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47"/>
  </p:notesMasterIdLst>
  <p:sldIdLst>
    <p:sldId id="4070" r:id="rId2"/>
    <p:sldId id="4159" r:id="rId3"/>
    <p:sldId id="4141" r:id="rId4"/>
    <p:sldId id="4143" r:id="rId5"/>
    <p:sldId id="4144" r:id="rId6"/>
    <p:sldId id="4148" r:id="rId7"/>
    <p:sldId id="4149" r:id="rId8"/>
    <p:sldId id="4150" r:id="rId9"/>
    <p:sldId id="4151" r:id="rId10"/>
    <p:sldId id="4152" r:id="rId11"/>
    <p:sldId id="4153" r:id="rId12"/>
    <p:sldId id="4154" r:id="rId13"/>
    <p:sldId id="4155" r:id="rId14"/>
    <p:sldId id="4156" r:id="rId15"/>
    <p:sldId id="4157" r:id="rId16"/>
    <p:sldId id="4158" r:id="rId17"/>
    <p:sldId id="4160" r:id="rId18"/>
    <p:sldId id="4145" r:id="rId19"/>
    <p:sldId id="4146" r:id="rId20"/>
    <p:sldId id="4161" r:id="rId21"/>
    <p:sldId id="4162" r:id="rId22"/>
    <p:sldId id="4163" r:id="rId23"/>
    <p:sldId id="4164" r:id="rId24"/>
    <p:sldId id="4165" r:id="rId25"/>
    <p:sldId id="4166" r:id="rId26"/>
    <p:sldId id="4167" r:id="rId27"/>
    <p:sldId id="4168" r:id="rId28"/>
    <p:sldId id="4169" r:id="rId29"/>
    <p:sldId id="4170" r:id="rId30"/>
    <p:sldId id="4171" r:id="rId31"/>
    <p:sldId id="4172" r:id="rId32"/>
    <p:sldId id="4173" r:id="rId33"/>
    <p:sldId id="4174" r:id="rId34"/>
    <p:sldId id="4175" r:id="rId35"/>
    <p:sldId id="4176" r:id="rId36"/>
    <p:sldId id="4177" r:id="rId37"/>
    <p:sldId id="4178" r:id="rId38"/>
    <p:sldId id="4182" r:id="rId39"/>
    <p:sldId id="4185" r:id="rId40"/>
    <p:sldId id="4179" r:id="rId41"/>
    <p:sldId id="4183" r:id="rId42"/>
    <p:sldId id="4186" r:id="rId43"/>
    <p:sldId id="4184" r:id="rId44"/>
    <p:sldId id="4180" r:id="rId45"/>
    <p:sldId id="4181" r:id="rId4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5356" userDrawn="1">
          <p15:clr>
            <a:srgbClr val="A4A3A4"/>
          </p15:clr>
        </p15:guide>
        <p15:guide id="52" pos="7701" userDrawn="1">
          <p15:clr>
            <a:srgbClr val="A4A3A4"/>
          </p15:clr>
        </p15:guide>
        <p15:guide id="55" userDrawn="1">
          <p15:clr>
            <a:srgbClr val="A4A3A4"/>
          </p15:clr>
        </p15:guide>
        <p15:guide id="56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CFCFCF"/>
    <a:srgbClr val="EFF1F8"/>
    <a:srgbClr val="373737"/>
    <a:srgbClr val="445469"/>
    <a:srgbClr val="000000"/>
    <a:srgbClr val="5A5A66"/>
    <a:srgbClr val="626162"/>
    <a:srgbClr val="C4D4E2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77" autoAdjust="0"/>
    <p:restoredTop sz="85162" autoAdjust="0"/>
  </p:normalViewPr>
  <p:slideViewPr>
    <p:cSldViewPr snapToGrid="0" snapToObjects="1">
      <p:cViewPr>
        <p:scale>
          <a:sx n="35" d="100"/>
          <a:sy n="35" d="100"/>
        </p:scale>
        <p:origin x="1952" y="1096"/>
      </p:cViewPr>
      <p:guideLst>
        <p:guide pos="15356"/>
        <p:guide pos="7701"/>
        <p:guide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BA-4741-BD6D-E1FC7C53AD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BA-4741-BD6D-E1FC7C53AD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BA-4741-BD6D-E1FC7C53AD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31491872"/>
        <c:axId val="2141850160"/>
      </c:lineChart>
      <c:catAx>
        <c:axId val="-203149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2141850160"/>
        <c:crosses val="autoZero"/>
        <c:auto val="1"/>
        <c:lblAlgn val="ctr"/>
        <c:lblOffset val="100"/>
        <c:noMultiLvlLbl val="0"/>
      </c:catAx>
      <c:valAx>
        <c:axId val="214185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031491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7-7F49-BBED-958246D1CD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67-7F49-BBED-958246D1C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1636288"/>
        <c:axId val="-2136328032"/>
      </c:areaChart>
      <c:catAx>
        <c:axId val="-2091636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136328032"/>
        <c:crosses val="autoZero"/>
        <c:auto val="1"/>
        <c:lblAlgn val="ctr"/>
        <c:lblOffset val="100"/>
        <c:noMultiLvlLbl val="0"/>
      </c:catAx>
      <c:valAx>
        <c:axId val="-213632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itchFamily="2" charset="77"/>
                <a:ea typeface="+mn-ea"/>
                <a:cs typeface="+mn-cs"/>
              </a:defRPr>
            </a:pPr>
            <a:endParaRPr lang="en-US"/>
          </a:p>
        </c:txPr>
        <c:crossAx val="-2091636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Montserrat Light" pitchFamily="2" charset="77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F4-934C-B2A9-285602E2FF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F4-934C-B2A9-285602E2F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28712624"/>
        <c:axId val="1937604960"/>
      </c:barChart>
      <c:catAx>
        <c:axId val="19287126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7604960"/>
        <c:crosses val="autoZero"/>
        <c:auto val="1"/>
        <c:lblAlgn val="ctr"/>
        <c:lblOffset val="100"/>
        <c:noMultiLvlLbl val="0"/>
      </c:catAx>
      <c:valAx>
        <c:axId val="193760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928712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F4-934C-B2A9-285602E2FF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F4-934C-B2A9-285602E2F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913021120"/>
        <c:axId val="-2101655216"/>
      </c:barChart>
      <c:catAx>
        <c:axId val="-1913021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01655216"/>
        <c:crosses val="autoZero"/>
        <c:auto val="1"/>
        <c:lblAlgn val="ctr"/>
        <c:lblOffset val="100"/>
        <c:noMultiLvlLbl val="0"/>
      </c:catAx>
      <c:valAx>
        <c:axId val="-21016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913021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F4-934C-B2A9-285602E2FF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F4-934C-B2A9-285602E2F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6793808"/>
        <c:axId val="1952936496"/>
      </c:barChart>
      <c:catAx>
        <c:axId val="1686793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2936496"/>
        <c:crosses val="autoZero"/>
        <c:auto val="1"/>
        <c:lblAlgn val="ctr"/>
        <c:lblOffset val="100"/>
        <c:noMultiLvlLbl val="0"/>
      </c:catAx>
      <c:valAx>
        <c:axId val="195293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8679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F4-934C-B2A9-285602E2FF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F4-934C-B2A9-285602E2F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328445840"/>
        <c:axId val="2112720608"/>
      </c:barChart>
      <c:catAx>
        <c:axId val="-1328445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12720608"/>
        <c:crosses val="autoZero"/>
        <c:auto val="1"/>
        <c:lblAlgn val="ctr"/>
        <c:lblOffset val="100"/>
        <c:noMultiLvlLbl val="0"/>
      </c:catAx>
      <c:valAx>
        <c:axId val="211272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32844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5/31/19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68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34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2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32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46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06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92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79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4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567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2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89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153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50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033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001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6919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46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641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65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153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3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816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85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05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13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02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379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701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5963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897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1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00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47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77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25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6" y="1648552"/>
            <a:ext cx="10574134" cy="6677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1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88470" y="4691986"/>
            <a:ext cx="13469591" cy="6875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0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78381" y="3736254"/>
            <a:ext cx="5193783" cy="6141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60399" y="3736254"/>
            <a:ext cx="5193783" cy="6141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742418" y="3736254"/>
            <a:ext cx="5193783" cy="6141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9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5920" y="1521253"/>
            <a:ext cx="8887967" cy="106734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55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97520" y="1936768"/>
            <a:ext cx="5618480" cy="5336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4549119" y="1936769"/>
            <a:ext cx="8182609" cy="5336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5921" y="1936769"/>
            <a:ext cx="5618480" cy="5336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38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426463" y="0"/>
            <a:ext cx="21524722" cy="7827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66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80805" y="3760570"/>
            <a:ext cx="9008019" cy="6194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62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608013" y="1838872"/>
            <a:ext cx="4175793" cy="3172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8437788" y="1860164"/>
            <a:ext cx="4175793" cy="3172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78239" y="1838872"/>
            <a:ext cx="4175793" cy="3172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88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33905" y="1345011"/>
            <a:ext cx="6190413" cy="6308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23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766561" y="1345011"/>
            <a:ext cx="6568350" cy="698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904650" y="1345011"/>
            <a:ext cx="6568350" cy="698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6042739" y="1345011"/>
            <a:ext cx="6568350" cy="698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15099549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25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456263" y="5388429"/>
            <a:ext cx="10383425" cy="698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37961" y="5388429"/>
            <a:ext cx="10383425" cy="698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7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852928" y="1546917"/>
            <a:ext cx="19909100" cy="10622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35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890742" y="2639624"/>
            <a:ext cx="4745515" cy="8375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990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69563" y="6653115"/>
            <a:ext cx="7516627" cy="4709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10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575873" y="3228477"/>
            <a:ext cx="5453700" cy="73491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51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54745" y="-261256"/>
            <a:ext cx="15099549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11150" y="5056094"/>
            <a:ext cx="24999950" cy="8964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41232" y="1261872"/>
            <a:ext cx="9806671" cy="11192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8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61618" y="1124712"/>
            <a:ext cx="21854414" cy="114665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48342" y="-304800"/>
            <a:ext cx="1253716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8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88825" y="-304800"/>
            <a:ext cx="12543518" cy="14325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07195" y="6858000"/>
            <a:ext cx="2257045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2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AF8D21A-6CCE-CD43-8AE8-35782B027F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19588" y="4691986"/>
            <a:ext cx="13469591" cy="6875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0EC9C-7AA6-034B-8A74-39E46AF9908C}"/>
              </a:ext>
            </a:extLst>
          </p:cNvPr>
          <p:cNvSpPr txBox="1"/>
          <p:nvPr userDrawn="1"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/>
              <a:t>‹#›</a:t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  <p:sldLayoutId id="2147483994" r:id="rId18"/>
    <p:sldLayoutId id="2147483995" r:id="rId19"/>
    <p:sldLayoutId id="2147483996" r:id="rId20"/>
    <p:sldLayoutId id="2147483997" r:id="rId21"/>
    <p:sldLayoutId id="2147483998" r:id="rId22"/>
    <p:sldLayoutId id="2147483999" r:id="rId23"/>
    <p:sldLayoutId id="2147484000" r:id="rId24"/>
    <p:sldLayoutId id="2147484001" r:id="rId2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A495C3-0FB4-F64C-9124-A9D15448DA5F}"/>
              </a:ext>
            </a:extLst>
          </p:cNvPr>
          <p:cNvSpPr/>
          <p:nvPr/>
        </p:nvSpPr>
        <p:spPr>
          <a:xfrm>
            <a:off x="0" y="0"/>
            <a:ext cx="14822905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6FA5F-16B3-494F-ADDC-573C4D831920}"/>
              </a:ext>
            </a:extLst>
          </p:cNvPr>
          <p:cNvSpPr txBox="1"/>
          <p:nvPr/>
        </p:nvSpPr>
        <p:spPr>
          <a:xfrm>
            <a:off x="3681662" y="5888504"/>
            <a:ext cx="74595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PEXEL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A44C2-57D1-8940-899A-6A41F20F524D}"/>
              </a:ext>
            </a:extLst>
          </p:cNvPr>
          <p:cNvSpPr txBox="1"/>
          <p:nvPr/>
        </p:nvSpPr>
        <p:spPr>
          <a:xfrm>
            <a:off x="15703142" y="10468992"/>
            <a:ext cx="5602787" cy="96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ANDERSON JHONSON PRESENTATION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00FA6930-AD0A-F540-AE4D-6F130A20A574}"/>
              </a:ext>
            </a:extLst>
          </p:cNvPr>
          <p:cNvSpPr/>
          <p:nvPr/>
        </p:nvSpPr>
        <p:spPr>
          <a:xfrm rot="16200000">
            <a:off x="13996180" y="10435203"/>
            <a:ext cx="1653450" cy="1031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20735-BEA9-A748-BDCF-7825003F08C3}"/>
              </a:ext>
            </a:extLst>
          </p:cNvPr>
          <p:cNvSpPr/>
          <p:nvPr/>
        </p:nvSpPr>
        <p:spPr>
          <a:xfrm>
            <a:off x="0" y="0"/>
            <a:ext cx="12188825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82D85-66BD-3544-97DA-A82E74F89FAF}"/>
              </a:ext>
            </a:extLst>
          </p:cNvPr>
          <p:cNvSpPr txBox="1"/>
          <p:nvPr/>
        </p:nvSpPr>
        <p:spPr>
          <a:xfrm>
            <a:off x="2240151" y="6396335"/>
            <a:ext cx="7708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OPPORTUNITY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22EA38-1B74-3340-B8A4-024EB485A1AE}"/>
              </a:ext>
            </a:extLst>
          </p:cNvPr>
          <p:cNvGrpSpPr/>
          <p:nvPr/>
        </p:nvGrpSpPr>
        <p:grpSpPr>
          <a:xfrm>
            <a:off x="13789152" y="4909101"/>
            <a:ext cx="9018083" cy="3897798"/>
            <a:chOff x="14081760" y="2291934"/>
            <a:chExt cx="9018083" cy="38977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2D0A65-FF50-4A4A-A9E3-CB75D010ACD2}"/>
                </a:ext>
              </a:extLst>
            </p:cNvPr>
            <p:cNvSpPr txBox="1"/>
            <p:nvPr/>
          </p:nvSpPr>
          <p:spPr>
            <a:xfrm>
              <a:off x="14081760" y="4574995"/>
              <a:ext cx="9018083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835979-5BDF-1946-A635-16A8FFC50CEB}"/>
                </a:ext>
              </a:extLst>
            </p:cNvPr>
            <p:cNvSpPr/>
            <p:nvPr/>
          </p:nvSpPr>
          <p:spPr>
            <a:xfrm>
              <a:off x="14081760" y="2291934"/>
              <a:ext cx="8379229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ONLINE MARKETING SOLUTIONS TO FIT ANY BUDGET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208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20735-BEA9-A748-BDCF-7825003F08C3}"/>
              </a:ext>
            </a:extLst>
          </p:cNvPr>
          <p:cNvSpPr/>
          <p:nvPr/>
        </p:nvSpPr>
        <p:spPr>
          <a:xfrm>
            <a:off x="12188825" y="0"/>
            <a:ext cx="12188825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82D85-66BD-3544-97DA-A82E74F89FAF}"/>
              </a:ext>
            </a:extLst>
          </p:cNvPr>
          <p:cNvSpPr txBox="1"/>
          <p:nvPr/>
        </p:nvSpPr>
        <p:spPr>
          <a:xfrm>
            <a:off x="14511145" y="6396335"/>
            <a:ext cx="7544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THREATS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22EA38-1B74-3340-B8A4-024EB485A1AE}"/>
              </a:ext>
            </a:extLst>
          </p:cNvPr>
          <p:cNvGrpSpPr/>
          <p:nvPr/>
        </p:nvGrpSpPr>
        <p:grpSpPr>
          <a:xfrm>
            <a:off x="1572106" y="4909101"/>
            <a:ext cx="9018083" cy="3897798"/>
            <a:chOff x="14081760" y="2291934"/>
            <a:chExt cx="9018083" cy="38977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2D0A65-FF50-4A4A-A9E3-CB75D010ACD2}"/>
                </a:ext>
              </a:extLst>
            </p:cNvPr>
            <p:cNvSpPr txBox="1"/>
            <p:nvPr/>
          </p:nvSpPr>
          <p:spPr>
            <a:xfrm>
              <a:off x="14081760" y="4574995"/>
              <a:ext cx="9018083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835979-5BDF-1946-A635-16A8FFC50CEB}"/>
                </a:ext>
              </a:extLst>
            </p:cNvPr>
            <p:cNvSpPr/>
            <p:nvPr/>
          </p:nvSpPr>
          <p:spPr>
            <a:xfrm>
              <a:off x="14081760" y="2291934"/>
              <a:ext cx="8379229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ONLINE MARKETING SOLUTIONS TO FIT ANY BUDGET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93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607009" y="9169840"/>
            <a:ext cx="5355367" cy="2214464"/>
            <a:chOff x="7861505" y="1407238"/>
            <a:chExt cx="5355367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535536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SAMPLE LIST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934657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4B77883-06DF-044C-A590-7E21E4932324}"/>
              </a:ext>
            </a:extLst>
          </p:cNvPr>
          <p:cNvSpPr txBox="1"/>
          <p:nvPr/>
        </p:nvSpPr>
        <p:spPr>
          <a:xfrm>
            <a:off x="12510387" y="3068110"/>
            <a:ext cx="9015274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62BA6-2762-5742-9108-257F20AE8679}"/>
              </a:ext>
            </a:extLst>
          </p:cNvPr>
          <p:cNvSpPr/>
          <p:nvPr/>
        </p:nvSpPr>
        <p:spPr>
          <a:xfrm>
            <a:off x="12510387" y="2544890"/>
            <a:ext cx="4033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TITLE ONE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FC460-CB2E-3642-B101-31F5308CCEB2}"/>
              </a:ext>
            </a:extLst>
          </p:cNvPr>
          <p:cNvSpPr txBox="1"/>
          <p:nvPr/>
        </p:nvSpPr>
        <p:spPr>
          <a:xfrm>
            <a:off x="12510387" y="5491632"/>
            <a:ext cx="9015274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722AEE-E476-CD48-AD0B-D632F154BB11}"/>
              </a:ext>
            </a:extLst>
          </p:cNvPr>
          <p:cNvSpPr/>
          <p:nvPr/>
        </p:nvSpPr>
        <p:spPr>
          <a:xfrm>
            <a:off x="12510387" y="4968412"/>
            <a:ext cx="4033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TITLE TWO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C84C1C-40AD-3A4E-95F1-73368046BD24}"/>
              </a:ext>
            </a:extLst>
          </p:cNvPr>
          <p:cNvSpPr txBox="1"/>
          <p:nvPr/>
        </p:nvSpPr>
        <p:spPr>
          <a:xfrm>
            <a:off x="12510387" y="7916851"/>
            <a:ext cx="9015274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016F70-5441-6F4E-AF4D-24CCD064E6F1}"/>
              </a:ext>
            </a:extLst>
          </p:cNvPr>
          <p:cNvSpPr/>
          <p:nvPr/>
        </p:nvSpPr>
        <p:spPr>
          <a:xfrm>
            <a:off x="12510387" y="7393631"/>
            <a:ext cx="4033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TITLE THREE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CE9AFD-8338-AF46-B444-F96B0C3A666D}"/>
              </a:ext>
            </a:extLst>
          </p:cNvPr>
          <p:cNvSpPr txBox="1"/>
          <p:nvPr/>
        </p:nvSpPr>
        <p:spPr>
          <a:xfrm>
            <a:off x="12510387" y="10295352"/>
            <a:ext cx="9015274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D4E0E5-E00B-CF40-AC24-27AB015E7A24}"/>
              </a:ext>
            </a:extLst>
          </p:cNvPr>
          <p:cNvSpPr/>
          <p:nvPr/>
        </p:nvSpPr>
        <p:spPr>
          <a:xfrm>
            <a:off x="12510387" y="9772132"/>
            <a:ext cx="40334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TITLE FOUR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BE41D9-B896-F94F-9E1F-283DB6A4EBDB}"/>
              </a:ext>
            </a:extLst>
          </p:cNvPr>
          <p:cNvSpPr/>
          <p:nvPr/>
        </p:nvSpPr>
        <p:spPr>
          <a:xfrm>
            <a:off x="1680161" y="2404320"/>
            <a:ext cx="5355368" cy="1958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4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3552373" y="1261872"/>
            <a:ext cx="9018082" cy="1383468"/>
            <a:chOff x="7861505" y="1407238"/>
            <a:chExt cx="9018082" cy="13834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9018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PRODUCT PREVIEW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934657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5209A1-8609-8E4D-AC7F-844EB7A46294}"/>
              </a:ext>
            </a:extLst>
          </p:cNvPr>
          <p:cNvGrpSpPr/>
          <p:nvPr/>
        </p:nvGrpSpPr>
        <p:grpSpPr>
          <a:xfrm>
            <a:off x="1807195" y="1261872"/>
            <a:ext cx="9018083" cy="3897798"/>
            <a:chOff x="14081760" y="2291934"/>
            <a:chExt cx="9018083" cy="38977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9DCE41-DE62-B349-ADE0-63F227CEBD58}"/>
                </a:ext>
              </a:extLst>
            </p:cNvPr>
            <p:cNvSpPr txBox="1"/>
            <p:nvPr/>
          </p:nvSpPr>
          <p:spPr>
            <a:xfrm>
              <a:off x="14081760" y="4574995"/>
              <a:ext cx="9018083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925D55-DE29-6143-87BD-E0F6972BF95C}"/>
                </a:ext>
              </a:extLst>
            </p:cNvPr>
            <p:cNvSpPr/>
            <p:nvPr/>
          </p:nvSpPr>
          <p:spPr>
            <a:xfrm>
              <a:off x="14081760" y="2291934"/>
              <a:ext cx="8379229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ONLINE MARKETING SOLUTIONS TO FIT ANY BUDGET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598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2146436" y="1261872"/>
            <a:ext cx="9018082" cy="1383468"/>
            <a:chOff x="7861505" y="1407238"/>
            <a:chExt cx="9018082" cy="13834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9018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PRODUCT PREVIEW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934657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75209A1-8609-8E4D-AC7F-844EB7A46294}"/>
              </a:ext>
            </a:extLst>
          </p:cNvPr>
          <p:cNvGrpSpPr/>
          <p:nvPr/>
        </p:nvGrpSpPr>
        <p:grpSpPr>
          <a:xfrm>
            <a:off x="16822605" y="4691986"/>
            <a:ext cx="5941143" cy="6875290"/>
            <a:chOff x="14081760" y="970748"/>
            <a:chExt cx="5941143" cy="687529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79DCE41-DE62-B349-ADE0-63F227CEBD58}"/>
                </a:ext>
              </a:extLst>
            </p:cNvPr>
            <p:cNvSpPr txBox="1"/>
            <p:nvPr/>
          </p:nvSpPr>
          <p:spPr>
            <a:xfrm>
              <a:off x="14081760" y="5705516"/>
              <a:ext cx="5941143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925D55-DE29-6143-87BD-E0F6972BF95C}"/>
                </a:ext>
              </a:extLst>
            </p:cNvPr>
            <p:cNvSpPr/>
            <p:nvPr/>
          </p:nvSpPr>
          <p:spPr>
            <a:xfrm>
              <a:off x="14081760" y="970748"/>
              <a:ext cx="5287331" cy="19584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ONLINE MARKETING SOLUTIONS TO FIT ANY BUDGET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05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807196" y="1648552"/>
            <a:ext cx="9018082" cy="1383468"/>
            <a:chOff x="7861505" y="1407238"/>
            <a:chExt cx="9018082" cy="13834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9018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PRODUCT PREVIEW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934657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79DCE41-DE62-B349-ADE0-63F227CEBD58}"/>
              </a:ext>
            </a:extLst>
          </p:cNvPr>
          <p:cNvSpPr txBox="1"/>
          <p:nvPr/>
        </p:nvSpPr>
        <p:spPr>
          <a:xfrm>
            <a:off x="1807195" y="10452711"/>
            <a:ext cx="9018083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925D55-DE29-6143-87BD-E0F6972BF95C}"/>
              </a:ext>
            </a:extLst>
          </p:cNvPr>
          <p:cNvSpPr/>
          <p:nvPr/>
        </p:nvSpPr>
        <p:spPr>
          <a:xfrm>
            <a:off x="1807195" y="7013699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C27DC-3206-A84E-86E4-EA7096C09DDA}"/>
              </a:ext>
            </a:extLst>
          </p:cNvPr>
          <p:cNvSpPr txBox="1"/>
          <p:nvPr/>
        </p:nvSpPr>
        <p:spPr>
          <a:xfrm>
            <a:off x="13552372" y="10452711"/>
            <a:ext cx="9018083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104145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2146436" y="1261872"/>
            <a:ext cx="9018082" cy="1383468"/>
            <a:chOff x="7861505" y="1407238"/>
            <a:chExt cx="9018082" cy="13834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90180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PRODUCT PREVIEW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934657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3C1D7B3-FCE2-2A4C-88B8-0EBFE930B12F}"/>
              </a:ext>
            </a:extLst>
          </p:cNvPr>
          <p:cNvGrpSpPr/>
          <p:nvPr/>
        </p:nvGrpSpPr>
        <p:grpSpPr>
          <a:xfrm>
            <a:off x="2219588" y="4691986"/>
            <a:ext cx="5941143" cy="6875290"/>
            <a:chOff x="14081760" y="970748"/>
            <a:chExt cx="5941143" cy="687529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112B6D-6FCB-A949-9A3A-FD50409D56B7}"/>
                </a:ext>
              </a:extLst>
            </p:cNvPr>
            <p:cNvSpPr txBox="1"/>
            <p:nvPr/>
          </p:nvSpPr>
          <p:spPr>
            <a:xfrm>
              <a:off x="14081760" y="5705516"/>
              <a:ext cx="5941143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E8918B6-AAEA-804F-A3B7-90BE1D3E4990}"/>
                </a:ext>
              </a:extLst>
            </p:cNvPr>
            <p:cNvSpPr/>
            <p:nvPr/>
          </p:nvSpPr>
          <p:spPr>
            <a:xfrm>
              <a:off x="14081760" y="970748"/>
              <a:ext cx="5287331" cy="19584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ONLINE MARKETING SOLUTIONS TO FIT ANY BUDGET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732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A2247-1B7B-374A-A7A4-3446B4E9262E}"/>
              </a:ext>
            </a:extLst>
          </p:cNvPr>
          <p:cNvSpPr/>
          <p:nvPr/>
        </p:nvSpPr>
        <p:spPr>
          <a:xfrm>
            <a:off x="0" y="5056094"/>
            <a:ext cx="24377650" cy="865990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A779DE7-3EEE-374B-93C9-B5EE1FE1B4FE}"/>
              </a:ext>
            </a:extLst>
          </p:cNvPr>
          <p:cNvSpPr/>
          <p:nvPr/>
        </p:nvSpPr>
        <p:spPr>
          <a:xfrm rot="10800000">
            <a:off x="1063951" y="4507848"/>
            <a:ext cx="1653450" cy="1031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1707239" y="8832049"/>
            <a:ext cx="10481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MEET OUR TEAM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CA7AA-FDA0-2449-9589-19A4893B496F}"/>
              </a:ext>
            </a:extLst>
          </p:cNvPr>
          <p:cNvSpPr txBox="1"/>
          <p:nvPr/>
        </p:nvSpPr>
        <p:spPr>
          <a:xfrm>
            <a:off x="1707240" y="1794845"/>
            <a:ext cx="9167589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1296408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6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7572164" y="1131813"/>
            <a:ext cx="9262472" cy="1383468"/>
            <a:chOff x="7572164" y="1407238"/>
            <a:chExt cx="9262472" cy="13834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572164" y="1867376"/>
              <a:ext cx="92624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BUSINESS TEAM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9516185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B601CA4-AEF4-FA47-96F2-70CC46931A11}"/>
              </a:ext>
            </a:extLst>
          </p:cNvPr>
          <p:cNvGrpSpPr/>
          <p:nvPr/>
        </p:nvGrpSpPr>
        <p:grpSpPr>
          <a:xfrm>
            <a:off x="2316280" y="10456413"/>
            <a:ext cx="5317981" cy="1667636"/>
            <a:chOff x="2316280" y="11200719"/>
            <a:chExt cx="5317981" cy="166763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A8428B-5DD6-7A42-AEBB-4198832BDEE5}"/>
                </a:ext>
              </a:extLst>
            </p:cNvPr>
            <p:cNvSpPr txBox="1"/>
            <p:nvPr/>
          </p:nvSpPr>
          <p:spPr>
            <a:xfrm>
              <a:off x="2316280" y="11723939"/>
              <a:ext cx="5317981" cy="114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E69B1-E38A-A145-BF64-161C1753D973}"/>
                </a:ext>
              </a:extLst>
            </p:cNvPr>
            <p:cNvSpPr/>
            <p:nvPr/>
          </p:nvSpPr>
          <p:spPr>
            <a:xfrm>
              <a:off x="2958557" y="11200719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KATY MILLS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71F0F7-3B85-8D45-8992-3C628B2534A2}"/>
              </a:ext>
            </a:extLst>
          </p:cNvPr>
          <p:cNvGrpSpPr/>
          <p:nvPr/>
        </p:nvGrpSpPr>
        <p:grpSpPr>
          <a:xfrm>
            <a:off x="9544409" y="10456413"/>
            <a:ext cx="5317981" cy="1667636"/>
            <a:chOff x="2316280" y="11200719"/>
            <a:chExt cx="5317981" cy="166763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E32E87-5985-5D46-9FE7-B9C8E4B3D15D}"/>
                </a:ext>
              </a:extLst>
            </p:cNvPr>
            <p:cNvSpPr txBox="1"/>
            <p:nvPr/>
          </p:nvSpPr>
          <p:spPr>
            <a:xfrm>
              <a:off x="2316280" y="11723939"/>
              <a:ext cx="5317981" cy="114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187D1B6-6E76-CC48-8130-563F254943E5}"/>
                </a:ext>
              </a:extLst>
            </p:cNvPr>
            <p:cNvSpPr/>
            <p:nvPr/>
          </p:nvSpPr>
          <p:spPr>
            <a:xfrm>
              <a:off x="2424489" y="11200719"/>
              <a:ext cx="51015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MADDIE BRUKE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6B1442-29FD-BD42-9EC1-D4FFA269C4D7}"/>
              </a:ext>
            </a:extLst>
          </p:cNvPr>
          <p:cNvGrpSpPr/>
          <p:nvPr/>
        </p:nvGrpSpPr>
        <p:grpSpPr>
          <a:xfrm>
            <a:off x="16680319" y="10456413"/>
            <a:ext cx="5317981" cy="1667636"/>
            <a:chOff x="2316280" y="11200719"/>
            <a:chExt cx="5317981" cy="166763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2141C9-7122-ED4F-B88B-489AD1CBC292}"/>
                </a:ext>
              </a:extLst>
            </p:cNvPr>
            <p:cNvSpPr txBox="1"/>
            <p:nvPr/>
          </p:nvSpPr>
          <p:spPr>
            <a:xfrm>
              <a:off x="2316280" y="11723939"/>
              <a:ext cx="5317981" cy="114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B18224-1E22-174E-AE9C-E4001BA00F02}"/>
                </a:ext>
              </a:extLst>
            </p:cNvPr>
            <p:cNvSpPr/>
            <p:nvPr/>
          </p:nvSpPr>
          <p:spPr>
            <a:xfrm>
              <a:off x="2958557" y="11200719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SARA MCGILL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37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9016448" y="2411973"/>
            <a:ext cx="6271601" cy="2214464"/>
            <a:chOff x="7572164" y="1407238"/>
            <a:chExt cx="6271601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572164" y="1867376"/>
              <a:ext cx="62716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KAYLE WILLIAMS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572164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36522-811D-754D-99B4-A578E407DF4A}"/>
              </a:ext>
            </a:extLst>
          </p:cNvPr>
          <p:cNvSpPr/>
          <p:nvPr/>
        </p:nvSpPr>
        <p:spPr>
          <a:xfrm>
            <a:off x="16460129" y="2872111"/>
            <a:ext cx="6271601" cy="1754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8F7C1E-C89C-994D-AE52-7944B8F3AB40}"/>
              </a:ext>
            </a:extLst>
          </p:cNvPr>
          <p:cNvGrpSpPr/>
          <p:nvPr/>
        </p:nvGrpSpPr>
        <p:grpSpPr>
          <a:xfrm>
            <a:off x="17241530" y="3516959"/>
            <a:ext cx="4708797" cy="464629"/>
            <a:chOff x="15396580" y="11974559"/>
            <a:chExt cx="4708797" cy="464629"/>
          </a:xfrm>
          <a:solidFill>
            <a:schemeClr val="bg1"/>
          </a:solidFill>
        </p:grpSpPr>
        <p:sp>
          <p:nvSpPr>
            <p:cNvPr id="31" name="Shape 1646">
              <a:extLst>
                <a:ext uri="{FF2B5EF4-FFF2-40B4-BE49-F238E27FC236}">
                  <a16:creationId xmlns:a16="http://schemas.microsoft.com/office/drawing/2014/main" id="{E8208D8B-B57D-5E47-818F-5698809469AC}"/>
                </a:ext>
              </a:extLst>
            </p:cNvPr>
            <p:cNvSpPr/>
            <p:nvPr/>
          </p:nvSpPr>
          <p:spPr>
            <a:xfrm>
              <a:off x="19686631" y="12007417"/>
              <a:ext cx="418746" cy="418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" y="21600"/>
                  </a:moveTo>
                  <a:lnTo>
                    <a:pt x="4902" y="21600"/>
                  </a:lnTo>
                  <a:lnTo>
                    <a:pt x="4902" y="7024"/>
                  </a:lnTo>
                  <a:lnTo>
                    <a:pt x="273" y="7024"/>
                  </a:lnTo>
                  <a:lnTo>
                    <a:pt x="273" y="21600"/>
                  </a:lnTo>
                  <a:cubicBezTo>
                    <a:pt x="273" y="21600"/>
                    <a:pt x="273" y="21600"/>
                    <a:pt x="273" y="21600"/>
                  </a:cubicBezTo>
                  <a:close/>
                  <a:moveTo>
                    <a:pt x="2621" y="0"/>
                  </a:moveTo>
                  <a:cubicBezTo>
                    <a:pt x="1033" y="0"/>
                    <a:pt x="0" y="1086"/>
                    <a:pt x="0" y="2518"/>
                  </a:cubicBezTo>
                  <a:cubicBezTo>
                    <a:pt x="0" y="3917"/>
                    <a:pt x="1004" y="5039"/>
                    <a:pt x="2558" y="5039"/>
                  </a:cubicBezTo>
                  <a:lnTo>
                    <a:pt x="2589" y="5039"/>
                  </a:lnTo>
                  <a:cubicBezTo>
                    <a:pt x="4203" y="5039"/>
                    <a:pt x="5207" y="3917"/>
                    <a:pt x="5207" y="2518"/>
                  </a:cubicBezTo>
                  <a:cubicBezTo>
                    <a:pt x="5178" y="1086"/>
                    <a:pt x="4203" y="0"/>
                    <a:pt x="2621" y="0"/>
                  </a:cubicBezTo>
                  <a:cubicBezTo>
                    <a:pt x="2621" y="0"/>
                    <a:pt x="2621" y="0"/>
                    <a:pt x="2621" y="0"/>
                  </a:cubicBezTo>
                  <a:close/>
                  <a:moveTo>
                    <a:pt x="21600" y="13242"/>
                  </a:moveTo>
                  <a:lnTo>
                    <a:pt x="21600" y="21600"/>
                  </a:lnTo>
                  <a:lnTo>
                    <a:pt x="16970" y="21600"/>
                  </a:lnTo>
                  <a:lnTo>
                    <a:pt x="16970" y="13803"/>
                  </a:lnTo>
                  <a:cubicBezTo>
                    <a:pt x="16970" y="11844"/>
                    <a:pt x="16299" y="10507"/>
                    <a:pt x="14623" y="10507"/>
                  </a:cubicBezTo>
                  <a:cubicBezTo>
                    <a:pt x="13345" y="10507"/>
                    <a:pt x="12582" y="11408"/>
                    <a:pt x="12250" y="12280"/>
                  </a:cubicBezTo>
                  <a:cubicBezTo>
                    <a:pt x="12127" y="12592"/>
                    <a:pt x="12094" y="13025"/>
                    <a:pt x="12094" y="13462"/>
                  </a:cubicBezTo>
                  <a:lnTo>
                    <a:pt x="12094" y="21600"/>
                  </a:lnTo>
                  <a:lnTo>
                    <a:pt x="7463" y="21600"/>
                  </a:lnTo>
                  <a:cubicBezTo>
                    <a:pt x="7463" y="21600"/>
                    <a:pt x="7525" y="8394"/>
                    <a:pt x="7463" y="7024"/>
                  </a:cubicBezTo>
                  <a:lnTo>
                    <a:pt x="12094" y="7024"/>
                  </a:lnTo>
                  <a:lnTo>
                    <a:pt x="12094" y="9093"/>
                  </a:lnTo>
                  <a:cubicBezTo>
                    <a:pt x="12087" y="9106"/>
                    <a:pt x="12074" y="9123"/>
                    <a:pt x="12066" y="9139"/>
                  </a:cubicBezTo>
                  <a:lnTo>
                    <a:pt x="12094" y="9139"/>
                  </a:lnTo>
                  <a:lnTo>
                    <a:pt x="12094" y="9093"/>
                  </a:lnTo>
                  <a:cubicBezTo>
                    <a:pt x="12710" y="8101"/>
                    <a:pt x="13808" y="6683"/>
                    <a:pt x="16269" y="6683"/>
                  </a:cubicBezTo>
                  <a:cubicBezTo>
                    <a:pt x="19315" y="6683"/>
                    <a:pt x="21600" y="8767"/>
                    <a:pt x="21600" y="13242"/>
                  </a:cubicBezTo>
                  <a:cubicBezTo>
                    <a:pt x="21600" y="13242"/>
                    <a:pt x="21600" y="13242"/>
                    <a:pt x="21600" y="13242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2" name="Shape 1649">
              <a:extLst>
                <a:ext uri="{FF2B5EF4-FFF2-40B4-BE49-F238E27FC236}">
                  <a16:creationId xmlns:a16="http://schemas.microsoft.com/office/drawing/2014/main" id="{813B6DF3-921A-ED4C-B30D-33B2E8A17779}"/>
                </a:ext>
              </a:extLst>
            </p:cNvPr>
            <p:cNvSpPr/>
            <p:nvPr/>
          </p:nvSpPr>
          <p:spPr>
            <a:xfrm>
              <a:off x="18168873" y="12027753"/>
              <a:ext cx="478641" cy="38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9"/>
                  </a:moveTo>
                  <a:cubicBezTo>
                    <a:pt x="20805" y="2994"/>
                    <a:pt x="19949" y="3285"/>
                    <a:pt x="19055" y="3417"/>
                  </a:cubicBezTo>
                  <a:cubicBezTo>
                    <a:pt x="19968" y="2742"/>
                    <a:pt x="20672" y="1676"/>
                    <a:pt x="21003" y="401"/>
                  </a:cubicBezTo>
                  <a:cubicBezTo>
                    <a:pt x="20147" y="1026"/>
                    <a:pt x="19198" y="1478"/>
                    <a:pt x="18187" y="1722"/>
                  </a:cubicBezTo>
                  <a:cubicBezTo>
                    <a:pt x="17379" y="665"/>
                    <a:pt x="16228" y="0"/>
                    <a:pt x="14953" y="0"/>
                  </a:cubicBezTo>
                  <a:cubicBezTo>
                    <a:pt x="12506" y="0"/>
                    <a:pt x="10524" y="2441"/>
                    <a:pt x="10524" y="5454"/>
                  </a:cubicBezTo>
                  <a:cubicBezTo>
                    <a:pt x="10524" y="5881"/>
                    <a:pt x="10561" y="6298"/>
                    <a:pt x="10637" y="6694"/>
                  </a:cubicBezTo>
                  <a:cubicBezTo>
                    <a:pt x="6954" y="6468"/>
                    <a:pt x="3689" y="4296"/>
                    <a:pt x="1504" y="998"/>
                  </a:cubicBezTo>
                  <a:cubicBezTo>
                    <a:pt x="1122" y="1806"/>
                    <a:pt x="903" y="2742"/>
                    <a:pt x="903" y="3739"/>
                  </a:cubicBezTo>
                  <a:cubicBezTo>
                    <a:pt x="903" y="5631"/>
                    <a:pt x="1686" y="7302"/>
                    <a:pt x="2875" y="8279"/>
                  </a:cubicBezTo>
                  <a:cubicBezTo>
                    <a:pt x="2149" y="8248"/>
                    <a:pt x="1466" y="8005"/>
                    <a:pt x="868" y="7599"/>
                  </a:cubicBezTo>
                  <a:cubicBezTo>
                    <a:pt x="868" y="7618"/>
                    <a:pt x="868" y="7641"/>
                    <a:pt x="868" y="7666"/>
                  </a:cubicBezTo>
                  <a:cubicBezTo>
                    <a:pt x="868" y="10307"/>
                    <a:pt x="2395" y="12512"/>
                    <a:pt x="4423" y="13011"/>
                  </a:cubicBezTo>
                  <a:cubicBezTo>
                    <a:pt x="4051" y="13134"/>
                    <a:pt x="3658" y="13201"/>
                    <a:pt x="3255" y="13201"/>
                  </a:cubicBezTo>
                  <a:cubicBezTo>
                    <a:pt x="2970" y="13201"/>
                    <a:pt x="2691" y="13168"/>
                    <a:pt x="2420" y="13106"/>
                  </a:cubicBezTo>
                  <a:cubicBezTo>
                    <a:pt x="2983" y="15270"/>
                    <a:pt x="4621" y="16846"/>
                    <a:pt x="6561" y="16890"/>
                  </a:cubicBezTo>
                  <a:cubicBezTo>
                    <a:pt x="5042" y="18353"/>
                    <a:pt x="3134" y="19225"/>
                    <a:pt x="1056" y="19225"/>
                  </a:cubicBezTo>
                  <a:cubicBezTo>
                    <a:pt x="700" y="19225"/>
                    <a:pt x="347" y="19197"/>
                    <a:pt x="0" y="19149"/>
                  </a:cubicBezTo>
                  <a:cubicBezTo>
                    <a:pt x="1963" y="20695"/>
                    <a:pt x="4290" y="21600"/>
                    <a:pt x="6791" y="21600"/>
                  </a:cubicBezTo>
                  <a:cubicBezTo>
                    <a:pt x="14943" y="21600"/>
                    <a:pt x="19401" y="13291"/>
                    <a:pt x="19401" y="6084"/>
                  </a:cubicBezTo>
                  <a:cubicBezTo>
                    <a:pt x="19401" y="5851"/>
                    <a:pt x="19396" y="5613"/>
                    <a:pt x="19388" y="5380"/>
                  </a:cubicBezTo>
                  <a:cubicBezTo>
                    <a:pt x="20253" y="4614"/>
                    <a:pt x="21005" y="3652"/>
                    <a:pt x="21600" y="2559"/>
                  </a:cubicBezTo>
                  <a:cubicBezTo>
                    <a:pt x="21600" y="2559"/>
                    <a:pt x="21600" y="2559"/>
                    <a:pt x="21600" y="2559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" name="Shape 1658">
              <a:extLst>
                <a:ext uri="{FF2B5EF4-FFF2-40B4-BE49-F238E27FC236}">
                  <a16:creationId xmlns:a16="http://schemas.microsoft.com/office/drawing/2014/main" id="{64F24141-455A-B740-A542-32F7BF12DA0C}"/>
                </a:ext>
              </a:extLst>
            </p:cNvPr>
            <p:cNvSpPr/>
            <p:nvPr/>
          </p:nvSpPr>
          <p:spPr>
            <a:xfrm>
              <a:off x="15396580" y="11987738"/>
              <a:ext cx="443874" cy="443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95" y="17427"/>
                  </a:moveTo>
                  <a:cubicBezTo>
                    <a:pt x="19495" y="18567"/>
                    <a:pt x="18567" y="19497"/>
                    <a:pt x="17424" y="19497"/>
                  </a:cubicBezTo>
                  <a:lnTo>
                    <a:pt x="4174" y="19497"/>
                  </a:lnTo>
                  <a:cubicBezTo>
                    <a:pt x="3033" y="19497"/>
                    <a:pt x="2104" y="18567"/>
                    <a:pt x="2104" y="17427"/>
                  </a:cubicBezTo>
                  <a:lnTo>
                    <a:pt x="2104" y="8583"/>
                  </a:lnTo>
                  <a:lnTo>
                    <a:pt x="5329" y="8583"/>
                  </a:lnTo>
                  <a:cubicBezTo>
                    <a:pt x="5049" y="9269"/>
                    <a:pt x="4895" y="10017"/>
                    <a:pt x="4895" y="10800"/>
                  </a:cubicBezTo>
                  <a:cubicBezTo>
                    <a:pt x="4895" y="14057"/>
                    <a:pt x="7543" y="16709"/>
                    <a:pt x="10799" y="16709"/>
                  </a:cubicBezTo>
                  <a:cubicBezTo>
                    <a:pt x="14056" y="16709"/>
                    <a:pt x="16705" y="14057"/>
                    <a:pt x="16705" y="10800"/>
                  </a:cubicBezTo>
                  <a:cubicBezTo>
                    <a:pt x="16705" y="10017"/>
                    <a:pt x="16549" y="9269"/>
                    <a:pt x="16269" y="8583"/>
                  </a:cubicBezTo>
                  <a:lnTo>
                    <a:pt x="19495" y="8583"/>
                  </a:lnTo>
                  <a:lnTo>
                    <a:pt x="19495" y="17427"/>
                  </a:lnTo>
                  <a:cubicBezTo>
                    <a:pt x="19495" y="17427"/>
                    <a:pt x="19495" y="17427"/>
                    <a:pt x="19495" y="17427"/>
                  </a:cubicBezTo>
                  <a:close/>
                  <a:moveTo>
                    <a:pt x="7716" y="8583"/>
                  </a:moveTo>
                  <a:cubicBezTo>
                    <a:pt x="8408" y="7627"/>
                    <a:pt x="9531" y="7001"/>
                    <a:pt x="10799" y="7001"/>
                  </a:cubicBezTo>
                  <a:cubicBezTo>
                    <a:pt x="12068" y="7001"/>
                    <a:pt x="13191" y="7627"/>
                    <a:pt x="13882" y="8583"/>
                  </a:cubicBezTo>
                  <a:cubicBezTo>
                    <a:pt x="14331" y="9210"/>
                    <a:pt x="14603" y="9973"/>
                    <a:pt x="14603" y="10800"/>
                  </a:cubicBezTo>
                  <a:cubicBezTo>
                    <a:pt x="14603" y="12897"/>
                    <a:pt x="12896" y="14603"/>
                    <a:pt x="10799" y="14603"/>
                  </a:cubicBezTo>
                  <a:cubicBezTo>
                    <a:pt x="8703" y="14603"/>
                    <a:pt x="6998" y="12897"/>
                    <a:pt x="6998" y="10800"/>
                  </a:cubicBezTo>
                  <a:cubicBezTo>
                    <a:pt x="6998" y="9973"/>
                    <a:pt x="7266" y="9210"/>
                    <a:pt x="7716" y="8583"/>
                  </a:cubicBezTo>
                  <a:cubicBezTo>
                    <a:pt x="7716" y="8583"/>
                    <a:pt x="7716" y="8583"/>
                    <a:pt x="7716" y="8583"/>
                  </a:cubicBezTo>
                  <a:close/>
                  <a:moveTo>
                    <a:pt x="18622" y="2490"/>
                  </a:moveTo>
                  <a:lnTo>
                    <a:pt x="19099" y="2487"/>
                  </a:lnTo>
                  <a:lnTo>
                    <a:pt x="19099" y="2965"/>
                  </a:lnTo>
                  <a:lnTo>
                    <a:pt x="19099" y="6150"/>
                  </a:lnTo>
                  <a:lnTo>
                    <a:pt x="15450" y="6163"/>
                  </a:lnTo>
                  <a:lnTo>
                    <a:pt x="15437" y="2502"/>
                  </a:lnTo>
                  <a:lnTo>
                    <a:pt x="18622" y="2490"/>
                  </a:lnTo>
                  <a:cubicBezTo>
                    <a:pt x="18622" y="2490"/>
                    <a:pt x="18622" y="2490"/>
                    <a:pt x="18622" y="2490"/>
                  </a:cubicBezTo>
                  <a:close/>
                  <a:moveTo>
                    <a:pt x="17424" y="0"/>
                  </a:moveTo>
                  <a:lnTo>
                    <a:pt x="4174" y="0"/>
                  </a:lnTo>
                  <a:cubicBezTo>
                    <a:pt x="1873" y="0"/>
                    <a:pt x="0" y="1873"/>
                    <a:pt x="0" y="4176"/>
                  </a:cubicBezTo>
                  <a:lnTo>
                    <a:pt x="0" y="8583"/>
                  </a:lnTo>
                  <a:lnTo>
                    <a:pt x="0" y="17427"/>
                  </a:lnTo>
                  <a:cubicBezTo>
                    <a:pt x="0" y="19727"/>
                    <a:pt x="1873" y="21600"/>
                    <a:pt x="4174" y="21600"/>
                  </a:cubicBezTo>
                  <a:lnTo>
                    <a:pt x="17424" y="21600"/>
                  </a:lnTo>
                  <a:cubicBezTo>
                    <a:pt x="19727" y="21600"/>
                    <a:pt x="21600" y="19727"/>
                    <a:pt x="21600" y="17427"/>
                  </a:cubicBezTo>
                  <a:lnTo>
                    <a:pt x="21600" y="8583"/>
                  </a:lnTo>
                  <a:lnTo>
                    <a:pt x="21600" y="4176"/>
                  </a:lnTo>
                  <a:cubicBezTo>
                    <a:pt x="21600" y="1873"/>
                    <a:pt x="19727" y="0"/>
                    <a:pt x="17424" y="0"/>
                  </a:cubicBezTo>
                  <a:cubicBezTo>
                    <a:pt x="17424" y="0"/>
                    <a:pt x="17424" y="0"/>
                    <a:pt x="17424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0"/>
                </a:spcBef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F39C25-B427-3842-9A0B-2914920DA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9571" y="11974559"/>
              <a:ext cx="250185" cy="464629"/>
            </a:xfrm>
            <a:custGeom>
              <a:avLst/>
              <a:gdLst>
                <a:gd name="T0" fmla="*/ 248 w 249"/>
                <a:gd name="T1" fmla="*/ 80 h 453"/>
                <a:gd name="T2" fmla="*/ 248 w 249"/>
                <a:gd name="T3" fmla="*/ 80 h 453"/>
                <a:gd name="T4" fmla="*/ 177 w 249"/>
                <a:gd name="T5" fmla="*/ 80 h 453"/>
                <a:gd name="T6" fmla="*/ 160 w 249"/>
                <a:gd name="T7" fmla="*/ 107 h 453"/>
                <a:gd name="T8" fmla="*/ 160 w 249"/>
                <a:gd name="T9" fmla="*/ 160 h 453"/>
                <a:gd name="T10" fmla="*/ 248 w 249"/>
                <a:gd name="T11" fmla="*/ 160 h 453"/>
                <a:gd name="T12" fmla="*/ 248 w 249"/>
                <a:gd name="T13" fmla="*/ 231 h 453"/>
                <a:gd name="T14" fmla="*/ 160 w 249"/>
                <a:gd name="T15" fmla="*/ 231 h 453"/>
                <a:gd name="T16" fmla="*/ 160 w 249"/>
                <a:gd name="T17" fmla="*/ 452 h 453"/>
                <a:gd name="T18" fmla="*/ 79 w 249"/>
                <a:gd name="T19" fmla="*/ 452 h 453"/>
                <a:gd name="T20" fmla="*/ 79 w 249"/>
                <a:gd name="T21" fmla="*/ 231 h 453"/>
                <a:gd name="T22" fmla="*/ 0 w 249"/>
                <a:gd name="T23" fmla="*/ 231 h 453"/>
                <a:gd name="T24" fmla="*/ 0 w 249"/>
                <a:gd name="T25" fmla="*/ 160 h 453"/>
                <a:gd name="T26" fmla="*/ 79 w 249"/>
                <a:gd name="T27" fmla="*/ 160 h 453"/>
                <a:gd name="T28" fmla="*/ 79 w 249"/>
                <a:gd name="T29" fmla="*/ 116 h 453"/>
                <a:gd name="T30" fmla="*/ 177 w 249"/>
                <a:gd name="T31" fmla="*/ 0 h 453"/>
                <a:gd name="T32" fmla="*/ 248 w 249"/>
                <a:gd name="T33" fmla="*/ 0 h 453"/>
                <a:gd name="T34" fmla="*/ 248 w 249"/>
                <a:gd name="T35" fmla="*/ 80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9" h="453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12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6447C4B-D062-1543-90BA-AC4540112B87}"/>
              </a:ext>
            </a:extLst>
          </p:cNvPr>
          <p:cNvGrpSpPr/>
          <p:nvPr/>
        </p:nvGrpSpPr>
        <p:grpSpPr>
          <a:xfrm>
            <a:off x="13181130" y="8020585"/>
            <a:ext cx="7798071" cy="2137957"/>
            <a:chOff x="13733510" y="8180147"/>
            <a:chExt cx="7798071" cy="21379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D84B51-94FE-7649-9508-31A6B4E82FCC}"/>
                </a:ext>
              </a:extLst>
            </p:cNvPr>
            <p:cNvSpPr txBox="1"/>
            <p:nvPr/>
          </p:nvSpPr>
          <p:spPr>
            <a:xfrm>
              <a:off x="13733510" y="8703367"/>
              <a:ext cx="7798071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3F2808-AB12-624D-806D-3CB646EE5A11}"/>
                </a:ext>
              </a:extLst>
            </p:cNvPr>
            <p:cNvSpPr/>
            <p:nvPr/>
          </p:nvSpPr>
          <p:spPr>
            <a:xfrm>
              <a:off x="13733510" y="8180147"/>
              <a:ext cx="53586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WRITE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933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A2247-1B7B-374A-A7A4-3446B4E9262E}"/>
              </a:ext>
            </a:extLst>
          </p:cNvPr>
          <p:cNvSpPr/>
          <p:nvPr/>
        </p:nvSpPr>
        <p:spPr>
          <a:xfrm>
            <a:off x="0" y="5056094"/>
            <a:ext cx="24377650" cy="865990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A779DE7-3EEE-374B-93C9-B5EE1FE1B4FE}"/>
              </a:ext>
            </a:extLst>
          </p:cNvPr>
          <p:cNvSpPr/>
          <p:nvPr/>
        </p:nvSpPr>
        <p:spPr>
          <a:xfrm rot="10800000">
            <a:off x="1063951" y="4507848"/>
            <a:ext cx="1653450" cy="1031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1707240" y="8832049"/>
            <a:ext cx="68719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ABOUT 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CA7AA-FDA0-2449-9589-19A4893B496F}"/>
              </a:ext>
            </a:extLst>
          </p:cNvPr>
          <p:cNvSpPr txBox="1"/>
          <p:nvPr/>
        </p:nvSpPr>
        <p:spPr>
          <a:xfrm>
            <a:off x="1707240" y="1794845"/>
            <a:ext cx="9167589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1837895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A2247-1B7B-374A-A7A4-3446B4E9262E}"/>
              </a:ext>
            </a:extLst>
          </p:cNvPr>
          <p:cNvSpPr/>
          <p:nvPr/>
        </p:nvSpPr>
        <p:spPr>
          <a:xfrm>
            <a:off x="0" y="5056094"/>
            <a:ext cx="24377650" cy="865990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A779DE7-3EEE-374B-93C9-B5EE1FE1B4FE}"/>
              </a:ext>
            </a:extLst>
          </p:cNvPr>
          <p:cNvSpPr/>
          <p:nvPr/>
        </p:nvSpPr>
        <p:spPr>
          <a:xfrm rot="10800000">
            <a:off x="1063951" y="4507848"/>
            <a:ext cx="1653450" cy="1031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1707239" y="8832049"/>
            <a:ext cx="9167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OUR SERVICES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CA7AA-FDA0-2449-9589-19A4893B496F}"/>
              </a:ext>
            </a:extLst>
          </p:cNvPr>
          <p:cNvSpPr txBox="1"/>
          <p:nvPr/>
        </p:nvSpPr>
        <p:spPr>
          <a:xfrm>
            <a:off x="1707240" y="1794845"/>
            <a:ext cx="9167589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2319991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Marcador de imagen 3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imagen 4"/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4F2999-A6AB-0F45-B93F-3752F16AC884}"/>
              </a:ext>
            </a:extLst>
          </p:cNvPr>
          <p:cNvGrpSpPr/>
          <p:nvPr/>
        </p:nvGrpSpPr>
        <p:grpSpPr>
          <a:xfrm>
            <a:off x="1645921" y="9638709"/>
            <a:ext cx="20942669" cy="2140522"/>
            <a:chOff x="1645921" y="9163221"/>
            <a:chExt cx="20942669" cy="214052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66EEBB-0B3B-F24A-A5A6-9F59768E7498}"/>
                </a:ext>
              </a:extLst>
            </p:cNvPr>
            <p:cNvSpPr txBox="1"/>
            <p:nvPr/>
          </p:nvSpPr>
          <p:spPr>
            <a:xfrm>
              <a:off x="5495927" y="9163221"/>
              <a:ext cx="5203187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5DA361C-72FE-6047-B79A-C6917D7CAC45}"/>
                </a:ext>
              </a:extLst>
            </p:cNvPr>
            <p:cNvSpPr/>
            <p:nvPr/>
          </p:nvSpPr>
          <p:spPr>
            <a:xfrm>
              <a:off x="1645921" y="9577405"/>
              <a:ext cx="3724012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ONLINE MARKETING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6FD463-1326-9A41-BABD-EFDAF45CC7C5}"/>
                </a:ext>
              </a:extLst>
            </p:cNvPr>
            <p:cNvSpPr/>
            <p:nvPr/>
          </p:nvSpPr>
          <p:spPr>
            <a:xfrm>
              <a:off x="12442825" y="9577405"/>
              <a:ext cx="4432036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SOLUTIONS TO FIT ANY BUDGET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A6C4EC-9B0F-6B43-928D-2E64DC9020A5}"/>
                </a:ext>
              </a:extLst>
            </p:cNvPr>
            <p:cNvSpPr txBox="1"/>
            <p:nvPr/>
          </p:nvSpPr>
          <p:spPr>
            <a:xfrm>
              <a:off x="17385403" y="9163221"/>
              <a:ext cx="5203187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budget.</a:t>
              </a:r>
            </a:p>
          </p:txBody>
        </p:sp>
      </p:grpSp>
      <p:sp>
        <p:nvSpPr>
          <p:cNvPr id="24" name="Triangle 23">
            <a:extLst>
              <a:ext uri="{FF2B5EF4-FFF2-40B4-BE49-F238E27FC236}">
                <a16:creationId xmlns:a16="http://schemas.microsoft.com/office/drawing/2014/main" id="{EE742E2A-D2D4-C142-B8AB-FF1F9373928B}"/>
              </a:ext>
            </a:extLst>
          </p:cNvPr>
          <p:cNvSpPr/>
          <p:nvPr/>
        </p:nvSpPr>
        <p:spPr>
          <a:xfrm>
            <a:off x="20368516" y="6757927"/>
            <a:ext cx="1653450" cy="1031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09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447C4B-D062-1543-90BA-AC4540112B87}"/>
              </a:ext>
            </a:extLst>
          </p:cNvPr>
          <p:cNvGrpSpPr/>
          <p:nvPr/>
        </p:nvGrpSpPr>
        <p:grpSpPr>
          <a:xfrm>
            <a:off x="1426464" y="9483625"/>
            <a:ext cx="6271602" cy="2663742"/>
            <a:chOff x="13733510" y="8180147"/>
            <a:chExt cx="6271602" cy="266374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D84B51-94FE-7649-9508-31A6B4E82FCC}"/>
                </a:ext>
              </a:extLst>
            </p:cNvPr>
            <p:cNvSpPr txBox="1"/>
            <p:nvPr/>
          </p:nvSpPr>
          <p:spPr>
            <a:xfrm>
              <a:off x="14322994" y="8703367"/>
              <a:ext cx="5682118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Small businesses a complete array of online marketing solutions to fit any budget, our search engine.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3F2808-AB12-624D-806D-3CB646EE5A11}"/>
                </a:ext>
              </a:extLst>
            </p:cNvPr>
            <p:cNvSpPr/>
            <p:nvPr/>
          </p:nvSpPr>
          <p:spPr>
            <a:xfrm>
              <a:off x="13733510" y="8180147"/>
              <a:ext cx="62716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1.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753BCC-DCEC-BF48-ACF2-4BD63AFE9560}"/>
              </a:ext>
            </a:extLst>
          </p:cNvPr>
          <p:cNvGrpSpPr/>
          <p:nvPr/>
        </p:nvGrpSpPr>
        <p:grpSpPr>
          <a:xfrm>
            <a:off x="9053024" y="9483625"/>
            <a:ext cx="6271602" cy="2663742"/>
            <a:chOff x="13733510" y="8180147"/>
            <a:chExt cx="6271602" cy="266374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0888D0-0F12-A345-9490-942D47FCBF5E}"/>
                </a:ext>
              </a:extLst>
            </p:cNvPr>
            <p:cNvSpPr txBox="1"/>
            <p:nvPr/>
          </p:nvSpPr>
          <p:spPr>
            <a:xfrm>
              <a:off x="14322994" y="8703367"/>
              <a:ext cx="5682118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Small businesses a complete array of online marketing solutions to fit any budget, our search engine.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3101A53-1FF9-CC4A-8764-F0C1AC34695C}"/>
                </a:ext>
              </a:extLst>
            </p:cNvPr>
            <p:cNvSpPr/>
            <p:nvPr/>
          </p:nvSpPr>
          <p:spPr>
            <a:xfrm>
              <a:off x="13733510" y="8180147"/>
              <a:ext cx="62716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2.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314E1F-5410-0E40-A624-A803FF4289F8}"/>
              </a:ext>
            </a:extLst>
          </p:cNvPr>
          <p:cNvGrpSpPr/>
          <p:nvPr/>
        </p:nvGrpSpPr>
        <p:grpSpPr>
          <a:xfrm>
            <a:off x="16679584" y="9483625"/>
            <a:ext cx="6271602" cy="2663742"/>
            <a:chOff x="13733510" y="8180147"/>
            <a:chExt cx="6271602" cy="266374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257490-1362-E349-BB2C-C32EF7CA1349}"/>
                </a:ext>
              </a:extLst>
            </p:cNvPr>
            <p:cNvSpPr txBox="1"/>
            <p:nvPr/>
          </p:nvSpPr>
          <p:spPr>
            <a:xfrm>
              <a:off x="14322994" y="8703367"/>
              <a:ext cx="5682118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Small businesses a complete array of online marketing solutions to fit any budget, our search engine.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A22F62-9BBA-6C4C-9225-1F96F7355E33}"/>
                </a:ext>
              </a:extLst>
            </p:cNvPr>
            <p:cNvSpPr/>
            <p:nvPr/>
          </p:nvSpPr>
          <p:spPr>
            <a:xfrm>
              <a:off x="13733510" y="8180147"/>
              <a:ext cx="62716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3.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485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2E1A6DE-9360-AD47-8698-B0D5E95DD52B}"/>
              </a:ext>
            </a:extLst>
          </p:cNvPr>
          <p:cNvGrpSpPr/>
          <p:nvPr/>
        </p:nvGrpSpPr>
        <p:grpSpPr>
          <a:xfrm>
            <a:off x="1733905" y="5750768"/>
            <a:ext cx="6271601" cy="2214464"/>
            <a:chOff x="7572164" y="1407238"/>
            <a:chExt cx="6271601" cy="221446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946DC9-BD70-CE44-B3CF-5BB213C0270B}"/>
                </a:ext>
              </a:extLst>
            </p:cNvPr>
            <p:cNvSpPr txBox="1"/>
            <p:nvPr/>
          </p:nvSpPr>
          <p:spPr>
            <a:xfrm>
              <a:off x="7572164" y="1867376"/>
              <a:ext cx="62716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MODEL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216B55-A72B-C64F-9590-0D9B85AE6887}"/>
                </a:ext>
              </a:extLst>
            </p:cNvPr>
            <p:cNvSpPr txBox="1"/>
            <p:nvPr/>
          </p:nvSpPr>
          <p:spPr>
            <a:xfrm>
              <a:off x="7572164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4397B1-4607-394D-A391-AC9F36EB63AF}"/>
              </a:ext>
            </a:extLst>
          </p:cNvPr>
          <p:cNvGrpSpPr/>
          <p:nvPr/>
        </p:nvGrpSpPr>
        <p:grpSpPr>
          <a:xfrm>
            <a:off x="14977273" y="2044328"/>
            <a:ext cx="7798071" cy="2137957"/>
            <a:chOff x="13733510" y="8180147"/>
            <a:chExt cx="7798071" cy="21379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DBBFC2-39B0-3C49-97A8-6DC5CCD8E9A8}"/>
                </a:ext>
              </a:extLst>
            </p:cNvPr>
            <p:cNvSpPr txBox="1"/>
            <p:nvPr/>
          </p:nvSpPr>
          <p:spPr>
            <a:xfrm>
              <a:off x="13733510" y="8703367"/>
              <a:ext cx="7798071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16692-D7C1-5A4C-99A5-892FE21F04C4}"/>
                </a:ext>
              </a:extLst>
            </p:cNvPr>
            <p:cNvSpPr/>
            <p:nvPr/>
          </p:nvSpPr>
          <p:spPr>
            <a:xfrm>
              <a:off x="13733510" y="8180147"/>
              <a:ext cx="53586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ONE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17B717-FB3E-A54A-91E0-FFF94682B073}"/>
              </a:ext>
            </a:extLst>
          </p:cNvPr>
          <p:cNvGrpSpPr/>
          <p:nvPr/>
        </p:nvGrpSpPr>
        <p:grpSpPr>
          <a:xfrm>
            <a:off x="14977273" y="5789021"/>
            <a:ext cx="7798071" cy="2137957"/>
            <a:chOff x="13733510" y="8180147"/>
            <a:chExt cx="7798071" cy="213795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1CC58D-BFE7-884C-83B4-0FAF8AA53865}"/>
                </a:ext>
              </a:extLst>
            </p:cNvPr>
            <p:cNvSpPr txBox="1"/>
            <p:nvPr/>
          </p:nvSpPr>
          <p:spPr>
            <a:xfrm>
              <a:off x="13733510" y="8703367"/>
              <a:ext cx="7798071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0A81825-1F68-6748-B416-EC8A9784E5D2}"/>
                </a:ext>
              </a:extLst>
            </p:cNvPr>
            <p:cNvSpPr/>
            <p:nvPr/>
          </p:nvSpPr>
          <p:spPr>
            <a:xfrm>
              <a:off x="13733510" y="8180147"/>
              <a:ext cx="53586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TWO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38A7A3-033E-D340-86AB-BD85C042133A}"/>
              </a:ext>
            </a:extLst>
          </p:cNvPr>
          <p:cNvGrpSpPr/>
          <p:nvPr/>
        </p:nvGrpSpPr>
        <p:grpSpPr>
          <a:xfrm>
            <a:off x="14977273" y="9533715"/>
            <a:ext cx="7798071" cy="2137957"/>
            <a:chOff x="13733510" y="8180147"/>
            <a:chExt cx="7798071" cy="21379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2400720-689A-F040-AAD6-C320397AEB59}"/>
                </a:ext>
              </a:extLst>
            </p:cNvPr>
            <p:cNvSpPr txBox="1"/>
            <p:nvPr/>
          </p:nvSpPr>
          <p:spPr>
            <a:xfrm>
              <a:off x="13733510" y="8703367"/>
              <a:ext cx="7798071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DA630E-AE7D-BC4A-A779-88027C92AB91}"/>
                </a:ext>
              </a:extLst>
            </p:cNvPr>
            <p:cNvSpPr/>
            <p:nvPr/>
          </p:nvSpPr>
          <p:spPr>
            <a:xfrm>
              <a:off x="13733510" y="8180147"/>
              <a:ext cx="535863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THREE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507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6" name="Marcador de imagen 5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7" name="Marcador de imagen 6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374AC-C939-D943-9BDC-DF909AF7911F}"/>
              </a:ext>
            </a:extLst>
          </p:cNvPr>
          <p:cNvSpPr txBox="1"/>
          <p:nvPr/>
        </p:nvSpPr>
        <p:spPr>
          <a:xfrm>
            <a:off x="4058744" y="6946743"/>
            <a:ext cx="6685455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CC3AFEB-DB4A-CF43-96A6-0BB6B8DDFC87}"/>
              </a:ext>
            </a:extLst>
          </p:cNvPr>
          <p:cNvSpPr/>
          <p:nvPr/>
        </p:nvSpPr>
        <p:spPr>
          <a:xfrm>
            <a:off x="1764069" y="6856102"/>
            <a:ext cx="1796021" cy="179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0ECE8C-7020-6D44-BEE3-8C00996F52A7}"/>
              </a:ext>
            </a:extLst>
          </p:cNvPr>
          <p:cNvSpPr/>
          <p:nvPr/>
        </p:nvSpPr>
        <p:spPr>
          <a:xfrm>
            <a:off x="1764069" y="10081107"/>
            <a:ext cx="1796021" cy="179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45FDE-CD19-A14D-9785-228802510031}"/>
              </a:ext>
            </a:extLst>
          </p:cNvPr>
          <p:cNvSpPr txBox="1"/>
          <p:nvPr/>
        </p:nvSpPr>
        <p:spPr>
          <a:xfrm>
            <a:off x="2167852" y="7292446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FD006A-8916-EE41-B17B-C75425DBD023}"/>
              </a:ext>
            </a:extLst>
          </p:cNvPr>
          <p:cNvSpPr txBox="1"/>
          <p:nvPr/>
        </p:nvSpPr>
        <p:spPr>
          <a:xfrm>
            <a:off x="2167852" y="10517452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C7CE33-61BA-114D-9BF3-CD1D166A512F}"/>
              </a:ext>
            </a:extLst>
          </p:cNvPr>
          <p:cNvSpPr txBox="1"/>
          <p:nvPr/>
        </p:nvSpPr>
        <p:spPr>
          <a:xfrm>
            <a:off x="4058744" y="10171748"/>
            <a:ext cx="6685455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A961CBE-329D-A14B-9BE5-8849E08D129F}"/>
              </a:ext>
            </a:extLst>
          </p:cNvPr>
          <p:cNvSpPr/>
          <p:nvPr/>
        </p:nvSpPr>
        <p:spPr>
          <a:xfrm>
            <a:off x="13565899" y="6856102"/>
            <a:ext cx="1796021" cy="179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511CEB-F28D-0747-A7FA-CB1ACF2C04B6}"/>
              </a:ext>
            </a:extLst>
          </p:cNvPr>
          <p:cNvSpPr/>
          <p:nvPr/>
        </p:nvSpPr>
        <p:spPr>
          <a:xfrm>
            <a:off x="13565899" y="10081107"/>
            <a:ext cx="1796021" cy="179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E03303-865D-4E4D-8E59-23F659B9B296}"/>
              </a:ext>
            </a:extLst>
          </p:cNvPr>
          <p:cNvSpPr txBox="1"/>
          <p:nvPr/>
        </p:nvSpPr>
        <p:spPr>
          <a:xfrm>
            <a:off x="14030836" y="7292446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D9AC60-95AF-194E-8DB4-4DD000EF38C0}"/>
              </a:ext>
            </a:extLst>
          </p:cNvPr>
          <p:cNvSpPr txBox="1"/>
          <p:nvPr/>
        </p:nvSpPr>
        <p:spPr>
          <a:xfrm>
            <a:off x="14030836" y="10517452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C7CFFF-4107-2444-8D25-0B8B45BEEC17}"/>
              </a:ext>
            </a:extLst>
          </p:cNvPr>
          <p:cNvSpPr txBox="1"/>
          <p:nvPr/>
        </p:nvSpPr>
        <p:spPr>
          <a:xfrm>
            <a:off x="15928126" y="6946743"/>
            <a:ext cx="6685455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B9198-D0F3-D54E-A58E-6BC8C30825E0}"/>
              </a:ext>
            </a:extLst>
          </p:cNvPr>
          <p:cNvSpPr txBox="1"/>
          <p:nvPr/>
        </p:nvSpPr>
        <p:spPr>
          <a:xfrm>
            <a:off x="15928126" y="10171748"/>
            <a:ext cx="6685455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C1F5319-381C-6140-8C05-ED1AC5B66255}"/>
              </a:ext>
            </a:extLst>
          </p:cNvPr>
          <p:cNvGrpSpPr/>
          <p:nvPr/>
        </p:nvGrpSpPr>
        <p:grpSpPr>
          <a:xfrm>
            <a:off x="1733905" y="1838872"/>
            <a:ext cx="6271601" cy="2214464"/>
            <a:chOff x="7572164" y="1407238"/>
            <a:chExt cx="6271601" cy="221446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AC2407-2B48-ED49-8826-A8DE55E09F18}"/>
                </a:ext>
              </a:extLst>
            </p:cNvPr>
            <p:cNvSpPr txBox="1"/>
            <p:nvPr/>
          </p:nvSpPr>
          <p:spPr>
            <a:xfrm>
              <a:off x="7572164" y="1867376"/>
              <a:ext cx="62716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BUSINESS MODEL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803F51-78BA-D843-BA6F-0654CB593BF5}"/>
                </a:ext>
              </a:extLst>
            </p:cNvPr>
            <p:cNvSpPr txBox="1"/>
            <p:nvPr/>
          </p:nvSpPr>
          <p:spPr>
            <a:xfrm>
              <a:off x="7572164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479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2DF3-B5E9-C347-B461-DC3BA623DE80}"/>
              </a:ext>
            </a:extLst>
          </p:cNvPr>
          <p:cNvGrpSpPr/>
          <p:nvPr/>
        </p:nvGrpSpPr>
        <p:grpSpPr>
          <a:xfrm>
            <a:off x="1733905" y="10156525"/>
            <a:ext cx="6190413" cy="2214464"/>
            <a:chOff x="1636851" y="1663262"/>
            <a:chExt cx="6190413" cy="22144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D9B33E-E9C6-2A44-A46A-DDBE59803BF1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CLIENTS DATA GRAPH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E4D5B-DCBB-7843-96EB-FCD42E635E6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9CD7723-FBDD-AD4F-A460-FAAFBE351C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321692"/>
              </p:ext>
            </p:extLst>
          </p:nvPr>
        </p:nvGraphicFramePr>
        <p:xfrm>
          <a:off x="10806544" y="6857999"/>
          <a:ext cx="11804543" cy="5417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675B8A6E-B5D2-9146-8C2D-7801423BA6BE}"/>
              </a:ext>
            </a:extLst>
          </p:cNvPr>
          <p:cNvGrpSpPr/>
          <p:nvPr/>
        </p:nvGrpSpPr>
        <p:grpSpPr>
          <a:xfrm>
            <a:off x="10806544" y="1345011"/>
            <a:ext cx="11804542" cy="1612172"/>
            <a:chOff x="13733510" y="8180147"/>
            <a:chExt cx="11804542" cy="161217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E85C45-755B-504C-8D99-F41D01AFD503}"/>
                </a:ext>
              </a:extLst>
            </p:cNvPr>
            <p:cNvSpPr txBox="1"/>
            <p:nvPr/>
          </p:nvSpPr>
          <p:spPr>
            <a:xfrm>
              <a:off x="14322993" y="8703367"/>
              <a:ext cx="11215059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Small businesses a complete array of online marketing solutions to fit any budget, our search engine.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97C9D6-8857-DA47-AA0D-3BA749202BF3}"/>
                </a:ext>
              </a:extLst>
            </p:cNvPr>
            <p:cNvSpPr/>
            <p:nvPr/>
          </p:nvSpPr>
          <p:spPr>
            <a:xfrm>
              <a:off x="13733510" y="8180147"/>
              <a:ext cx="62716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1.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AAE42C-976D-9A4B-9DAF-2BDD7E05A89B}"/>
              </a:ext>
            </a:extLst>
          </p:cNvPr>
          <p:cNvGrpSpPr/>
          <p:nvPr/>
        </p:nvGrpSpPr>
        <p:grpSpPr>
          <a:xfrm>
            <a:off x="10806544" y="3860801"/>
            <a:ext cx="11804542" cy="1612172"/>
            <a:chOff x="13733510" y="8180147"/>
            <a:chExt cx="11804542" cy="161217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B17799-942D-0F4C-8610-E6533C1CB242}"/>
                </a:ext>
              </a:extLst>
            </p:cNvPr>
            <p:cNvSpPr txBox="1"/>
            <p:nvPr/>
          </p:nvSpPr>
          <p:spPr>
            <a:xfrm>
              <a:off x="14322993" y="8703367"/>
              <a:ext cx="11215059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Small businesses a complete array of online marketing solutions to fit any budget, our search engine.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9600225-77C8-6D49-AA27-973499D9F67F}"/>
                </a:ext>
              </a:extLst>
            </p:cNvPr>
            <p:cNvSpPr/>
            <p:nvPr/>
          </p:nvSpPr>
          <p:spPr>
            <a:xfrm>
              <a:off x="13733510" y="8180147"/>
              <a:ext cx="62716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2. YOUR TITLE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9654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478C417-83C4-7B4C-A33C-7DA74446687D}"/>
              </a:ext>
            </a:extLst>
          </p:cNvPr>
          <p:cNvGrpSpPr/>
          <p:nvPr/>
        </p:nvGrpSpPr>
        <p:grpSpPr>
          <a:xfrm>
            <a:off x="1733905" y="1345011"/>
            <a:ext cx="6190413" cy="2214464"/>
            <a:chOff x="1636851" y="1663262"/>
            <a:chExt cx="6190413" cy="22144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2025-1E22-3B4B-B72D-320C438308AF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CLIENTS DATA GRAPH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DB91CD-DB6D-064D-99FC-4F58C486489E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DBB6F73-8FA1-8A48-AA99-EBE15A938F10}"/>
              </a:ext>
            </a:extLst>
          </p:cNvPr>
          <p:cNvSpPr txBox="1"/>
          <p:nvPr/>
        </p:nvSpPr>
        <p:spPr>
          <a:xfrm>
            <a:off x="4058744" y="10172814"/>
            <a:ext cx="6685455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87F372-4AC3-924F-B106-F72E6A5414B6}"/>
              </a:ext>
            </a:extLst>
          </p:cNvPr>
          <p:cNvSpPr/>
          <p:nvPr/>
        </p:nvSpPr>
        <p:spPr>
          <a:xfrm>
            <a:off x="1764069" y="10082173"/>
            <a:ext cx="1796021" cy="17960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9BFDA1-4445-934F-B02F-082842D3C39C}"/>
              </a:ext>
            </a:extLst>
          </p:cNvPr>
          <p:cNvSpPr txBox="1"/>
          <p:nvPr/>
        </p:nvSpPr>
        <p:spPr>
          <a:xfrm>
            <a:off x="2167852" y="10518517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81F676C-0466-DF4C-BA34-DEA58EA4961F}"/>
              </a:ext>
            </a:extLst>
          </p:cNvPr>
          <p:cNvSpPr/>
          <p:nvPr/>
        </p:nvSpPr>
        <p:spPr>
          <a:xfrm>
            <a:off x="13565899" y="10082173"/>
            <a:ext cx="1796021" cy="17960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75AED3-A744-844E-AADE-4D96F0DC97E6}"/>
              </a:ext>
            </a:extLst>
          </p:cNvPr>
          <p:cNvSpPr txBox="1"/>
          <p:nvPr/>
        </p:nvSpPr>
        <p:spPr>
          <a:xfrm>
            <a:off x="14030836" y="10518517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FC392-3E81-A444-96D7-8D36D23FDB05}"/>
              </a:ext>
            </a:extLst>
          </p:cNvPr>
          <p:cNvSpPr txBox="1"/>
          <p:nvPr/>
        </p:nvSpPr>
        <p:spPr>
          <a:xfrm>
            <a:off x="15928126" y="10172814"/>
            <a:ext cx="6685455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EA396C-8D2B-2449-B5A7-9C0243546EEA}"/>
              </a:ext>
            </a:extLst>
          </p:cNvPr>
          <p:cNvSpPr/>
          <p:nvPr/>
        </p:nvSpPr>
        <p:spPr>
          <a:xfrm>
            <a:off x="1764069" y="6201923"/>
            <a:ext cx="8524611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8F08C18-1FD5-B74F-8127-BB21F3CCC2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452540"/>
              </p:ext>
            </p:extLst>
          </p:nvPr>
        </p:nvGraphicFramePr>
        <p:xfrm>
          <a:off x="11821886" y="940699"/>
          <a:ext cx="10789203" cy="657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762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A2247-1B7B-374A-A7A4-3446B4E9262E}"/>
              </a:ext>
            </a:extLst>
          </p:cNvPr>
          <p:cNvSpPr/>
          <p:nvPr/>
        </p:nvSpPr>
        <p:spPr>
          <a:xfrm>
            <a:off x="0" y="5056094"/>
            <a:ext cx="24377650" cy="865990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A779DE7-3EEE-374B-93C9-B5EE1FE1B4FE}"/>
              </a:ext>
            </a:extLst>
          </p:cNvPr>
          <p:cNvSpPr/>
          <p:nvPr/>
        </p:nvSpPr>
        <p:spPr>
          <a:xfrm rot="10800000">
            <a:off x="1063951" y="4507848"/>
            <a:ext cx="1653450" cy="1031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1707239" y="8832049"/>
            <a:ext cx="91675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OUR PORTFOLIO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CA7AA-FDA0-2449-9589-19A4893B496F}"/>
              </a:ext>
            </a:extLst>
          </p:cNvPr>
          <p:cNvSpPr txBox="1"/>
          <p:nvPr/>
        </p:nvSpPr>
        <p:spPr>
          <a:xfrm>
            <a:off x="1707240" y="1794845"/>
            <a:ext cx="9167589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1301700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Marcador de imagen 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Marcador de imagen 7"/>
          <p:cNvSpPr>
            <a:spLocks noGrp="1"/>
          </p:cNvSpPr>
          <p:nvPr>
            <p:ph type="pic" sz="quarter" idx="19"/>
          </p:nvPr>
        </p:nvSpPr>
        <p:spPr/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2DF3-B5E9-C347-B461-DC3BA623DE80}"/>
              </a:ext>
            </a:extLst>
          </p:cNvPr>
          <p:cNvGrpSpPr/>
          <p:nvPr/>
        </p:nvGrpSpPr>
        <p:grpSpPr>
          <a:xfrm>
            <a:off x="1733905" y="10156525"/>
            <a:ext cx="6190413" cy="2214464"/>
            <a:chOff x="1636851" y="1663262"/>
            <a:chExt cx="6190413" cy="22144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D9B33E-E9C6-2A44-A46A-DDBE59803BF1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PORTFOLIO SHOWCASE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E4D5B-DCBB-7843-96EB-FCD42E635E6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4460458" y="11058835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03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Marcador de imagen 2"/>
          <p:cNvSpPr>
            <a:spLocks noGrp="1"/>
          </p:cNvSpPr>
          <p:nvPr>
            <p:ph type="pic" sz="quarter" idx="18"/>
          </p:nvPr>
        </p:nvSpPr>
        <p:spPr/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2DF3-B5E9-C347-B461-DC3BA623DE80}"/>
              </a:ext>
            </a:extLst>
          </p:cNvPr>
          <p:cNvGrpSpPr/>
          <p:nvPr/>
        </p:nvGrpSpPr>
        <p:grpSpPr>
          <a:xfrm>
            <a:off x="1733905" y="1345011"/>
            <a:ext cx="6190413" cy="2214464"/>
            <a:chOff x="1636851" y="1663262"/>
            <a:chExt cx="6190413" cy="22144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D9B33E-E9C6-2A44-A46A-DDBE59803BF1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PORTFOLIO SHOWCASE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E4D5B-DCBB-7843-96EB-FCD42E635E6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4460458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FC171318-C4C0-5F48-9FCD-9D48EA3216F4}"/>
              </a:ext>
            </a:extLst>
          </p:cNvPr>
          <p:cNvSpPr/>
          <p:nvPr/>
        </p:nvSpPr>
        <p:spPr>
          <a:xfrm rot="10800000">
            <a:off x="13898208" y="4840183"/>
            <a:ext cx="1653450" cy="1031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6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4212267" y="1131813"/>
            <a:ext cx="15982260" cy="1383468"/>
            <a:chOff x="4212267" y="1407238"/>
            <a:chExt cx="15982260" cy="13834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4212267" y="1867376"/>
              <a:ext cx="159822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OUR HISTORY FROM THE BEGINNING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9516185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16C8DC-86D5-654D-A8E4-CD8E4491CDB7}"/>
              </a:ext>
            </a:extLst>
          </p:cNvPr>
          <p:cNvGrpSpPr/>
          <p:nvPr/>
        </p:nvGrpSpPr>
        <p:grpSpPr>
          <a:xfrm>
            <a:off x="12907376" y="4953112"/>
            <a:ext cx="5317981" cy="2219069"/>
            <a:chOff x="1812413" y="7976700"/>
            <a:chExt cx="5317981" cy="221906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10FB8C-E187-8A4B-8908-29A83A3D4A7A}"/>
                </a:ext>
              </a:extLst>
            </p:cNvPr>
            <p:cNvSpPr txBox="1"/>
            <p:nvPr/>
          </p:nvSpPr>
          <p:spPr>
            <a:xfrm>
              <a:off x="1812413" y="8499920"/>
              <a:ext cx="5317981" cy="169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42D851-7956-7B4F-A81A-172092DA2B75}"/>
                </a:ext>
              </a:extLst>
            </p:cNvPr>
            <p:cNvSpPr/>
            <p:nvPr/>
          </p:nvSpPr>
          <p:spPr>
            <a:xfrm>
              <a:off x="1812414" y="7976700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ONE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A886625-B468-FB47-A6A7-9623EA3FC189}"/>
              </a:ext>
            </a:extLst>
          </p:cNvPr>
          <p:cNvSpPr txBox="1"/>
          <p:nvPr/>
        </p:nvSpPr>
        <p:spPr>
          <a:xfrm>
            <a:off x="8188759" y="4916041"/>
            <a:ext cx="2977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2013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960191-2DED-E749-A65B-B781A9044A03}"/>
              </a:ext>
            </a:extLst>
          </p:cNvPr>
          <p:cNvCxnSpPr/>
          <p:nvPr/>
        </p:nvCxnSpPr>
        <p:spPr>
          <a:xfrm>
            <a:off x="11919883" y="5002306"/>
            <a:ext cx="0" cy="87136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491D4C-A79A-4C4C-B48F-610085E80EAD}"/>
              </a:ext>
            </a:extLst>
          </p:cNvPr>
          <p:cNvGrpSpPr/>
          <p:nvPr/>
        </p:nvGrpSpPr>
        <p:grpSpPr>
          <a:xfrm>
            <a:off x="5848612" y="9452505"/>
            <a:ext cx="5361065" cy="2219069"/>
            <a:chOff x="1812413" y="7976700"/>
            <a:chExt cx="5361065" cy="221906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571083-CD97-E140-BE07-050DD2E95DED}"/>
                </a:ext>
              </a:extLst>
            </p:cNvPr>
            <p:cNvSpPr txBox="1"/>
            <p:nvPr/>
          </p:nvSpPr>
          <p:spPr>
            <a:xfrm>
              <a:off x="1812413" y="8499920"/>
              <a:ext cx="5317981" cy="169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spc="3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5EDE51-F8B5-4A41-8CB9-363B2382D25D}"/>
                </a:ext>
              </a:extLst>
            </p:cNvPr>
            <p:cNvSpPr/>
            <p:nvPr/>
          </p:nvSpPr>
          <p:spPr>
            <a:xfrm>
              <a:off x="3140049" y="7976700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TITLE TWO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6D5F4DD-8BB8-974E-9D5F-E6442EF00070}"/>
              </a:ext>
            </a:extLst>
          </p:cNvPr>
          <p:cNvSpPr txBox="1"/>
          <p:nvPr/>
        </p:nvSpPr>
        <p:spPr>
          <a:xfrm>
            <a:off x="12907376" y="9360172"/>
            <a:ext cx="2977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2014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CE91588B-83BB-3240-B460-E315D9DE8CCB}"/>
              </a:ext>
            </a:extLst>
          </p:cNvPr>
          <p:cNvSpPr/>
          <p:nvPr/>
        </p:nvSpPr>
        <p:spPr>
          <a:xfrm rot="5400000" flipH="1">
            <a:off x="12286939" y="5109009"/>
            <a:ext cx="339013" cy="2114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34F4E9E3-63EC-5647-BFD3-13A243F1752E}"/>
              </a:ext>
            </a:extLst>
          </p:cNvPr>
          <p:cNvSpPr/>
          <p:nvPr/>
        </p:nvSpPr>
        <p:spPr>
          <a:xfrm rot="16200000" flipH="1">
            <a:off x="11319529" y="9608402"/>
            <a:ext cx="339013" cy="2114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2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D587B3-92BC-EC4B-9BCD-DAB828F1A357}"/>
              </a:ext>
            </a:extLst>
          </p:cNvPr>
          <p:cNvSpPr txBox="1"/>
          <p:nvPr/>
        </p:nvSpPr>
        <p:spPr>
          <a:xfrm>
            <a:off x="1297350" y="3289552"/>
            <a:ext cx="5593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PORTFOLIO SHOWCASE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73197-B5EF-604B-BF52-048D739AA5F6}"/>
              </a:ext>
            </a:extLst>
          </p:cNvPr>
          <p:cNvSpPr txBox="1"/>
          <p:nvPr/>
        </p:nvSpPr>
        <p:spPr>
          <a:xfrm rot="16200000">
            <a:off x="-1174479" y="9358697"/>
            <a:ext cx="5282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1200" dirty="0">
                <a:latin typeface="Montserrat" charset="0"/>
                <a:ea typeface="Montserrat" charset="0"/>
                <a:cs typeface="Montserrat" charset="0"/>
              </a:rPr>
              <a:t>YOU CAN WRITE HERE</a:t>
            </a: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8A6C920E-2DBE-1946-9D24-E1410CA2D7FD}"/>
              </a:ext>
            </a:extLst>
          </p:cNvPr>
          <p:cNvSpPr/>
          <p:nvPr/>
        </p:nvSpPr>
        <p:spPr>
          <a:xfrm rot="16200000">
            <a:off x="21869988" y="9575469"/>
            <a:ext cx="1653450" cy="1031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42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A2247-1B7B-374A-A7A4-3446B4E9262E}"/>
              </a:ext>
            </a:extLst>
          </p:cNvPr>
          <p:cNvSpPr/>
          <p:nvPr/>
        </p:nvSpPr>
        <p:spPr>
          <a:xfrm>
            <a:off x="0" y="5056094"/>
            <a:ext cx="24377650" cy="865990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A779DE7-3EEE-374B-93C9-B5EE1FE1B4FE}"/>
              </a:ext>
            </a:extLst>
          </p:cNvPr>
          <p:cNvSpPr/>
          <p:nvPr/>
        </p:nvSpPr>
        <p:spPr>
          <a:xfrm rot="10800000">
            <a:off x="1063951" y="4507848"/>
            <a:ext cx="1653450" cy="1031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1707239" y="8832049"/>
            <a:ext cx="10481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DEVICES SAMPLES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CA7AA-FDA0-2449-9589-19A4893B496F}"/>
              </a:ext>
            </a:extLst>
          </p:cNvPr>
          <p:cNvSpPr txBox="1"/>
          <p:nvPr/>
        </p:nvSpPr>
        <p:spPr>
          <a:xfrm>
            <a:off x="1707240" y="1794845"/>
            <a:ext cx="9167589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3641586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2DF3-B5E9-C347-B461-DC3BA623DE80}"/>
              </a:ext>
            </a:extLst>
          </p:cNvPr>
          <p:cNvGrpSpPr/>
          <p:nvPr/>
        </p:nvGrpSpPr>
        <p:grpSpPr>
          <a:xfrm>
            <a:off x="1733905" y="10738548"/>
            <a:ext cx="7816495" cy="1383468"/>
            <a:chOff x="1636851" y="1663262"/>
            <a:chExt cx="7816495" cy="13834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D9B33E-E9C6-2A44-A46A-DDBE59803BF1}"/>
                </a:ext>
              </a:extLst>
            </p:cNvPr>
            <p:cNvSpPr txBox="1"/>
            <p:nvPr/>
          </p:nvSpPr>
          <p:spPr>
            <a:xfrm>
              <a:off x="1636851" y="2123400"/>
              <a:ext cx="7816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PHONE SAMPLE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E4D5B-DCBB-7843-96EB-FCD42E635E6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ED620-F44F-F944-BB55-107B8ADAEA99}"/>
              </a:ext>
            </a:extLst>
          </p:cNvPr>
          <p:cNvSpPr/>
          <p:nvPr/>
        </p:nvSpPr>
        <p:spPr>
          <a:xfrm>
            <a:off x="14231862" y="0"/>
            <a:ext cx="1014578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Phone6_mockup_front_white.png">
            <a:extLst>
              <a:ext uri="{FF2B5EF4-FFF2-40B4-BE49-F238E27FC236}">
                <a16:creationId xmlns:a16="http://schemas.microsoft.com/office/drawing/2014/main" id="{B1E67E69-698B-1C46-A0D0-D4CDA1267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328" y="755052"/>
            <a:ext cx="7768856" cy="122058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FBB9FE-5003-D247-B43B-D9CD28F3450A}"/>
              </a:ext>
            </a:extLst>
          </p:cNvPr>
          <p:cNvSpPr txBox="1"/>
          <p:nvPr/>
        </p:nvSpPr>
        <p:spPr>
          <a:xfrm>
            <a:off x="3537249" y="1947517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80C94A-8BA7-6745-9095-C1AAF9039226}"/>
              </a:ext>
            </a:extLst>
          </p:cNvPr>
          <p:cNvSpPr txBox="1"/>
          <p:nvPr/>
        </p:nvSpPr>
        <p:spPr>
          <a:xfrm>
            <a:off x="3537249" y="4444245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875B5C-9308-C84C-AA0B-769A65859D13}"/>
              </a:ext>
            </a:extLst>
          </p:cNvPr>
          <p:cNvGrpSpPr/>
          <p:nvPr/>
        </p:nvGrpSpPr>
        <p:grpSpPr>
          <a:xfrm>
            <a:off x="1733905" y="1781288"/>
            <a:ext cx="1421416" cy="6414868"/>
            <a:chOff x="1951372" y="1781288"/>
            <a:chExt cx="1421416" cy="641486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21B69A-D677-584C-BA46-EBF8A58A8E85}"/>
                </a:ext>
              </a:extLst>
            </p:cNvPr>
            <p:cNvSpPr/>
            <p:nvPr/>
          </p:nvSpPr>
          <p:spPr>
            <a:xfrm>
              <a:off x="1951372" y="1781288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6E36B2A-8587-F14E-9D54-7E6BF0A6523A}"/>
                </a:ext>
              </a:extLst>
            </p:cNvPr>
            <p:cNvSpPr/>
            <p:nvPr/>
          </p:nvSpPr>
          <p:spPr>
            <a:xfrm>
              <a:off x="1951372" y="4278015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D56079-0860-6744-B0E3-F0A0B185C6DA}"/>
                </a:ext>
              </a:extLst>
            </p:cNvPr>
            <p:cNvSpPr txBox="1"/>
            <p:nvPr/>
          </p:nvSpPr>
          <p:spPr>
            <a:xfrm>
              <a:off x="2197832" y="2030328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A32CFA-FE83-C641-A3D4-800F75403764}"/>
                </a:ext>
              </a:extLst>
            </p:cNvPr>
            <p:cNvSpPr txBox="1"/>
            <p:nvPr/>
          </p:nvSpPr>
          <p:spPr>
            <a:xfrm>
              <a:off x="2197832" y="4527056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486F9EC-5ED0-824D-AC4F-BF7271410DE3}"/>
                </a:ext>
              </a:extLst>
            </p:cNvPr>
            <p:cNvSpPr/>
            <p:nvPr/>
          </p:nvSpPr>
          <p:spPr>
            <a:xfrm>
              <a:off x="1951372" y="6774742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27E7D7-FC7D-604C-B52B-83B35C4CDDDA}"/>
                </a:ext>
              </a:extLst>
            </p:cNvPr>
            <p:cNvSpPr txBox="1"/>
            <p:nvPr/>
          </p:nvSpPr>
          <p:spPr>
            <a:xfrm>
              <a:off x="2197832" y="7023783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29B9034-A947-504B-B717-BCDC58278EB4}"/>
              </a:ext>
            </a:extLst>
          </p:cNvPr>
          <p:cNvSpPr txBox="1"/>
          <p:nvPr/>
        </p:nvSpPr>
        <p:spPr>
          <a:xfrm>
            <a:off x="3537249" y="6940972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540311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A1E8F6E-02D2-F047-9840-8F84E44AA95B}"/>
              </a:ext>
            </a:extLst>
          </p:cNvPr>
          <p:cNvSpPr/>
          <p:nvPr/>
        </p:nvSpPr>
        <p:spPr>
          <a:xfrm>
            <a:off x="1733905" y="1659467"/>
            <a:ext cx="12286895" cy="1205653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2DF3-B5E9-C347-B461-DC3BA623DE80}"/>
              </a:ext>
            </a:extLst>
          </p:cNvPr>
          <p:cNvGrpSpPr/>
          <p:nvPr/>
        </p:nvGrpSpPr>
        <p:grpSpPr>
          <a:xfrm>
            <a:off x="15640051" y="10670844"/>
            <a:ext cx="7139162" cy="1383468"/>
            <a:chOff x="1636852" y="1663262"/>
            <a:chExt cx="7139162" cy="13834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D9B33E-E9C6-2A44-A46A-DDBE59803BF1}"/>
                </a:ext>
              </a:extLst>
            </p:cNvPr>
            <p:cNvSpPr txBox="1"/>
            <p:nvPr/>
          </p:nvSpPr>
          <p:spPr>
            <a:xfrm>
              <a:off x="1636852" y="2123400"/>
              <a:ext cx="71391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PHONE SAMPLE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E4D5B-DCBB-7843-96EB-FCD42E635E6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B955DE2-845A-DE4A-B263-6B251E09B5E5}"/>
              </a:ext>
            </a:extLst>
          </p:cNvPr>
          <p:cNvGrpSpPr/>
          <p:nvPr/>
        </p:nvGrpSpPr>
        <p:grpSpPr>
          <a:xfrm>
            <a:off x="15672706" y="3247304"/>
            <a:ext cx="7106507" cy="1614737"/>
            <a:chOff x="15672706" y="1684624"/>
            <a:chExt cx="7106507" cy="16147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FBB9FE-5003-D247-B43B-D9CD28F3450A}"/>
                </a:ext>
              </a:extLst>
            </p:cNvPr>
            <p:cNvSpPr txBox="1"/>
            <p:nvPr/>
          </p:nvSpPr>
          <p:spPr>
            <a:xfrm>
              <a:off x="17476050" y="1684624"/>
              <a:ext cx="5303163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B1E7AF3-F282-C048-B4FF-48EC896A647A}"/>
                </a:ext>
              </a:extLst>
            </p:cNvPr>
            <p:cNvGrpSpPr/>
            <p:nvPr/>
          </p:nvGrpSpPr>
          <p:grpSpPr>
            <a:xfrm>
              <a:off x="15672706" y="1781288"/>
              <a:ext cx="1421416" cy="1421414"/>
              <a:chOff x="15672706" y="1781288"/>
              <a:chExt cx="1421416" cy="1421414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421B69A-D677-584C-BA46-EBF8A58A8E85}"/>
                  </a:ext>
                </a:extLst>
              </p:cNvPr>
              <p:cNvSpPr/>
              <p:nvPr/>
            </p:nvSpPr>
            <p:spPr>
              <a:xfrm>
                <a:off x="15672706" y="1781288"/>
                <a:ext cx="1421416" cy="14214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D56079-0860-6744-B0E3-F0A0B185C6DA}"/>
                  </a:ext>
                </a:extLst>
              </p:cNvPr>
              <p:cNvSpPr txBox="1"/>
              <p:nvPr/>
            </p:nvSpPr>
            <p:spPr>
              <a:xfrm>
                <a:off x="15919166" y="2030328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rPr>
                  <a:t>1</a:t>
                </a:r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4A6A3C9F-BF9E-FA48-B418-F6837AE34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2" t="12636" r="6089" b="14423"/>
          <a:stretch/>
        </p:blipFill>
        <p:spPr>
          <a:xfrm>
            <a:off x="2828364" y="6147295"/>
            <a:ext cx="10097976" cy="643235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F30180F-4936-B84A-A34F-D7C7BEBBF2D1}"/>
              </a:ext>
            </a:extLst>
          </p:cNvPr>
          <p:cNvSpPr/>
          <p:nvPr/>
        </p:nvSpPr>
        <p:spPr>
          <a:xfrm>
            <a:off x="3621769" y="3247304"/>
            <a:ext cx="8612214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spc="600" dirty="0">
                <a:solidFill>
                  <a:schemeClr val="bg1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bg1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825615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2DF3-B5E9-C347-B461-DC3BA623DE80}"/>
              </a:ext>
            </a:extLst>
          </p:cNvPr>
          <p:cNvGrpSpPr/>
          <p:nvPr/>
        </p:nvGrpSpPr>
        <p:grpSpPr>
          <a:xfrm>
            <a:off x="1733905" y="10738548"/>
            <a:ext cx="7816495" cy="1383468"/>
            <a:chOff x="1636851" y="1663262"/>
            <a:chExt cx="7816495" cy="13834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D9B33E-E9C6-2A44-A46A-DDBE59803BF1}"/>
                </a:ext>
              </a:extLst>
            </p:cNvPr>
            <p:cNvSpPr txBox="1"/>
            <p:nvPr/>
          </p:nvSpPr>
          <p:spPr>
            <a:xfrm>
              <a:off x="1636851" y="2123400"/>
              <a:ext cx="7816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TABLET SAMPLE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E4D5B-DCBB-7843-96EB-FCD42E635E6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ED620-F44F-F944-BB55-107B8ADAEA99}"/>
              </a:ext>
            </a:extLst>
          </p:cNvPr>
          <p:cNvSpPr/>
          <p:nvPr/>
        </p:nvSpPr>
        <p:spPr>
          <a:xfrm>
            <a:off x="14231862" y="0"/>
            <a:ext cx="1014578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FBB9FE-5003-D247-B43B-D9CD28F3450A}"/>
              </a:ext>
            </a:extLst>
          </p:cNvPr>
          <p:cNvSpPr txBox="1"/>
          <p:nvPr/>
        </p:nvSpPr>
        <p:spPr>
          <a:xfrm>
            <a:off x="3537249" y="1947517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80C94A-8BA7-6745-9095-C1AAF9039226}"/>
              </a:ext>
            </a:extLst>
          </p:cNvPr>
          <p:cNvSpPr txBox="1"/>
          <p:nvPr/>
        </p:nvSpPr>
        <p:spPr>
          <a:xfrm>
            <a:off x="3537249" y="4444245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21B69A-D677-584C-BA46-EBF8A58A8E85}"/>
              </a:ext>
            </a:extLst>
          </p:cNvPr>
          <p:cNvSpPr/>
          <p:nvPr/>
        </p:nvSpPr>
        <p:spPr>
          <a:xfrm>
            <a:off x="1733905" y="1781288"/>
            <a:ext cx="1421416" cy="1421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E36B2A-8587-F14E-9D54-7E6BF0A6523A}"/>
              </a:ext>
            </a:extLst>
          </p:cNvPr>
          <p:cNvSpPr/>
          <p:nvPr/>
        </p:nvSpPr>
        <p:spPr>
          <a:xfrm>
            <a:off x="1733905" y="4278015"/>
            <a:ext cx="1421416" cy="1421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D56079-0860-6744-B0E3-F0A0B185C6DA}"/>
              </a:ext>
            </a:extLst>
          </p:cNvPr>
          <p:cNvSpPr txBox="1"/>
          <p:nvPr/>
        </p:nvSpPr>
        <p:spPr>
          <a:xfrm>
            <a:off x="1980365" y="2030328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A32CFA-FE83-C641-A3D4-800F75403764}"/>
              </a:ext>
            </a:extLst>
          </p:cNvPr>
          <p:cNvSpPr txBox="1"/>
          <p:nvPr/>
        </p:nvSpPr>
        <p:spPr>
          <a:xfrm>
            <a:off x="1980365" y="4527056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86F9EC-5ED0-824D-AC4F-BF7271410DE3}"/>
              </a:ext>
            </a:extLst>
          </p:cNvPr>
          <p:cNvSpPr/>
          <p:nvPr/>
        </p:nvSpPr>
        <p:spPr>
          <a:xfrm>
            <a:off x="1733905" y="6774742"/>
            <a:ext cx="1421416" cy="1421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7E7D7-FC7D-604C-B52B-83B35C4CDDDA}"/>
              </a:ext>
            </a:extLst>
          </p:cNvPr>
          <p:cNvSpPr txBox="1"/>
          <p:nvPr/>
        </p:nvSpPr>
        <p:spPr>
          <a:xfrm>
            <a:off x="1980365" y="7023783"/>
            <a:ext cx="988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9B9034-A947-504B-B717-BCDC58278EB4}"/>
              </a:ext>
            </a:extLst>
          </p:cNvPr>
          <p:cNvSpPr txBox="1"/>
          <p:nvPr/>
        </p:nvSpPr>
        <p:spPr>
          <a:xfrm>
            <a:off x="3537249" y="6940972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38" name="Group 1104">
            <a:extLst>
              <a:ext uri="{FF2B5EF4-FFF2-40B4-BE49-F238E27FC236}">
                <a16:creationId xmlns:a16="http://schemas.microsoft.com/office/drawing/2014/main" id="{AB3CFE1A-1423-9F4C-9084-4CC9E922BFF2}"/>
              </a:ext>
            </a:extLst>
          </p:cNvPr>
          <p:cNvGrpSpPr>
            <a:grpSpLocks noChangeAspect="1"/>
          </p:cNvGrpSpPr>
          <p:nvPr/>
        </p:nvGrpSpPr>
        <p:grpSpPr>
          <a:xfrm>
            <a:off x="16275671" y="2370667"/>
            <a:ext cx="6058170" cy="8974666"/>
            <a:chOff x="0" y="0"/>
            <a:chExt cx="6591305" cy="9765731"/>
          </a:xfrm>
        </p:grpSpPr>
        <p:grpSp>
          <p:nvGrpSpPr>
            <p:cNvPr id="40" name="Group 1102">
              <a:extLst>
                <a:ext uri="{FF2B5EF4-FFF2-40B4-BE49-F238E27FC236}">
                  <a16:creationId xmlns:a16="http://schemas.microsoft.com/office/drawing/2014/main" id="{F9CA5EA0-D9F3-C74B-8AA1-BAF8B7913E3C}"/>
                </a:ext>
              </a:extLst>
            </p:cNvPr>
            <p:cNvGrpSpPr/>
            <p:nvPr/>
          </p:nvGrpSpPr>
          <p:grpSpPr>
            <a:xfrm>
              <a:off x="0" y="0"/>
              <a:ext cx="6591305" cy="9765731"/>
              <a:chOff x="0" y="0"/>
              <a:chExt cx="6591304" cy="9765730"/>
            </a:xfrm>
          </p:grpSpPr>
          <p:pic>
            <p:nvPicPr>
              <p:cNvPr id="42" name="Mini-iPad-B&amp;W-Mockup.png">
                <a:extLst>
                  <a:ext uri="{FF2B5EF4-FFF2-40B4-BE49-F238E27FC236}">
                    <a16:creationId xmlns:a16="http://schemas.microsoft.com/office/drawing/2014/main" id="{2BFF4BD6-A237-E545-A6A7-E4BF0105E0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3" name="Shape 1101">
                <a:extLst>
                  <a:ext uri="{FF2B5EF4-FFF2-40B4-BE49-F238E27FC236}">
                    <a16:creationId xmlns:a16="http://schemas.microsoft.com/office/drawing/2014/main" id="{E2DC7724-6831-7443-A549-A0540711393D}"/>
                  </a:ext>
                </a:extLst>
              </p:cNvPr>
              <p:cNvSpPr/>
              <p:nvPr/>
            </p:nvSpPr>
            <p:spPr>
              <a:xfrm>
                <a:off x="363079" y="954047"/>
                <a:ext cx="5879097" cy="7806214"/>
              </a:xfrm>
              <a:prstGeom prst="rect">
                <a:avLst/>
              </a:prstGeom>
              <a:solidFill>
                <a:srgbClr val="606060"/>
              </a:solidFill>
              <a:ln w="25400" cap="flat">
                <a:solidFill>
                  <a:srgbClr val="00000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defTabSz="583966">
                  <a:defRPr sz="4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3998" dirty="0">
                  <a:latin typeface="Calibri Light"/>
                </a:endParaRPr>
              </a:p>
            </p:txBody>
          </p:sp>
        </p:grpSp>
        <p:pic>
          <p:nvPicPr>
            <p:cNvPr id="41" name="placeholder.png">
              <a:extLst>
                <a:ext uri="{FF2B5EF4-FFF2-40B4-BE49-F238E27FC236}">
                  <a16:creationId xmlns:a16="http://schemas.microsoft.com/office/drawing/2014/main" id="{D4053937-92D6-E948-B883-0ACC76ED3BA9}"/>
                </a:ext>
              </a:extLst>
            </p:cNvPr>
            <p:cNvPicPr/>
            <p:nvPr/>
          </p:nvPicPr>
          <p:blipFill>
            <a:blip r:embed="rId4"/>
            <a:srcRect l="29020" r="29020"/>
            <a:stretch>
              <a:fillRect/>
            </a:stretch>
          </p:blipFill>
          <p:spPr>
            <a:xfrm>
              <a:off x="337669" y="969500"/>
              <a:ext cx="5911543" cy="7924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Marcador de imagen 1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166461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EA2247-1B7B-374A-A7A4-3446B4E9262E}"/>
              </a:ext>
            </a:extLst>
          </p:cNvPr>
          <p:cNvSpPr/>
          <p:nvPr/>
        </p:nvSpPr>
        <p:spPr>
          <a:xfrm>
            <a:off x="0" y="5056094"/>
            <a:ext cx="24377650" cy="865990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A779DE7-3EEE-374B-93C9-B5EE1FE1B4FE}"/>
              </a:ext>
            </a:extLst>
          </p:cNvPr>
          <p:cNvSpPr/>
          <p:nvPr/>
        </p:nvSpPr>
        <p:spPr>
          <a:xfrm rot="10800000">
            <a:off x="1063951" y="4507848"/>
            <a:ext cx="1653450" cy="1031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FFD5B-3E4B-FA40-85B1-861F12486F58}"/>
              </a:ext>
            </a:extLst>
          </p:cNvPr>
          <p:cNvSpPr txBox="1"/>
          <p:nvPr/>
        </p:nvSpPr>
        <p:spPr>
          <a:xfrm>
            <a:off x="1707239" y="8832049"/>
            <a:ext cx="104815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MAPS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CA7AA-FDA0-2449-9589-19A4893B496F}"/>
              </a:ext>
            </a:extLst>
          </p:cNvPr>
          <p:cNvSpPr txBox="1"/>
          <p:nvPr/>
        </p:nvSpPr>
        <p:spPr>
          <a:xfrm>
            <a:off x="1707240" y="1794845"/>
            <a:ext cx="9167589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</p:spTree>
    <p:extLst>
      <p:ext uri="{BB962C8B-B14F-4D97-AF65-F5344CB8AC3E}">
        <p14:creationId xmlns:p14="http://schemas.microsoft.com/office/powerpoint/2010/main" val="807996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2DF3-B5E9-C347-B461-DC3BA623DE80}"/>
              </a:ext>
            </a:extLst>
          </p:cNvPr>
          <p:cNvGrpSpPr/>
          <p:nvPr/>
        </p:nvGrpSpPr>
        <p:grpSpPr>
          <a:xfrm>
            <a:off x="1733905" y="1345011"/>
            <a:ext cx="6190413" cy="2214464"/>
            <a:chOff x="1636851" y="1663262"/>
            <a:chExt cx="6190413" cy="22144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D9B33E-E9C6-2A44-A46A-DDBE59803BF1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UNITED ESTATES MAP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E4D5B-DCBB-7843-96EB-FCD42E635E6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4460458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5DF39F-70D0-D44E-AAE4-D0B7C8D26755}"/>
              </a:ext>
            </a:extLst>
          </p:cNvPr>
          <p:cNvGrpSpPr/>
          <p:nvPr/>
        </p:nvGrpSpPr>
        <p:grpSpPr>
          <a:xfrm>
            <a:off x="11105971" y="4399101"/>
            <a:ext cx="11733716" cy="7670979"/>
            <a:chOff x="5157993" y="1665630"/>
            <a:chExt cx="2936367" cy="1919171"/>
          </a:xfrm>
          <a:solidFill>
            <a:srgbClr val="F2F2F2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C4DB714-FC95-D141-B49F-D99651961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189" y="1665630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2A439D2-8C0F-3F49-AAD3-DC2DD34D6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596" y="2621843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67F064B-F5CE-B749-B5D0-51D49456E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8942" y="2696047"/>
              <a:ext cx="762272" cy="752154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82B0E9A-FE53-F14D-976F-8E85D702D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03" y="2574622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C4F77561-0C66-DC45-BBC8-C1337DB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9213" y="2105792"/>
              <a:ext cx="433415" cy="750468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84817A32-DCFA-4F4B-870C-5528C4453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359" y="2660632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B3D9ADE-2D86-224B-A0A0-968281946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071" y="2454886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E01B1A3-C10E-BC49-AD54-DB1A3FF9E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749" y="2242394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C2263B11-2997-7D43-86CE-1E848633A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240" y="2040021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05CAEBEF-5B1F-4A4B-AECB-F82976961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223" y="2058571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8FC1464D-F552-D442-B1A8-B0154236E5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78" y="1829214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EA729933-3152-CB44-8E00-C175BAE82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935" y="2348640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9BE06132-9A30-D54C-B93C-E1EC5E9E1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6477" y="2235648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1940C89-BE54-B040-AA79-970E2CD73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8095" y="2164818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0998702-A220-F34A-A0BE-E40D00BF6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002" y="1830902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77C02FE4-14DB-1740-9135-92EA38AC1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213" y="1731401"/>
              <a:ext cx="325483" cy="532916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5AACB6C7-4DDE-2448-AF79-1EE55DEC6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5502" y="1743206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A65261BA-F316-434A-A13B-4FB930367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046" y="1787054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B49BF41E-27A7-F745-99CA-17AA7F32E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7598" y="2002920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D15AFC05-D17A-B644-9696-C5C3E216C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488" y="1982681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2BC78E34-7207-5E49-81E2-68BC5D242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6691" y="1960757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D7C239FD-CFF3-D942-941A-14F8C578F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88428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F140241-B010-0B43-875C-263632909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972" y="2179995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A46F8077-22B8-4E42-809D-6444E469F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650" y="2119282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E0008FBE-2B9E-2A43-95D0-8EC7E945C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6311" y="2205292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E7C0DE14-C048-1F49-803C-5B6D62EC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818" y="2269378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B2543185-D153-A543-9255-D86E4A21F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327" y="2378996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326BA906-2441-4A4F-9AEC-93B05A813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496" y="2227215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6DAD6261-453A-0C45-A4A3-3291EEE8B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3682" y="3051887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2D2AD979-ED0D-3F45-AED1-C12E8A3F0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546" y="2950699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C3D2DCC3-FBD2-294D-B9AD-335A40FD8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444" y="2707852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E8D976B7-1200-CE44-AFB7-C2C833405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1665" y="2657259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E4F5D914-E0EC-D54D-88C1-29BCA6E61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208" y="2606665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48E0A1C9-7208-1846-B3B6-F551AA9E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750" y="2775310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accent6"/>
                </a:solidFill>
                <a:latin typeface="Montserrat" charset="0"/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262EA039-FE42-7B4F-A61A-4DE52A25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91" y="2432962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415F90AB-A326-6D43-A7EC-55E955A08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292" y="2750013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D2E1AF3F-DC77-0D43-B983-FCF80F1ED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8029" y="2788801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9277E41B-ABD0-A54C-852F-396C194CD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520" y="2800606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2DA8816D-DEA7-234B-BD27-838164E45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760" y="2387428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C2384B52-F517-B342-9383-7C2B340E5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1352" y="2367191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59" name="Freeform 45">
              <a:extLst>
                <a:ext uri="{FF2B5EF4-FFF2-40B4-BE49-F238E27FC236}">
                  <a16:creationId xmlns:a16="http://schemas.microsoft.com/office/drawing/2014/main" id="{A33AD699-DDA6-C646-8B8D-9AF9F708D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5395" y="2498733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DC548676-9B84-A847-820C-7ED2A4EE4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6419" y="2426216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D59707EF-C8B5-3849-93F0-622B2BD2C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33" y="1820782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2" name="Line 48">
              <a:extLst>
                <a:ext uri="{FF2B5EF4-FFF2-40B4-BE49-F238E27FC236}">
                  <a16:creationId xmlns:a16="http://schemas.microsoft.com/office/drawing/2014/main" id="{8A797C6B-854C-264E-B17B-93E5A2FB7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3" name="Line 49">
              <a:extLst>
                <a:ext uri="{FF2B5EF4-FFF2-40B4-BE49-F238E27FC236}">
                  <a16:creationId xmlns:a16="http://schemas.microsoft.com/office/drawing/2014/main" id="{BBACE691-56CA-B441-A72E-8A9D183DC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1810" y="2014724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5A992F23-ABEC-CC43-99CF-AD0798DEF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446" y="1940520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5B26B83B-70E8-D842-8A94-728D3145C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081" y="1986054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2EE2460A-F2D1-7343-BBB8-4C9627AF4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8005" y="2274435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924A9107-3A29-D847-8849-4B2064DA0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9598" y="2319970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D234E0B3-5FBA-8547-B1E9-4301D3682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030" y="2282869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38D90257-8245-BE46-BAB8-3C9890EEC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572" y="2198545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E655E4B9-8D7D-544A-8C1A-74F4A82C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993" y="3013097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A573F609-5122-E741-8A62-9AE757982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defTabSz="182843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Montserra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539163B-1E9A-A349-BD2C-CBB69686A6FD}"/>
              </a:ext>
            </a:extLst>
          </p:cNvPr>
          <p:cNvGrpSpPr/>
          <p:nvPr/>
        </p:nvGrpSpPr>
        <p:grpSpPr>
          <a:xfrm>
            <a:off x="1733905" y="6124029"/>
            <a:ext cx="7428221" cy="1780966"/>
            <a:chOff x="1733905" y="1781288"/>
            <a:chExt cx="7428221" cy="178096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DEFA476-3102-1345-B117-C76C60CB7251}"/>
                </a:ext>
              </a:extLst>
            </p:cNvPr>
            <p:cNvSpPr txBox="1"/>
            <p:nvPr/>
          </p:nvSpPr>
          <p:spPr>
            <a:xfrm>
              <a:off x="3537250" y="1947517"/>
              <a:ext cx="562487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687F7E2-2768-E84A-AA2E-6C43DF90DAF7}"/>
                </a:ext>
              </a:extLst>
            </p:cNvPr>
            <p:cNvSpPr/>
            <p:nvPr/>
          </p:nvSpPr>
          <p:spPr>
            <a:xfrm>
              <a:off x="1733905" y="1781288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1CF319-861A-E44B-94CF-C64991F1B845}"/>
                </a:ext>
              </a:extLst>
            </p:cNvPr>
            <p:cNvSpPr txBox="1"/>
            <p:nvPr/>
          </p:nvSpPr>
          <p:spPr>
            <a:xfrm>
              <a:off x="1980365" y="2030328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</p:grp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56B59F87-C7BC-AF48-AEA7-AAC613E57D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218635"/>
              </p:ext>
            </p:extLst>
          </p:nvPr>
        </p:nvGraphicFramePr>
        <p:xfrm>
          <a:off x="1766561" y="10020896"/>
          <a:ext cx="7641176" cy="1789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7576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733905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62EE7C6-A015-C243-822F-FF3F1F10449B}"/>
              </a:ext>
            </a:extLst>
          </p:cNvPr>
          <p:cNvGrpSpPr/>
          <p:nvPr/>
        </p:nvGrpSpPr>
        <p:grpSpPr>
          <a:xfrm>
            <a:off x="14603103" y="1345011"/>
            <a:ext cx="7673832" cy="10465561"/>
            <a:chOff x="1733905" y="1345011"/>
            <a:chExt cx="7673832" cy="1046556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09BA9C0-7C40-E044-912C-399251AE5585}"/>
                </a:ext>
              </a:extLst>
            </p:cNvPr>
            <p:cNvGrpSpPr/>
            <p:nvPr/>
          </p:nvGrpSpPr>
          <p:grpSpPr>
            <a:xfrm>
              <a:off x="1733905" y="1345011"/>
              <a:ext cx="6190413" cy="1383468"/>
              <a:chOff x="1636851" y="1663262"/>
              <a:chExt cx="6190413" cy="1383468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C456F7B-BE9E-DA48-BA4D-17016691B425}"/>
                  </a:ext>
                </a:extLst>
              </p:cNvPr>
              <p:cNvSpPr txBox="1"/>
              <p:nvPr/>
            </p:nvSpPr>
            <p:spPr>
              <a:xfrm>
                <a:off x="1636851" y="2123400"/>
                <a:ext cx="61904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SPAIN MAP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97D9F07-0C89-7444-9266-649BBDBC79E4}"/>
                  </a:ext>
                </a:extLst>
              </p:cNvPr>
              <p:cNvSpPr txBox="1"/>
              <p:nvPr/>
            </p:nvSpPr>
            <p:spPr>
              <a:xfrm>
                <a:off x="1669507" y="1663262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84F216B-D480-0A4C-BD37-6DDEB7D4B0C0}"/>
                </a:ext>
              </a:extLst>
            </p:cNvPr>
            <p:cNvGrpSpPr/>
            <p:nvPr/>
          </p:nvGrpSpPr>
          <p:grpSpPr>
            <a:xfrm>
              <a:off x="1733905" y="6124029"/>
              <a:ext cx="7428221" cy="1780966"/>
              <a:chOff x="1733905" y="1781288"/>
              <a:chExt cx="7428221" cy="1780966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7A577A-4FBF-6947-8277-DBA693EC9E8D}"/>
                  </a:ext>
                </a:extLst>
              </p:cNvPr>
              <p:cNvSpPr txBox="1"/>
              <p:nvPr/>
            </p:nvSpPr>
            <p:spPr>
              <a:xfrm>
                <a:off x="3537250" y="1947517"/>
                <a:ext cx="5624876" cy="1614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E737FE61-D95B-EB43-8A49-64C93BD2F86E}"/>
                  </a:ext>
                </a:extLst>
              </p:cNvPr>
              <p:cNvSpPr/>
              <p:nvPr/>
            </p:nvSpPr>
            <p:spPr>
              <a:xfrm>
                <a:off x="1733905" y="1781288"/>
                <a:ext cx="1421416" cy="14214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92B3F4C-C51F-EC45-9A4C-E370B1C4F7A8}"/>
                  </a:ext>
                </a:extLst>
              </p:cNvPr>
              <p:cNvSpPr txBox="1"/>
              <p:nvPr/>
            </p:nvSpPr>
            <p:spPr>
              <a:xfrm>
                <a:off x="1980365" y="2030328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rPr>
                  <a:t>1</a:t>
                </a:r>
              </a:p>
            </p:txBody>
          </p:sp>
        </p:grpSp>
        <p:graphicFrame>
          <p:nvGraphicFramePr>
            <p:cNvPr id="79" name="Chart 78">
              <a:extLst>
                <a:ext uri="{FF2B5EF4-FFF2-40B4-BE49-F238E27FC236}">
                  <a16:creationId xmlns:a16="http://schemas.microsoft.com/office/drawing/2014/main" id="{8CE7E570-4A46-CB4D-AFE2-9F99243F87F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76400917"/>
                </p:ext>
              </p:extLst>
            </p:nvPr>
          </p:nvGraphicFramePr>
          <p:xfrm>
            <a:off x="1766561" y="10020896"/>
            <a:ext cx="7641176" cy="17896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BDEC2CD-958E-7143-A936-224C2AF12F45}"/>
              </a:ext>
            </a:extLst>
          </p:cNvPr>
          <p:cNvGrpSpPr/>
          <p:nvPr/>
        </p:nvGrpSpPr>
        <p:grpSpPr>
          <a:xfrm>
            <a:off x="1733905" y="3803904"/>
            <a:ext cx="10598899" cy="7520059"/>
            <a:chOff x="9708784" y="2997891"/>
            <a:chExt cx="13564358" cy="9624094"/>
          </a:xfrm>
          <a:solidFill>
            <a:srgbClr val="F2F2F2"/>
          </a:solidFill>
        </p:grpSpPr>
        <p:sp>
          <p:nvSpPr>
            <p:cNvPr id="86" name="Freeform 149">
              <a:extLst>
                <a:ext uri="{FF2B5EF4-FFF2-40B4-BE49-F238E27FC236}">
                  <a16:creationId xmlns:a16="http://schemas.microsoft.com/office/drawing/2014/main" id="{D6845F51-D30A-5D49-8B9F-2397A3DDF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5275" y="3650682"/>
              <a:ext cx="4480782" cy="3593401"/>
            </a:xfrm>
            <a:custGeom>
              <a:avLst/>
              <a:gdLst>
                <a:gd name="T0" fmla="*/ 4907 w 6476"/>
                <a:gd name="T1" fmla="*/ 1068 h 5194"/>
                <a:gd name="T2" fmla="*/ 4913 w 6476"/>
                <a:gd name="T3" fmla="*/ 1403 h 5194"/>
                <a:gd name="T4" fmla="*/ 4868 w 6476"/>
                <a:gd name="T5" fmla="*/ 1807 h 5194"/>
                <a:gd name="T6" fmla="*/ 5333 w 6476"/>
                <a:gd name="T7" fmla="*/ 1921 h 5194"/>
                <a:gd name="T8" fmla="*/ 5987 w 6476"/>
                <a:gd name="T9" fmla="*/ 1898 h 5194"/>
                <a:gd name="T10" fmla="*/ 6277 w 6476"/>
                <a:gd name="T11" fmla="*/ 2193 h 5194"/>
                <a:gd name="T12" fmla="*/ 6441 w 6476"/>
                <a:gd name="T13" fmla="*/ 2585 h 5194"/>
                <a:gd name="T14" fmla="*/ 6203 w 6476"/>
                <a:gd name="T15" fmla="*/ 3074 h 5194"/>
                <a:gd name="T16" fmla="*/ 6027 w 6476"/>
                <a:gd name="T17" fmla="*/ 3403 h 5194"/>
                <a:gd name="T18" fmla="*/ 6095 w 6476"/>
                <a:gd name="T19" fmla="*/ 3574 h 5194"/>
                <a:gd name="T20" fmla="*/ 5606 w 6476"/>
                <a:gd name="T21" fmla="*/ 3511 h 5194"/>
                <a:gd name="T22" fmla="*/ 5203 w 6476"/>
                <a:gd name="T23" fmla="*/ 3290 h 5194"/>
                <a:gd name="T24" fmla="*/ 4635 w 6476"/>
                <a:gd name="T25" fmla="*/ 3273 h 5194"/>
                <a:gd name="T26" fmla="*/ 4282 w 6476"/>
                <a:gd name="T27" fmla="*/ 3443 h 5194"/>
                <a:gd name="T28" fmla="*/ 3812 w 6476"/>
                <a:gd name="T29" fmla="*/ 3949 h 5194"/>
                <a:gd name="T30" fmla="*/ 3442 w 6476"/>
                <a:gd name="T31" fmla="*/ 4341 h 5194"/>
                <a:gd name="T32" fmla="*/ 3363 w 6476"/>
                <a:gd name="T33" fmla="*/ 4642 h 5194"/>
                <a:gd name="T34" fmla="*/ 3090 w 6476"/>
                <a:gd name="T35" fmla="*/ 4767 h 5194"/>
                <a:gd name="T36" fmla="*/ 2778 w 6476"/>
                <a:gd name="T37" fmla="*/ 4875 h 5194"/>
                <a:gd name="T38" fmla="*/ 2266 w 6476"/>
                <a:gd name="T39" fmla="*/ 5147 h 5194"/>
                <a:gd name="T40" fmla="*/ 2016 w 6476"/>
                <a:gd name="T41" fmla="*/ 4920 h 5194"/>
                <a:gd name="T42" fmla="*/ 1556 w 6476"/>
                <a:gd name="T43" fmla="*/ 4750 h 5194"/>
                <a:gd name="T44" fmla="*/ 1136 w 6476"/>
                <a:gd name="T45" fmla="*/ 4608 h 5194"/>
                <a:gd name="T46" fmla="*/ 630 w 6476"/>
                <a:gd name="T47" fmla="*/ 4852 h 5194"/>
                <a:gd name="T48" fmla="*/ 266 w 6476"/>
                <a:gd name="T49" fmla="*/ 4829 h 5194"/>
                <a:gd name="T50" fmla="*/ 312 w 6476"/>
                <a:gd name="T51" fmla="*/ 4312 h 5194"/>
                <a:gd name="T52" fmla="*/ 170 w 6476"/>
                <a:gd name="T53" fmla="*/ 3653 h 5194"/>
                <a:gd name="T54" fmla="*/ 522 w 6476"/>
                <a:gd name="T55" fmla="*/ 3301 h 5194"/>
                <a:gd name="T56" fmla="*/ 789 w 6476"/>
                <a:gd name="T57" fmla="*/ 3148 h 5194"/>
                <a:gd name="T58" fmla="*/ 965 w 6476"/>
                <a:gd name="T59" fmla="*/ 2932 h 5194"/>
                <a:gd name="T60" fmla="*/ 698 w 6476"/>
                <a:gd name="T61" fmla="*/ 2631 h 5194"/>
                <a:gd name="T62" fmla="*/ 619 w 6476"/>
                <a:gd name="T63" fmla="*/ 2227 h 5194"/>
                <a:gd name="T64" fmla="*/ 119 w 6476"/>
                <a:gd name="T65" fmla="*/ 2108 h 5194"/>
                <a:gd name="T66" fmla="*/ 261 w 6476"/>
                <a:gd name="T67" fmla="*/ 1688 h 5194"/>
                <a:gd name="T68" fmla="*/ 306 w 6476"/>
                <a:gd name="T69" fmla="*/ 1262 h 5194"/>
                <a:gd name="T70" fmla="*/ 22 w 6476"/>
                <a:gd name="T71" fmla="*/ 1046 h 5194"/>
                <a:gd name="T72" fmla="*/ 301 w 6476"/>
                <a:gd name="T73" fmla="*/ 608 h 5194"/>
                <a:gd name="T74" fmla="*/ 573 w 6476"/>
                <a:gd name="T75" fmla="*/ 546 h 5194"/>
                <a:gd name="T76" fmla="*/ 1221 w 6476"/>
                <a:gd name="T77" fmla="*/ 290 h 5194"/>
                <a:gd name="T78" fmla="*/ 1937 w 6476"/>
                <a:gd name="T79" fmla="*/ 341 h 5194"/>
                <a:gd name="T80" fmla="*/ 2545 w 6476"/>
                <a:gd name="T81" fmla="*/ 91 h 5194"/>
                <a:gd name="T82" fmla="*/ 2744 w 6476"/>
                <a:gd name="T83" fmla="*/ 245 h 5194"/>
                <a:gd name="T84" fmla="*/ 3175 w 6476"/>
                <a:gd name="T85" fmla="*/ 324 h 5194"/>
                <a:gd name="T86" fmla="*/ 3641 w 6476"/>
                <a:gd name="T87" fmla="*/ 773 h 5194"/>
                <a:gd name="T88" fmla="*/ 3971 w 6476"/>
                <a:gd name="T89" fmla="*/ 625 h 5194"/>
                <a:gd name="T90" fmla="*/ 3772 w 6476"/>
                <a:gd name="T91" fmla="*/ 506 h 5194"/>
                <a:gd name="T92" fmla="*/ 4368 w 6476"/>
                <a:gd name="T93" fmla="*/ 176 h 5194"/>
                <a:gd name="T94" fmla="*/ 4805 w 6476"/>
                <a:gd name="T95" fmla="*/ 120 h 5194"/>
                <a:gd name="T96" fmla="*/ 4930 w 6476"/>
                <a:gd name="T97" fmla="*/ 455 h 5194"/>
                <a:gd name="T98" fmla="*/ 4691 w 6476"/>
                <a:gd name="T99" fmla="*/ 517 h 5194"/>
                <a:gd name="T100" fmla="*/ 4845 w 6476"/>
                <a:gd name="T101" fmla="*/ 642 h 5194"/>
                <a:gd name="T102" fmla="*/ 5135 w 6476"/>
                <a:gd name="T103" fmla="*/ 994 h 5194"/>
                <a:gd name="T104" fmla="*/ 3431 w 6476"/>
                <a:gd name="T105" fmla="*/ 4273 h 5194"/>
                <a:gd name="T106" fmla="*/ 5288 w 6476"/>
                <a:gd name="T107" fmla="*/ 756 h 5194"/>
                <a:gd name="T108" fmla="*/ 5572 w 6476"/>
                <a:gd name="T109" fmla="*/ 994 h 5194"/>
                <a:gd name="T110" fmla="*/ 4987 w 6476"/>
                <a:gd name="T111" fmla="*/ 1057 h 5194"/>
                <a:gd name="T112" fmla="*/ 5066 w 6476"/>
                <a:gd name="T113" fmla="*/ 1057 h 5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6" h="5194">
                  <a:moveTo>
                    <a:pt x="5146" y="1017"/>
                  </a:moveTo>
                  <a:lnTo>
                    <a:pt x="5146" y="1017"/>
                  </a:lnTo>
                  <a:cubicBezTo>
                    <a:pt x="5106" y="1034"/>
                    <a:pt x="5106" y="1034"/>
                    <a:pt x="5106" y="1034"/>
                  </a:cubicBezTo>
                  <a:cubicBezTo>
                    <a:pt x="5083" y="1051"/>
                    <a:pt x="5066" y="1012"/>
                    <a:pt x="5044" y="1012"/>
                  </a:cubicBezTo>
                  <a:cubicBezTo>
                    <a:pt x="5027" y="1012"/>
                    <a:pt x="5004" y="1006"/>
                    <a:pt x="4992" y="1006"/>
                  </a:cubicBezTo>
                  <a:cubicBezTo>
                    <a:pt x="4975" y="1006"/>
                    <a:pt x="4964" y="1017"/>
                    <a:pt x="4953" y="1017"/>
                  </a:cubicBezTo>
                  <a:cubicBezTo>
                    <a:pt x="4930" y="1017"/>
                    <a:pt x="4902" y="1012"/>
                    <a:pt x="4885" y="1023"/>
                  </a:cubicBezTo>
                  <a:cubicBezTo>
                    <a:pt x="4879" y="1029"/>
                    <a:pt x="4902" y="1057"/>
                    <a:pt x="4907" y="1068"/>
                  </a:cubicBezTo>
                  <a:cubicBezTo>
                    <a:pt x="4913" y="1085"/>
                    <a:pt x="4885" y="1114"/>
                    <a:pt x="4879" y="1131"/>
                  </a:cubicBezTo>
                  <a:cubicBezTo>
                    <a:pt x="4868" y="1154"/>
                    <a:pt x="4828" y="1159"/>
                    <a:pt x="4828" y="1182"/>
                  </a:cubicBezTo>
                  <a:cubicBezTo>
                    <a:pt x="4828" y="1188"/>
                    <a:pt x="4828" y="1188"/>
                    <a:pt x="4828" y="1188"/>
                  </a:cubicBezTo>
                  <a:cubicBezTo>
                    <a:pt x="4868" y="1188"/>
                    <a:pt x="4896" y="1171"/>
                    <a:pt x="4885" y="1228"/>
                  </a:cubicBezTo>
                  <a:cubicBezTo>
                    <a:pt x="4885" y="1239"/>
                    <a:pt x="4862" y="1262"/>
                    <a:pt x="4868" y="1273"/>
                  </a:cubicBezTo>
                  <a:cubicBezTo>
                    <a:pt x="4873" y="1279"/>
                    <a:pt x="4907" y="1296"/>
                    <a:pt x="4913" y="1296"/>
                  </a:cubicBezTo>
                  <a:cubicBezTo>
                    <a:pt x="4919" y="1324"/>
                    <a:pt x="4919" y="1313"/>
                    <a:pt x="4913" y="1341"/>
                  </a:cubicBezTo>
                  <a:cubicBezTo>
                    <a:pt x="4902" y="1347"/>
                    <a:pt x="4913" y="1392"/>
                    <a:pt x="4913" y="1403"/>
                  </a:cubicBezTo>
                  <a:cubicBezTo>
                    <a:pt x="4919" y="1426"/>
                    <a:pt x="4907" y="1455"/>
                    <a:pt x="4890" y="1421"/>
                  </a:cubicBezTo>
                  <a:cubicBezTo>
                    <a:pt x="4885" y="1409"/>
                    <a:pt x="4868" y="1387"/>
                    <a:pt x="4856" y="1409"/>
                  </a:cubicBezTo>
                  <a:cubicBezTo>
                    <a:pt x="4850" y="1432"/>
                    <a:pt x="4913" y="1449"/>
                    <a:pt x="4873" y="1483"/>
                  </a:cubicBezTo>
                  <a:cubicBezTo>
                    <a:pt x="4850" y="1500"/>
                    <a:pt x="4845" y="1506"/>
                    <a:pt x="4856" y="1540"/>
                  </a:cubicBezTo>
                  <a:cubicBezTo>
                    <a:pt x="4862" y="1574"/>
                    <a:pt x="4856" y="1625"/>
                    <a:pt x="4856" y="1659"/>
                  </a:cubicBezTo>
                  <a:cubicBezTo>
                    <a:pt x="4856" y="1671"/>
                    <a:pt x="4856" y="1699"/>
                    <a:pt x="4850" y="1710"/>
                  </a:cubicBezTo>
                  <a:cubicBezTo>
                    <a:pt x="4839" y="1722"/>
                    <a:pt x="4822" y="1739"/>
                    <a:pt x="4822" y="1750"/>
                  </a:cubicBezTo>
                  <a:cubicBezTo>
                    <a:pt x="4833" y="1761"/>
                    <a:pt x="4862" y="1790"/>
                    <a:pt x="4868" y="1807"/>
                  </a:cubicBezTo>
                  <a:cubicBezTo>
                    <a:pt x="4873" y="1835"/>
                    <a:pt x="4902" y="1830"/>
                    <a:pt x="4907" y="1847"/>
                  </a:cubicBezTo>
                  <a:cubicBezTo>
                    <a:pt x="4924" y="1887"/>
                    <a:pt x="4930" y="1926"/>
                    <a:pt x="4987" y="1915"/>
                  </a:cubicBezTo>
                  <a:cubicBezTo>
                    <a:pt x="5027" y="1903"/>
                    <a:pt x="5049" y="1909"/>
                    <a:pt x="5061" y="1949"/>
                  </a:cubicBezTo>
                  <a:cubicBezTo>
                    <a:pt x="5066" y="1983"/>
                    <a:pt x="5083" y="2006"/>
                    <a:pt x="5095" y="2040"/>
                  </a:cubicBezTo>
                  <a:cubicBezTo>
                    <a:pt x="5117" y="2074"/>
                    <a:pt x="5157" y="2029"/>
                    <a:pt x="5180" y="2011"/>
                  </a:cubicBezTo>
                  <a:cubicBezTo>
                    <a:pt x="5208" y="1989"/>
                    <a:pt x="5220" y="2017"/>
                    <a:pt x="5231" y="1972"/>
                  </a:cubicBezTo>
                  <a:cubicBezTo>
                    <a:pt x="5237" y="1943"/>
                    <a:pt x="5248" y="1852"/>
                    <a:pt x="5294" y="1869"/>
                  </a:cubicBezTo>
                  <a:cubicBezTo>
                    <a:pt x="5322" y="1875"/>
                    <a:pt x="5345" y="1869"/>
                    <a:pt x="5333" y="1921"/>
                  </a:cubicBezTo>
                  <a:cubicBezTo>
                    <a:pt x="5322" y="1960"/>
                    <a:pt x="5259" y="2000"/>
                    <a:pt x="5282" y="2051"/>
                  </a:cubicBezTo>
                  <a:cubicBezTo>
                    <a:pt x="5294" y="2074"/>
                    <a:pt x="5396" y="2074"/>
                    <a:pt x="5419" y="2063"/>
                  </a:cubicBezTo>
                  <a:cubicBezTo>
                    <a:pt x="5481" y="2051"/>
                    <a:pt x="5487" y="2097"/>
                    <a:pt x="5527" y="2017"/>
                  </a:cubicBezTo>
                  <a:cubicBezTo>
                    <a:pt x="5555" y="1966"/>
                    <a:pt x="5589" y="1949"/>
                    <a:pt x="5589" y="1881"/>
                  </a:cubicBezTo>
                  <a:cubicBezTo>
                    <a:pt x="5612" y="1875"/>
                    <a:pt x="5629" y="1892"/>
                    <a:pt x="5657" y="1869"/>
                  </a:cubicBezTo>
                  <a:cubicBezTo>
                    <a:pt x="5708" y="1824"/>
                    <a:pt x="5794" y="1830"/>
                    <a:pt x="5850" y="1847"/>
                  </a:cubicBezTo>
                  <a:cubicBezTo>
                    <a:pt x="5856" y="1858"/>
                    <a:pt x="5862" y="1909"/>
                    <a:pt x="5867" y="1921"/>
                  </a:cubicBezTo>
                  <a:cubicBezTo>
                    <a:pt x="5879" y="1932"/>
                    <a:pt x="5958" y="1898"/>
                    <a:pt x="5987" y="1898"/>
                  </a:cubicBezTo>
                  <a:cubicBezTo>
                    <a:pt x="6004" y="1898"/>
                    <a:pt x="6021" y="1898"/>
                    <a:pt x="6038" y="1903"/>
                  </a:cubicBezTo>
                  <a:cubicBezTo>
                    <a:pt x="6049" y="1903"/>
                    <a:pt x="6078" y="1932"/>
                    <a:pt x="6049" y="1938"/>
                  </a:cubicBezTo>
                  <a:cubicBezTo>
                    <a:pt x="6049" y="1943"/>
                    <a:pt x="6015" y="1955"/>
                    <a:pt x="6004" y="1966"/>
                  </a:cubicBezTo>
                  <a:cubicBezTo>
                    <a:pt x="6004" y="1966"/>
                    <a:pt x="6044" y="2023"/>
                    <a:pt x="6055" y="2029"/>
                  </a:cubicBezTo>
                  <a:cubicBezTo>
                    <a:pt x="6078" y="2057"/>
                    <a:pt x="6055" y="2063"/>
                    <a:pt x="6061" y="2097"/>
                  </a:cubicBezTo>
                  <a:cubicBezTo>
                    <a:pt x="6083" y="2142"/>
                    <a:pt x="6072" y="2136"/>
                    <a:pt x="6123" y="2148"/>
                  </a:cubicBezTo>
                  <a:cubicBezTo>
                    <a:pt x="6146" y="2153"/>
                    <a:pt x="6169" y="2153"/>
                    <a:pt x="6186" y="2165"/>
                  </a:cubicBezTo>
                  <a:cubicBezTo>
                    <a:pt x="6225" y="2188"/>
                    <a:pt x="6220" y="2216"/>
                    <a:pt x="6277" y="2193"/>
                  </a:cubicBezTo>
                  <a:cubicBezTo>
                    <a:pt x="6311" y="2176"/>
                    <a:pt x="6345" y="2148"/>
                    <a:pt x="6385" y="2142"/>
                  </a:cubicBezTo>
                  <a:lnTo>
                    <a:pt x="6385" y="2142"/>
                  </a:lnTo>
                  <a:cubicBezTo>
                    <a:pt x="6385" y="2199"/>
                    <a:pt x="6385" y="2199"/>
                    <a:pt x="6385" y="2199"/>
                  </a:cubicBezTo>
                  <a:cubicBezTo>
                    <a:pt x="6385" y="2233"/>
                    <a:pt x="6390" y="2239"/>
                    <a:pt x="6413" y="2261"/>
                  </a:cubicBezTo>
                  <a:cubicBezTo>
                    <a:pt x="6458" y="2312"/>
                    <a:pt x="6401" y="2375"/>
                    <a:pt x="6401" y="2420"/>
                  </a:cubicBezTo>
                  <a:cubicBezTo>
                    <a:pt x="6447" y="2432"/>
                    <a:pt x="6419" y="2500"/>
                    <a:pt x="6475" y="2511"/>
                  </a:cubicBezTo>
                  <a:lnTo>
                    <a:pt x="6475" y="2511"/>
                  </a:lnTo>
                  <a:cubicBezTo>
                    <a:pt x="6475" y="2551"/>
                    <a:pt x="6441" y="2557"/>
                    <a:pt x="6441" y="2585"/>
                  </a:cubicBezTo>
                  <a:cubicBezTo>
                    <a:pt x="6441" y="2653"/>
                    <a:pt x="6430" y="2614"/>
                    <a:pt x="6385" y="2631"/>
                  </a:cubicBezTo>
                  <a:cubicBezTo>
                    <a:pt x="6379" y="2653"/>
                    <a:pt x="6373" y="2665"/>
                    <a:pt x="6350" y="2665"/>
                  </a:cubicBezTo>
                  <a:cubicBezTo>
                    <a:pt x="6339" y="2665"/>
                    <a:pt x="6328" y="2699"/>
                    <a:pt x="6311" y="2710"/>
                  </a:cubicBezTo>
                  <a:cubicBezTo>
                    <a:pt x="6311" y="2750"/>
                    <a:pt x="6242" y="2699"/>
                    <a:pt x="6220" y="2727"/>
                  </a:cubicBezTo>
                  <a:cubicBezTo>
                    <a:pt x="6191" y="2756"/>
                    <a:pt x="6254" y="2790"/>
                    <a:pt x="6242" y="2818"/>
                  </a:cubicBezTo>
                  <a:cubicBezTo>
                    <a:pt x="6231" y="2841"/>
                    <a:pt x="6220" y="2886"/>
                    <a:pt x="6237" y="2903"/>
                  </a:cubicBezTo>
                  <a:cubicBezTo>
                    <a:pt x="6254" y="2932"/>
                    <a:pt x="6288" y="3017"/>
                    <a:pt x="6259" y="3034"/>
                  </a:cubicBezTo>
                  <a:cubicBezTo>
                    <a:pt x="6203" y="3074"/>
                    <a:pt x="6203" y="3074"/>
                    <a:pt x="6203" y="3074"/>
                  </a:cubicBezTo>
                  <a:cubicBezTo>
                    <a:pt x="6163" y="3102"/>
                    <a:pt x="6163" y="3040"/>
                    <a:pt x="6146" y="3011"/>
                  </a:cubicBezTo>
                  <a:cubicBezTo>
                    <a:pt x="6140" y="3000"/>
                    <a:pt x="6095" y="2977"/>
                    <a:pt x="6083" y="2983"/>
                  </a:cubicBezTo>
                  <a:cubicBezTo>
                    <a:pt x="6061" y="2989"/>
                    <a:pt x="6072" y="3085"/>
                    <a:pt x="6044" y="3114"/>
                  </a:cubicBezTo>
                  <a:cubicBezTo>
                    <a:pt x="6032" y="3125"/>
                    <a:pt x="5992" y="3125"/>
                    <a:pt x="6004" y="3142"/>
                  </a:cubicBezTo>
                  <a:cubicBezTo>
                    <a:pt x="6015" y="3165"/>
                    <a:pt x="5992" y="3182"/>
                    <a:pt x="5992" y="3204"/>
                  </a:cubicBezTo>
                  <a:cubicBezTo>
                    <a:pt x="5998" y="3239"/>
                    <a:pt x="6015" y="3278"/>
                    <a:pt x="6027" y="3312"/>
                  </a:cubicBezTo>
                  <a:cubicBezTo>
                    <a:pt x="6032" y="3329"/>
                    <a:pt x="6027" y="3352"/>
                    <a:pt x="6027" y="3369"/>
                  </a:cubicBezTo>
                  <a:lnTo>
                    <a:pt x="6027" y="3403"/>
                  </a:lnTo>
                  <a:cubicBezTo>
                    <a:pt x="6032" y="3409"/>
                    <a:pt x="6066" y="3415"/>
                    <a:pt x="6072" y="3415"/>
                  </a:cubicBezTo>
                  <a:cubicBezTo>
                    <a:pt x="6083" y="3420"/>
                    <a:pt x="6106" y="3426"/>
                    <a:pt x="6123" y="3437"/>
                  </a:cubicBezTo>
                  <a:cubicBezTo>
                    <a:pt x="6146" y="3455"/>
                    <a:pt x="6146" y="3455"/>
                    <a:pt x="6146" y="3455"/>
                  </a:cubicBezTo>
                  <a:lnTo>
                    <a:pt x="6146" y="3455"/>
                  </a:lnTo>
                  <a:cubicBezTo>
                    <a:pt x="6140" y="3477"/>
                    <a:pt x="6146" y="3494"/>
                    <a:pt x="6140" y="3517"/>
                  </a:cubicBezTo>
                  <a:cubicBezTo>
                    <a:pt x="6135" y="3528"/>
                    <a:pt x="6123" y="3545"/>
                    <a:pt x="6135" y="3562"/>
                  </a:cubicBezTo>
                  <a:cubicBezTo>
                    <a:pt x="6135" y="3568"/>
                    <a:pt x="6140" y="3597"/>
                    <a:pt x="6129" y="3597"/>
                  </a:cubicBezTo>
                  <a:cubicBezTo>
                    <a:pt x="6123" y="3597"/>
                    <a:pt x="6100" y="3574"/>
                    <a:pt x="6095" y="3574"/>
                  </a:cubicBezTo>
                  <a:cubicBezTo>
                    <a:pt x="6083" y="3557"/>
                    <a:pt x="6072" y="3540"/>
                    <a:pt x="6055" y="3528"/>
                  </a:cubicBezTo>
                  <a:cubicBezTo>
                    <a:pt x="6021" y="3506"/>
                    <a:pt x="6021" y="3557"/>
                    <a:pt x="5992" y="3562"/>
                  </a:cubicBezTo>
                  <a:cubicBezTo>
                    <a:pt x="5970" y="3579"/>
                    <a:pt x="5953" y="3557"/>
                    <a:pt x="5930" y="3557"/>
                  </a:cubicBezTo>
                  <a:cubicBezTo>
                    <a:pt x="5919" y="3557"/>
                    <a:pt x="5901" y="3585"/>
                    <a:pt x="5890" y="3597"/>
                  </a:cubicBezTo>
                  <a:cubicBezTo>
                    <a:pt x="5850" y="3625"/>
                    <a:pt x="5799" y="3602"/>
                    <a:pt x="5765" y="3585"/>
                  </a:cubicBezTo>
                  <a:cubicBezTo>
                    <a:pt x="5731" y="3568"/>
                    <a:pt x="5720" y="3625"/>
                    <a:pt x="5691" y="3619"/>
                  </a:cubicBezTo>
                  <a:cubicBezTo>
                    <a:pt x="5669" y="3613"/>
                    <a:pt x="5623" y="3574"/>
                    <a:pt x="5617" y="3551"/>
                  </a:cubicBezTo>
                  <a:cubicBezTo>
                    <a:pt x="5612" y="3540"/>
                    <a:pt x="5612" y="3517"/>
                    <a:pt x="5606" y="3511"/>
                  </a:cubicBezTo>
                  <a:cubicBezTo>
                    <a:pt x="5589" y="3494"/>
                    <a:pt x="5572" y="3506"/>
                    <a:pt x="5572" y="3477"/>
                  </a:cubicBezTo>
                  <a:cubicBezTo>
                    <a:pt x="5572" y="3392"/>
                    <a:pt x="5464" y="3534"/>
                    <a:pt x="5492" y="3432"/>
                  </a:cubicBezTo>
                  <a:cubicBezTo>
                    <a:pt x="5504" y="3375"/>
                    <a:pt x="5453" y="3426"/>
                    <a:pt x="5458" y="3398"/>
                  </a:cubicBezTo>
                  <a:cubicBezTo>
                    <a:pt x="5458" y="3386"/>
                    <a:pt x="5475" y="3375"/>
                    <a:pt x="5481" y="3375"/>
                  </a:cubicBezTo>
                  <a:cubicBezTo>
                    <a:pt x="5527" y="3347"/>
                    <a:pt x="5436" y="3335"/>
                    <a:pt x="5424" y="3329"/>
                  </a:cubicBezTo>
                  <a:cubicBezTo>
                    <a:pt x="5401" y="3312"/>
                    <a:pt x="5385" y="3324"/>
                    <a:pt x="5362" y="3312"/>
                  </a:cubicBezTo>
                  <a:cubicBezTo>
                    <a:pt x="5350" y="3301"/>
                    <a:pt x="5333" y="3267"/>
                    <a:pt x="5328" y="3261"/>
                  </a:cubicBezTo>
                  <a:cubicBezTo>
                    <a:pt x="5271" y="3239"/>
                    <a:pt x="5254" y="3324"/>
                    <a:pt x="5203" y="3290"/>
                  </a:cubicBezTo>
                  <a:cubicBezTo>
                    <a:pt x="5174" y="3267"/>
                    <a:pt x="5140" y="3250"/>
                    <a:pt x="5140" y="3210"/>
                  </a:cubicBezTo>
                  <a:cubicBezTo>
                    <a:pt x="5140" y="3153"/>
                    <a:pt x="5083" y="3187"/>
                    <a:pt x="5055" y="3210"/>
                  </a:cubicBezTo>
                  <a:cubicBezTo>
                    <a:pt x="5009" y="3244"/>
                    <a:pt x="4913" y="3267"/>
                    <a:pt x="4856" y="3250"/>
                  </a:cubicBezTo>
                  <a:cubicBezTo>
                    <a:pt x="4799" y="3244"/>
                    <a:pt x="4708" y="3165"/>
                    <a:pt x="4680" y="3261"/>
                  </a:cubicBezTo>
                  <a:cubicBezTo>
                    <a:pt x="4669" y="3290"/>
                    <a:pt x="4663" y="3250"/>
                    <a:pt x="4663" y="3244"/>
                  </a:cubicBezTo>
                  <a:cubicBezTo>
                    <a:pt x="4663" y="3210"/>
                    <a:pt x="4629" y="3239"/>
                    <a:pt x="4629" y="3244"/>
                  </a:cubicBezTo>
                  <a:cubicBezTo>
                    <a:pt x="4629" y="3250"/>
                    <a:pt x="4640" y="3267"/>
                    <a:pt x="4635" y="3267"/>
                  </a:cubicBezTo>
                  <a:cubicBezTo>
                    <a:pt x="4635" y="3273"/>
                    <a:pt x="4635" y="3273"/>
                    <a:pt x="4635" y="3273"/>
                  </a:cubicBezTo>
                  <a:cubicBezTo>
                    <a:pt x="4595" y="3284"/>
                    <a:pt x="4572" y="3295"/>
                    <a:pt x="4527" y="3284"/>
                  </a:cubicBezTo>
                  <a:cubicBezTo>
                    <a:pt x="4476" y="3273"/>
                    <a:pt x="4492" y="3295"/>
                    <a:pt x="4492" y="3335"/>
                  </a:cubicBezTo>
                  <a:cubicBezTo>
                    <a:pt x="4492" y="3364"/>
                    <a:pt x="4464" y="3352"/>
                    <a:pt x="4447" y="3358"/>
                  </a:cubicBezTo>
                  <a:cubicBezTo>
                    <a:pt x="4413" y="3358"/>
                    <a:pt x="4413" y="3420"/>
                    <a:pt x="4368" y="3426"/>
                  </a:cubicBezTo>
                  <a:cubicBezTo>
                    <a:pt x="4322" y="3443"/>
                    <a:pt x="4322" y="3443"/>
                    <a:pt x="4322" y="3443"/>
                  </a:cubicBezTo>
                  <a:lnTo>
                    <a:pt x="4322" y="3443"/>
                  </a:lnTo>
                  <a:cubicBezTo>
                    <a:pt x="4316" y="3443"/>
                    <a:pt x="4305" y="3437"/>
                    <a:pt x="4299" y="3437"/>
                  </a:cubicBezTo>
                  <a:cubicBezTo>
                    <a:pt x="4294" y="3437"/>
                    <a:pt x="4288" y="3443"/>
                    <a:pt x="4282" y="3443"/>
                  </a:cubicBezTo>
                  <a:cubicBezTo>
                    <a:pt x="4271" y="3443"/>
                    <a:pt x="4254" y="3455"/>
                    <a:pt x="4248" y="3460"/>
                  </a:cubicBezTo>
                  <a:cubicBezTo>
                    <a:pt x="4242" y="3471"/>
                    <a:pt x="4237" y="3477"/>
                    <a:pt x="4226" y="3483"/>
                  </a:cubicBezTo>
                  <a:cubicBezTo>
                    <a:pt x="4169" y="3557"/>
                    <a:pt x="4169" y="3557"/>
                    <a:pt x="4169" y="3557"/>
                  </a:cubicBezTo>
                  <a:cubicBezTo>
                    <a:pt x="4147" y="3579"/>
                    <a:pt x="4124" y="3579"/>
                    <a:pt x="4101" y="3602"/>
                  </a:cubicBezTo>
                  <a:cubicBezTo>
                    <a:pt x="4067" y="3636"/>
                    <a:pt x="4045" y="3716"/>
                    <a:pt x="3988" y="3727"/>
                  </a:cubicBezTo>
                  <a:cubicBezTo>
                    <a:pt x="3948" y="3739"/>
                    <a:pt x="3920" y="3739"/>
                    <a:pt x="3891" y="3767"/>
                  </a:cubicBezTo>
                  <a:cubicBezTo>
                    <a:pt x="3863" y="3795"/>
                    <a:pt x="3834" y="3847"/>
                    <a:pt x="3823" y="3892"/>
                  </a:cubicBezTo>
                  <a:cubicBezTo>
                    <a:pt x="3823" y="3915"/>
                    <a:pt x="3829" y="3932"/>
                    <a:pt x="3812" y="3949"/>
                  </a:cubicBezTo>
                  <a:cubicBezTo>
                    <a:pt x="3800" y="3971"/>
                    <a:pt x="3812" y="3977"/>
                    <a:pt x="3806" y="4000"/>
                  </a:cubicBezTo>
                  <a:cubicBezTo>
                    <a:pt x="3800" y="4011"/>
                    <a:pt x="3783" y="4011"/>
                    <a:pt x="3783" y="4022"/>
                  </a:cubicBezTo>
                  <a:cubicBezTo>
                    <a:pt x="3772" y="4074"/>
                    <a:pt x="3715" y="4051"/>
                    <a:pt x="3675" y="4051"/>
                  </a:cubicBezTo>
                  <a:cubicBezTo>
                    <a:pt x="3670" y="4051"/>
                    <a:pt x="3630" y="4119"/>
                    <a:pt x="3619" y="4130"/>
                  </a:cubicBezTo>
                  <a:cubicBezTo>
                    <a:pt x="3590" y="4170"/>
                    <a:pt x="3573" y="4216"/>
                    <a:pt x="3550" y="4256"/>
                  </a:cubicBezTo>
                  <a:cubicBezTo>
                    <a:pt x="3550" y="4273"/>
                    <a:pt x="3545" y="4295"/>
                    <a:pt x="3556" y="4312"/>
                  </a:cubicBezTo>
                  <a:cubicBezTo>
                    <a:pt x="3567" y="4329"/>
                    <a:pt x="3545" y="4335"/>
                    <a:pt x="3533" y="4335"/>
                  </a:cubicBezTo>
                  <a:cubicBezTo>
                    <a:pt x="3516" y="4341"/>
                    <a:pt x="3454" y="4363"/>
                    <a:pt x="3442" y="4341"/>
                  </a:cubicBezTo>
                  <a:cubicBezTo>
                    <a:pt x="3437" y="4335"/>
                    <a:pt x="3420" y="4295"/>
                    <a:pt x="3414" y="4301"/>
                  </a:cubicBezTo>
                  <a:cubicBezTo>
                    <a:pt x="3397" y="4324"/>
                    <a:pt x="3420" y="4346"/>
                    <a:pt x="3420" y="4363"/>
                  </a:cubicBezTo>
                  <a:cubicBezTo>
                    <a:pt x="3414" y="4386"/>
                    <a:pt x="3408" y="4437"/>
                    <a:pt x="3380" y="4443"/>
                  </a:cubicBezTo>
                  <a:cubicBezTo>
                    <a:pt x="3369" y="4449"/>
                    <a:pt x="3357" y="4454"/>
                    <a:pt x="3357" y="4460"/>
                  </a:cubicBezTo>
                  <a:cubicBezTo>
                    <a:pt x="3357" y="4477"/>
                    <a:pt x="3369" y="4494"/>
                    <a:pt x="3363" y="4506"/>
                  </a:cubicBezTo>
                  <a:cubicBezTo>
                    <a:pt x="3363" y="4534"/>
                    <a:pt x="3363" y="4551"/>
                    <a:pt x="3369" y="4574"/>
                  </a:cubicBezTo>
                  <a:cubicBezTo>
                    <a:pt x="3363" y="4585"/>
                    <a:pt x="3346" y="4602"/>
                    <a:pt x="3346" y="4614"/>
                  </a:cubicBezTo>
                  <a:cubicBezTo>
                    <a:pt x="3346" y="4625"/>
                    <a:pt x="3357" y="4630"/>
                    <a:pt x="3363" y="4642"/>
                  </a:cubicBezTo>
                  <a:cubicBezTo>
                    <a:pt x="3363" y="4670"/>
                    <a:pt x="3329" y="4653"/>
                    <a:pt x="3312" y="4659"/>
                  </a:cubicBezTo>
                  <a:cubicBezTo>
                    <a:pt x="3295" y="4665"/>
                    <a:pt x="3272" y="4659"/>
                    <a:pt x="3255" y="4665"/>
                  </a:cubicBezTo>
                  <a:cubicBezTo>
                    <a:pt x="3215" y="4687"/>
                    <a:pt x="3232" y="4699"/>
                    <a:pt x="3227" y="4738"/>
                  </a:cubicBezTo>
                  <a:cubicBezTo>
                    <a:pt x="3221" y="4767"/>
                    <a:pt x="3221" y="4761"/>
                    <a:pt x="3198" y="4778"/>
                  </a:cubicBezTo>
                  <a:cubicBezTo>
                    <a:pt x="3192" y="4784"/>
                    <a:pt x="3198" y="4795"/>
                    <a:pt x="3198" y="4807"/>
                  </a:cubicBezTo>
                  <a:cubicBezTo>
                    <a:pt x="3198" y="4807"/>
                    <a:pt x="3153" y="4812"/>
                    <a:pt x="3147" y="4812"/>
                  </a:cubicBezTo>
                  <a:cubicBezTo>
                    <a:pt x="3119" y="4812"/>
                    <a:pt x="3124" y="4784"/>
                    <a:pt x="3113" y="4767"/>
                  </a:cubicBezTo>
                  <a:cubicBezTo>
                    <a:pt x="3113" y="4761"/>
                    <a:pt x="3096" y="4761"/>
                    <a:pt x="3090" y="4767"/>
                  </a:cubicBezTo>
                  <a:cubicBezTo>
                    <a:pt x="3084" y="4784"/>
                    <a:pt x="3119" y="4846"/>
                    <a:pt x="3096" y="4858"/>
                  </a:cubicBezTo>
                  <a:cubicBezTo>
                    <a:pt x="3050" y="4892"/>
                    <a:pt x="3090" y="4949"/>
                    <a:pt x="3056" y="4977"/>
                  </a:cubicBezTo>
                  <a:lnTo>
                    <a:pt x="3056" y="4977"/>
                  </a:lnTo>
                  <a:cubicBezTo>
                    <a:pt x="3016" y="4977"/>
                    <a:pt x="2994" y="5011"/>
                    <a:pt x="2960" y="5005"/>
                  </a:cubicBezTo>
                  <a:cubicBezTo>
                    <a:pt x="2920" y="5005"/>
                    <a:pt x="2914" y="4954"/>
                    <a:pt x="2908" y="4932"/>
                  </a:cubicBezTo>
                  <a:cubicBezTo>
                    <a:pt x="2903" y="4915"/>
                    <a:pt x="2880" y="4897"/>
                    <a:pt x="2897" y="4880"/>
                  </a:cubicBezTo>
                  <a:cubicBezTo>
                    <a:pt x="2903" y="4863"/>
                    <a:pt x="2829" y="4892"/>
                    <a:pt x="2823" y="4892"/>
                  </a:cubicBezTo>
                  <a:cubicBezTo>
                    <a:pt x="2812" y="4892"/>
                    <a:pt x="2783" y="4875"/>
                    <a:pt x="2778" y="4875"/>
                  </a:cubicBezTo>
                  <a:cubicBezTo>
                    <a:pt x="2766" y="4880"/>
                    <a:pt x="2766" y="4926"/>
                    <a:pt x="2761" y="4937"/>
                  </a:cubicBezTo>
                  <a:cubicBezTo>
                    <a:pt x="2761" y="4954"/>
                    <a:pt x="2738" y="5005"/>
                    <a:pt x="2715" y="4988"/>
                  </a:cubicBezTo>
                  <a:cubicBezTo>
                    <a:pt x="2698" y="5000"/>
                    <a:pt x="2653" y="5023"/>
                    <a:pt x="2641" y="5039"/>
                  </a:cubicBezTo>
                  <a:cubicBezTo>
                    <a:pt x="2624" y="5062"/>
                    <a:pt x="2664" y="5091"/>
                    <a:pt x="2624" y="5102"/>
                  </a:cubicBezTo>
                  <a:cubicBezTo>
                    <a:pt x="2584" y="5113"/>
                    <a:pt x="2516" y="5176"/>
                    <a:pt x="2516" y="5102"/>
                  </a:cubicBezTo>
                  <a:cubicBezTo>
                    <a:pt x="2516" y="5051"/>
                    <a:pt x="2494" y="5062"/>
                    <a:pt x="2460" y="5079"/>
                  </a:cubicBezTo>
                  <a:cubicBezTo>
                    <a:pt x="2414" y="5102"/>
                    <a:pt x="2391" y="5176"/>
                    <a:pt x="2329" y="5182"/>
                  </a:cubicBezTo>
                  <a:cubicBezTo>
                    <a:pt x="2300" y="5182"/>
                    <a:pt x="2261" y="5193"/>
                    <a:pt x="2266" y="5147"/>
                  </a:cubicBezTo>
                  <a:cubicBezTo>
                    <a:pt x="2124" y="5136"/>
                    <a:pt x="2124" y="5136"/>
                    <a:pt x="2124" y="5136"/>
                  </a:cubicBezTo>
                  <a:lnTo>
                    <a:pt x="2124" y="5136"/>
                  </a:lnTo>
                  <a:cubicBezTo>
                    <a:pt x="2119" y="5113"/>
                    <a:pt x="2107" y="5102"/>
                    <a:pt x="2096" y="5085"/>
                  </a:cubicBezTo>
                  <a:cubicBezTo>
                    <a:pt x="2079" y="5057"/>
                    <a:pt x="2084" y="5045"/>
                    <a:pt x="2090" y="5017"/>
                  </a:cubicBezTo>
                  <a:cubicBezTo>
                    <a:pt x="2090" y="5000"/>
                    <a:pt x="2084" y="4983"/>
                    <a:pt x="2084" y="4966"/>
                  </a:cubicBezTo>
                  <a:cubicBezTo>
                    <a:pt x="2084" y="4943"/>
                    <a:pt x="2102" y="4926"/>
                    <a:pt x="2113" y="4903"/>
                  </a:cubicBezTo>
                  <a:cubicBezTo>
                    <a:pt x="2124" y="4880"/>
                    <a:pt x="2056" y="4915"/>
                    <a:pt x="2050" y="4915"/>
                  </a:cubicBezTo>
                  <a:cubicBezTo>
                    <a:pt x="2039" y="4915"/>
                    <a:pt x="2022" y="4915"/>
                    <a:pt x="2016" y="4920"/>
                  </a:cubicBezTo>
                  <a:cubicBezTo>
                    <a:pt x="1999" y="4932"/>
                    <a:pt x="1988" y="4949"/>
                    <a:pt x="1977" y="4966"/>
                  </a:cubicBezTo>
                  <a:cubicBezTo>
                    <a:pt x="1965" y="4983"/>
                    <a:pt x="1937" y="4994"/>
                    <a:pt x="1914" y="4994"/>
                  </a:cubicBezTo>
                  <a:cubicBezTo>
                    <a:pt x="1863" y="5017"/>
                    <a:pt x="1840" y="4988"/>
                    <a:pt x="1800" y="4971"/>
                  </a:cubicBezTo>
                  <a:cubicBezTo>
                    <a:pt x="1772" y="4954"/>
                    <a:pt x="1778" y="4915"/>
                    <a:pt x="1744" y="4915"/>
                  </a:cubicBezTo>
                  <a:cubicBezTo>
                    <a:pt x="1721" y="4915"/>
                    <a:pt x="1715" y="4897"/>
                    <a:pt x="1704" y="4880"/>
                  </a:cubicBezTo>
                  <a:cubicBezTo>
                    <a:pt x="1687" y="4863"/>
                    <a:pt x="1653" y="4846"/>
                    <a:pt x="1630" y="4858"/>
                  </a:cubicBezTo>
                  <a:cubicBezTo>
                    <a:pt x="1585" y="4875"/>
                    <a:pt x="1551" y="4863"/>
                    <a:pt x="1562" y="4818"/>
                  </a:cubicBezTo>
                  <a:cubicBezTo>
                    <a:pt x="1568" y="4795"/>
                    <a:pt x="1556" y="4772"/>
                    <a:pt x="1556" y="4750"/>
                  </a:cubicBezTo>
                  <a:lnTo>
                    <a:pt x="1556" y="4750"/>
                  </a:lnTo>
                  <a:cubicBezTo>
                    <a:pt x="1528" y="4755"/>
                    <a:pt x="1516" y="4789"/>
                    <a:pt x="1494" y="4795"/>
                  </a:cubicBezTo>
                  <a:cubicBezTo>
                    <a:pt x="1460" y="4801"/>
                    <a:pt x="1448" y="4801"/>
                    <a:pt x="1431" y="4835"/>
                  </a:cubicBezTo>
                  <a:cubicBezTo>
                    <a:pt x="1374" y="4915"/>
                    <a:pt x="1380" y="4841"/>
                    <a:pt x="1312" y="4829"/>
                  </a:cubicBezTo>
                  <a:cubicBezTo>
                    <a:pt x="1283" y="4824"/>
                    <a:pt x="1289" y="4789"/>
                    <a:pt x="1278" y="4772"/>
                  </a:cubicBezTo>
                  <a:cubicBezTo>
                    <a:pt x="1272" y="4772"/>
                    <a:pt x="1210" y="4761"/>
                    <a:pt x="1198" y="4755"/>
                  </a:cubicBezTo>
                  <a:cubicBezTo>
                    <a:pt x="1164" y="4738"/>
                    <a:pt x="1249" y="4676"/>
                    <a:pt x="1170" y="4653"/>
                  </a:cubicBezTo>
                  <a:cubicBezTo>
                    <a:pt x="1119" y="4642"/>
                    <a:pt x="1193" y="4602"/>
                    <a:pt x="1136" y="4608"/>
                  </a:cubicBezTo>
                  <a:cubicBezTo>
                    <a:pt x="1124" y="4614"/>
                    <a:pt x="1113" y="4614"/>
                    <a:pt x="1107" y="4602"/>
                  </a:cubicBezTo>
                  <a:cubicBezTo>
                    <a:pt x="1073" y="4562"/>
                    <a:pt x="1073" y="4562"/>
                    <a:pt x="1073" y="4562"/>
                  </a:cubicBezTo>
                  <a:cubicBezTo>
                    <a:pt x="1033" y="4511"/>
                    <a:pt x="960" y="4591"/>
                    <a:pt x="909" y="4608"/>
                  </a:cubicBezTo>
                  <a:cubicBezTo>
                    <a:pt x="880" y="4614"/>
                    <a:pt x="857" y="4676"/>
                    <a:pt x="846" y="4676"/>
                  </a:cubicBezTo>
                  <a:cubicBezTo>
                    <a:pt x="823" y="4682"/>
                    <a:pt x="818" y="4682"/>
                    <a:pt x="795" y="4687"/>
                  </a:cubicBezTo>
                  <a:cubicBezTo>
                    <a:pt x="778" y="4716"/>
                    <a:pt x="766" y="4727"/>
                    <a:pt x="738" y="4727"/>
                  </a:cubicBezTo>
                  <a:cubicBezTo>
                    <a:pt x="710" y="4727"/>
                    <a:pt x="698" y="4744"/>
                    <a:pt x="675" y="4755"/>
                  </a:cubicBezTo>
                  <a:cubicBezTo>
                    <a:pt x="636" y="4767"/>
                    <a:pt x="630" y="4818"/>
                    <a:pt x="630" y="4852"/>
                  </a:cubicBezTo>
                  <a:cubicBezTo>
                    <a:pt x="630" y="4869"/>
                    <a:pt x="579" y="4886"/>
                    <a:pt x="562" y="4892"/>
                  </a:cubicBezTo>
                  <a:cubicBezTo>
                    <a:pt x="545" y="4897"/>
                    <a:pt x="528" y="4886"/>
                    <a:pt x="511" y="4892"/>
                  </a:cubicBezTo>
                  <a:cubicBezTo>
                    <a:pt x="465" y="4909"/>
                    <a:pt x="454" y="4949"/>
                    <a:pt x="437" y="4886"/>
                  </a:cubicBezTo>
                  <a:cubicBezTo>
                    <a:pt x="414" y="4880"/>
                    <a:pt x="391" y="4926"/>
                    <a:pt x="357" y="4926"/>
                  </a:cubicBezTo>
                  <a:cubicBezTo>
                    <a:pt x="318" y="4926"/>
                    <a:pt x="318" y="4926"/>
                    <a:pt x="283" y="4909"/>
                  </a:cubicBezTo>
                  <a:cubicBezTo>
                    <a:pt x="238" y="4892"/>
                    <a:pt x="238" y="4892"/>
                    <a:pt x="238" y="4892"/>
                  </a:cubicBezTo>
                  <a:lnTo>
                    <a:pt x="238" y="4892"/>
                  </a:lnTo>
                  <a:cubicBezTo>
                    <a:pt x="244" y="4880"/>
                    <a:pt x="255" y="4841"/>
                    <a:pt x="266" y="4829"/>
                  </a:cubicBezTo>
                  <a:cubicBezTo>
                    <a:pt x="278" y="4807"/>
                    <a:pt x="312" y="4807"/>
                    <a:pt x="335" y="4784"/>
                  </a:cubicBezTo>
                  <a:cubicBezTo>
                    <a:pt x="346" y="4778"/>
                    <a:pt x="329" y="4755"/>
                    <a:pt x="335" y="4744"/>
                  </a:cubicBezTo>
                  <a:cubicBezTo>
                    <a:pt x="357" y="4710"/>
                    <a:pt x="323" y="4716"/>
                    <a:pt x="318" y="4699"/>
                  </a:cubicBezTo>
                  <a:cubicBezTo>
                    <a:pt x="301" y="4693"/>
                    <a:pt x="272" y="4642"/>
                    <a:pt x="266" y="4625"/>
                  </a:cubicBezTo>
                  <a:cubicBezTo>
                    <a:pt x="261" y="4579"/>
                    <a:pt x="283" y="4562"/>
                    <a:pt x="306" y="4528"/>
                  </a:cubicBezTo>
                  <a:cubicBezTo>
                    <a:pt x="312" y="4506"/>
                    <a:pt x="352" y="4488"/>
                    <a:pt x="329" y="4466"/>
                  </a:cubicBezTo>
                  <a:cubicBezTo>
                    <a:pt x="312" y="4449"/>
                    <a:pt x="329" y="4426"/>
                    <a:pt x="301" y="4420"/>
                  </a:cubicBezTo>
                  <a:cubicBezTo>
                    <a:pt x="249" y="4415"/>
                    <a:pt x="306" y="4329"/>
                    <a:pt x="312" y="4312"/>
                  </a:cubicBezTo>
                  <a:cubicBezTo>
                    <a:pt x="329" y="4273"/>
                    <a:pt x="335" y="4221"/>
                    <a:pt x="318" y="4187"/>
                  </a:cubicBezTo>
                  <a:cubicBezTo>
                    <a:pt x="289" y="4130"/>
                    <a:pt x="283" y="4096"/>
                    <a:pt x="301" y="4034"/>
                  </a:cubicBezTo>
                  <a:cubicBezTo>
                    <a:pt x="318" y="4011"/>
                    <a:pt x="295" y="3988"/>
                    <a:pt x="301" y="3971"/>
                  </a:cubicBezTo>
                  <a:cubicBezTo>
                    <a:pt x="306" y="3960"/>
                    <a:pt x="329" y="3960"/>
                    <a:pt x="329" y="3943"/>
                  </a:cubicBezTo>
                  <a:cubicBezTo>
                    <a:pt x="329" y="3898"/>
                    <a:pt x="278" y="3886"/>
                    <a:pt x="266" y="3858"/>
                  </a:cubicBezTo>
                  <a:cubicBezTo>
                    <a:pt x="261" y="3829"/>
                    <a:pt x="266" y="3795"/>
                    <a:pt x="249" y="3778"/>
                  </a:cubicBezTo>
                  <a:cubicBezTo>
                    <a:pt x="238" y="3767"/>
                    <a:pt x="227" y="3767"/>
                    <a:pt x="221" y="3750"/>
                  </a:cubicBezTo>
                  <a:cubicBezTo>
                    <a:pt x="198" y="3721"/>
                    <a:pt x="164" y="3693"/>
                    <a:pt x="170" y="3653"/>
                  </a:cubicBezTo>
                  <a:cubicBezTo>
                    <a:pt x="175" y="3653"/>
                    <a:pt x="181" y="3653"/>
                    <a:pt x="193" y="3653"/>
                  </a:cubicBezTo>
                  <a:cubicBezTo>
                    <a:pt x="227" y="3653"/>
                    <a:pt x="255" y="3670"/>
                    <a:pt x="289" y="3659"/>
                  </a:cubicBezTo>
                  <a:cubicBezTo>
                    <a:pt x="318" y="3648"/>
                    <a:pt x="329" y="3625"/>
                    <a:pt x="340" y="3602"/>
                  </a:cubicBezTo>
                  <a:cubicBezTo>
                    <a:pt x="363" y="3568"/>
                    <a:pt x="380" y="3551"/>
                    <a:pt x="369" y="3506"/>
                  </a:cubicBezTo>
                  <a:cubicBezTo>
                    <a:pt x="357" y="3483"/>
                    <a:pt x="363" y="3477"/>
                    <a:pt x="386" y="3471"/>
                  </a:cubicBezTo>
                  <a:cubicBezTo>
                    <a:pt x="409" y="3460"/>
                    <a:pt x="425" y="3443"/>
                    <a:pt x="443" y="3420"/>
                  </a:cubicBezTo>
                  <a:cubicBezTo>
                    <a:pt x="460" y="3398"/>
                    <a:pt x="448" y="3369"/>
                    <a:pt x="477" y="3347"/>
                  </a:cubicBezTo>
                  <a:cubicBezTo>
                    <a:pt x="494" y="3335"/>
                    <a:pt x="505" y="3301"/>
                    <a:pt x="522" y="3301"/>
                  </a:cubicBezTo>
                  <a:cubicBezTo>
                    <a:pt x="545" y="3301"/>
                    <a:pt x="545" y="3307"/>
                    <a:pt x="573" y="3301"/>
                  </a:cubicBezTo>
                  <a:cubicBezTo>
                    <a:pt x="579" y="3295"/>
                    <a:pt x="596" y="3312"/>
                    <a:pt x="602" y="3312"/>
                  </a:cubicBezTo>
                  <a:cubicBezTo>
                    <a:pt x="636" y="3324"/>
                    <a:pt x="630" y="3256"/>
                    <a:pt x="670" y="3267"/>
                  </a:cubicBezTo>
                  <a:cubicBezTo>
                    <a:pt x="675" y="3267"/>
                    <a:pt x="732" y="3290"/>
                    <a:pt x="715" y="3261"/>
                  </a:cubicBezTo>
                  <a:cubicBezTo>
                    <a:pt x="715" y="3256"/>
                    <a:pt x="704" y="3233"/>
                    <a:pt x="715" y="3227"/>
                  </a:cubicBezTo>
                  <a:cubicBezTo>
                    <a:pt x="721" y="3216"/>
                    <a:pt x="738" y="3221"/>
                    <a:pt x="755" y="3216"/>
                  </a:cubicBezTo>
                  <a:cubicBezTo>
                    <a:pt x="766" y="3216"/>
                    <a:pt x="761" y="3204"/>
                    <a:pt x="772" y="3187"/>
                  </a:cubicBezTo>
                  <a:cubicBezTo>
                    <a:pt x="783" y="3170"/>
                    <a:pt x="789" y="3165"/>
                    <a:pt x="789" y="3148"/>
                  </a:cubicBezTo>
                  <a:cubicBezTo>
                    <a:pt x="789" y="3125"/>
                    <a:pt x="852" y="3153"/>
                    <a:pt x="835" y="3114"/>
                  </a:cubicBezTo>
                  <a:cubicBezTo>
                    <a:pt x="823" y="3091"/>
                    <a:pt x="829" y="3051"/>
                    <a:pt x="857" y="3074"/>
                  </a:cubicBezTo>
                  <a:cubicBezTo>
                    <a:pt x="880" y="3091"/>
                    <a:pt x="874" y="3097"/>
                    <a:pt x="909" y="3085"/>
                  </a:cubicBezTo>
                  <a:cubicBezTo>
                    <a:pt x="943" y="3074"/>
                    <a:pt x="874" y="3045"/>
                    <a:pt x="903" y="3028"/>
                  </a:cubicBezTo>
                  <a:cubicBezTo>
                    <a:pt x="914" y="3028"/>
                    <a:pt x="925" y="3034"/>
                    <a:pt x="937" y="3023"/>
                  </a:cubicBezTo>
                  <a:cubicBezTo>
                    <a:pt x="948" y="3006"/>
                    <a:pt x="937" y="3000"/>
                    <a:pt x="937" y="2983"/>
                  </a:cubicBezTo>
                  <a:cubicBezTo>
                    <a:pt x="943" y="2966"/>
                    <a:pt x="937" y="2966"/>
                    <a:pt x="948" y="2955"/>
                  </a:cubicBezTo>
                  <a:cubicBezTo>
                    <a:pt x="965" y="2949"/>
                    <a:pt x="960" y="2943"/>
                    <a:pt x="965" y="2932"/>
                  </a:cubicBezTo>
                  <a:cubicBezTo>
                    <a:pt x="971" y="2920"/>
                    <a:pt x="994" y="2915"/>
                    <a:pt x="999" y="2892"/>
                  </a:cubicBezTo>
                  <a:cubicBezTo>
                    <a:pt x="1005" y="2875"/>
                    <a:pt x="1016" y="2864"/>
                    <a:pt x="1028" y="2847"/>
                  </a:cubicBezTo>
                  <a:cubicBezTo>
                    <a:pt x="1039" y="2830"/>
                    <a:pt x="1039" y="2818"/>
                    <a:pt x="1045" y="2801"/>
                  </a:cubicBezTo>
                  <a:cubicBezTo>
                    <a:pt x="1051" y="2790"/>
                    <a:pt x="1062" y="2784"/>
                    <a:pt x="1068" y="2778"/>
                  </a:cubicBezTo>
                  <a:cubicBezTo>
                    <a:pt x="1073" y="2767"/>
                    <a:pt x="1073" y="2756"/>
                    <a:pt x="1079" y="2750"/>
                  </a:cubicBezTo>
                  <a:cubicBezTo>
                    <a:pt x="1022" y="2727"/>
                    <a:pt x="982" y="2642"/>
                    <a:pt x="925" y="2619"/>
                  </a:cubicBezTo>
                  <a:cubicBezTo>
                    <a:pt x="903" y="2608"/>
                    <a:pt x="772" y="2597"/>
                    <a:pt x="766" y="2585"/>
                  </a:cubicBezTo>
                  <a:cubicBezTo>
                    <a:pt x="749" y="2591"/>
                    <a:pt x="732" y="2653"/>
                    <a:pt x="698" y="2631"/>
                  </a:cubicBezTo>
                  <a:cubicBezTo>
                    <a:pt x="675" y="2614"/>
                    <a:pt x="653" y="2597"/>
                    <a:pt x="630" y="2580"/>
                  </a:cubicBezTo>
                  <a:cubicBezTo>
                    <a:pt x="613" y="2568"/>
                    <a:pt x="641" y="2557"/>
                    <a:pt x="636" y="2546"/>
                  </a:cubicBezTo>
                  <a:cubicBezTo>
                    <a:pt x="630" y="2517"/>
                    <a:pt x="613" y="2500"/>
                    <a:pt x="619" y="2472"/>
                  </a:cubicBezTo>
                  <a:cubicBezTo>
                    <a:pt x="630" y="2438"/>
                    <a:pt x="647" y="2420"/>
                    <a:pt x="647" y="2375"/>
                  </a:cubicBezTo>
                  <a:cubicBezTo>
                    <a:pt x="653" y="2358"/>
                    <a:pt x="670" y="2296"/>
                    <a:pt x="670" y="2278"/>
                  </a:cubicBezTo>
                  <a:cubicBezTo>
                    <a:pt x="613" y="2267"/>
                    <a:pt x="613" y="2267"/>
                    <a:pt x="613" y="2267"/>
                  </a:cubicBezTo>
                  <a:cubicBezTo>
                    <a:pt x="613" y="2261"/>
                    <a:pt x="613" y="2261"/>
                    <a:pt x="613" y="2261"/>
                  </a:cubicBezTo>
                  <a:cubicBezTo>
                    <a:pt x="607" y="2261"/>
                    <a:pt x="619" y="2233"/>
                    <a:pt x="619" y="2227"/>
                  </a:cubicBezTo>
                  <a:cubicBezTo>
                    <a:pt x="624" y="2210"/>
                    <a:pt x="630" y="2199"/>
                    <a:pt x="630" y="2182"/>
                  </a:cubicBezTo>
                  <a:cubicBezTo>
                    <a:pt x="630" y="2170"/>
                    <a:pt x="607" y="2131"/>
                    <a:pt x="590" y="2131"/>
                  </a:cubicBezTo>
                  <a:cubicBezTo>
                    <a:pt x="573" y="2176"/>
                    <a:pt x="477" y="2182"/>
                    <a:pt x="431" y="2170"/>
                  </a:cubicBezTo>
                  <a:cubicBezTo>
                    <a:pt x="363" y="2153"/>
                    <a:pt x="386" y="2085"/>
                    <a:pt x="318" y="2085"/>
                  </a:cubicBezTo>
                  <a:cubicBezTo>
                    <a:pt x="301" y="2142"/>
                    <a:pt x="312" y="2165"/>
                    <a:pt x="238" y="2165"/>
                  </a:cubicBezTo>
                  <a:cubicBezTo>
                    <a:pt x="198" y="2165"/>
                    <a:pt x="130" y="2159"/>
                    <a:pt x="119" y="2108"/>
                  </a:cubicBezTo>
                  <a:lnTo>
                    <a:pt x="119" y="2108"/>
                  </a:lnTo>
                  <a:lnTo>
                    <a:pt x="119" y="2108"/>
                  </a:lnTo>
                  <a:cubicBezTo>
                    <a:pt x="102" y="2074"/>
                    <a:pt x="102" y="2074"/>
                    <a:pt x="102" y="2074"/>
                  </a:cubicBezTo>
                  <a:cubicBezTo>
                    <a:pt x="119" y="2063"/>
                    <a:pt x="147" y="1989"/>
                    <a:pt x="113" y="1983"/>
                  </a:cubicBezTo>
                  <a:cubicBezTo>
                    <a:pt x="85" y="1983"/>
                    <a:pt x="68" y="1977"/>
                    <a:pt x="51" y="1960"/>
                  </a:cubicBezTo>
                  <a:cubicBezTo>
                    <a:pt x="28" y="1943"/>
                    <a:pt x="73" y="1926"/>
                    <a:pt x="85" y="1915"/>
                  </a:cubicBezTo>
                  <a:cubicBezTo>
                    <a:pt x="96" y="1903"/>
                    <a:pt x="90" y="1881"/>
                    <a:pt x="107" y="1875"/>
                  </a:cubicBezTo>
                  <a:cubicBezTo>
                    <a:pt x="130" y="1858"/>
                    <a:pt x="153" y="1852"/>
                    <a:pt x="153" y="1818"/>
                  </a:cubicBezTo>
                  <a:cubicBezTo>
                    <a:pt x="153" y="1784"/>
                    <a:pt x="170" y="1779"/>
                    <a:pt x="198" y="1761"/>
                  </a:cubicBezTo>
                  <a:cubicBezTo>
                    <a:pt x="221" y="1744"/>
                    <a:pt x="221" y="1688"/>
                    <a:pt x="261" y="1688"/>
                  </a:cubicBezTo>
                  <a:cubicBezTo>
                    <a:pt x="283" y="1688"/>
                    <a:pt x="312" y="1710"/>
                    <a:pt x="340" y="1710"/>
                  </a:cubicBezTo>
                  <a:cubicBezTo>
                    <a:pt x="340" y="1688"/>
                    <a:pt x="318" y="1682"/>
                    <a:pt x="340" y="1653"/>
                  </a:cubicBezTo>
                  <a:cubicBezTo>
                    <a:pt x="369" y="1625"/>
                    <a:pt x="409" y="1591"/>
                    <a:pt x="409" y="1546"/>
                  </a:cubicBezTo>
                  <a:cubicBezTo>
                    <a:pt x="409" y="1517"/>
                    <a:pt x="414" y="1489"/>
                    <a:pt x="391" y="1466"/>
                  </a:cubicBezTo>
                  <a:cubicBezTo>
                    <a:pt x="363" y="1443"/>
                    <a:pt x="312" y="1438"/>
                    <a:pt x="289" y="1409"/>
                  </a:cubicBezTo>
                  <a:cubicBezTo>
                    <a:pt x="272" y="1392"/>
                    <a:pt x="295" y="1387"/>
                    <a:pt x="306" y="1369"/>
                  </a:cubicBezTo>
                  <a:cubicBezTo>
                    <a:pt x="318" y="1352"/>
                    <a:pt x="295" y="1341"/>
                    <a:pt x="312" y="1313"/>
                  </a:cubicBezTo>
                  <a:cubicBezTo>
                    <a:pt x="318" y="1296"/>
                    <a:pt x="312" y="1279"/>
                    <a:pt x="306" y="1262"/>
                  </a:cubicBezTo>
                  <a:cubicBezTo>
                    <a:pt x="295" y="1262"/>
                    <a:pt x="278" y="1262"/>
                    <a:pt x="261" y="1262"/>
                  </a:cubicBezTo>
                  <a:cubicBezTo>
                    <a:pt x="249" y="1262"/>
                    <a:pt x="198" y="1222"/>
                    <a:pt x="187" y="1210"/>
                  </a:cubicBezTo>
                  <a:cubicBezTo>
                    <a:pt x="170" y="1193"/>
                    <a:pt x="147" y="1210"/>
                    <a:pt x="136" y="1228"/>
                  </a:cubicBezTo>
                  <a:cubicBezTo>
                    <a:pt x="102" y="1279"/>
                    <a:pt x="119" y="1233"/>
                    <a:pt x="73" y="1244"/>
                  </a:cubicBezTo>
                  <a:cubicBezTo>
                    <a:pt x="68" y="1244"/>
                    <a:pt x="11" y="1228"/>
                    <a:pt x="0" y="1228"/>
                  </a:cubicBezTo>
                  <a:cubicBezTo>
                    <a:pt x="0" y="1222"/>
                    <a:pt x="0" y="1222"/>
                    <a:pt x="0" y="1222"/>
                  </a:cubicBezTo>
                  <a:cubicBezTo>
                    <a:pt x="16" y="1210"/>
                    <a:pt x="5" y="1148"/>
                    <a:pt x="22" y="1120"/>
                  </a:cubicBezTo>
                  <a:cubicBezTo>
                    <a:pt x="45" y="1091"/>
                    <a:pt x="16" y="1074"/>
                    <a:pt x="22" y="1046"/>
                  </a:cubicBezTo>
                  <a:cubicBezTo>
                    <a:pt x="34" y="994"/>
                    <a:pt x="79" y="1012"/>
                    <a:pt x="39" y="949"/>
                  </a:cubicBezTo>
                  <a:cubicBezTo>
                    <a:pt x="5" y="881"/>
                    <a:pt x="85" y="887"/>
                    <a:pt x="113" y="875"/>
                  </a:cubicBezTo>
                  <a:cubicBezTo>
                    <a:pt x="113" y="864"/>
                    <a:pt x="119" y="847"/>
                    <a:pt x="124" y="835"/>
                  </a:cubicBezTo>
                  <a:cubicBezTo>
                    <a:pt x="136" y="801"/>
                    <a:pt x="136" y="824"/>
                    <a:pt x="147" y="835"/>
                  </a:cubicBezTo>
                  <a:cubicBezTo>
                    <a:pt x="164" y="858"/>
                    <a:pt x="215" y="784"/>
                    <a:pt x="227" y="773"/>
                  </a:cubicBezTo>
                  <a:cubicBezTo>
                    <a:pt x="238" y="756"/>
                    <a:pt x="272" y="722"/>
                    <a:pt x="272" y="705"/>
                  </a:cubicBezTo>
                  <a:cubicBezTo>
                    <a:pt x="272" y="688"/>
                    <a:pt x="215" y="608"/>
                    <a:pt x="261" y="608"/>
                  </a:cubicBezTo>
                  <a:cubicBezTo>
                    <a:pt x="278" y="608"/>
                    <a:pt x="295" y="625"/>
                    <a:pt x="301" y="608"/>
                  </a:cubicBezTo>
                  <a:cubicBezTo>
                    <a:pt x="312" y="597"/>
                    <a:pt x="278" y="585"/>
                    <a:pt x="278" y="568"/>
                  </a:cubicBezTo>
                  <a:cubicBezTo>
                    <a:pt x="289" y="546"/>
                    <a:pt x="289" y="546"/>
                    <a:pt x="289" y="546"/>
                  </a:cubicBezTo>
                  <a:lnTo>
                    <a:pt x="289" y="546"/>
                  </a:lnTo>
                  <a:cubicBezTo>
                    <a:pt x="312" y="546"/>
                    <a:pt x="335" y="557"/>
                    <a:pt x="346" y="580"/>
                  </a:cubicBezTo>
                  <a:cubicBezTo>
                    <a:pt x="357" y="597"/>
                    <a:pt x="357" y="608"/>
                    <a:pt x="374" y="597"/>
                  </a:cubicBezTo>
                  <a:cubicBezTo>
                    <a:pt x="403" y="574"/>
                    <a:pt x="425" y="551"/>
                    <a:pt x="460" y="546"/>
                  </a:cubicBezTo>
                  <a:cubicBezTo>
                    <a:pt x="477" y="540"/>
                    <a:pt x="494" y="540"/>
                    <a:pt x="516" y="540"/>
                  </a:cubicBezTo>
                  <a:cubicBezTo>
                    <a:pt x="533" y="540"/>
                    <a:pt x="556" y="546"/>
                    <a:pt x="573" y="546"/>
                  </a:cubicBezTo>
                  <a:cubicBezTo>
                    <a:pt x="596" y="546"/>
                    <a:pt x="613" y="557"/>
                    <a:pt x="636" y="551"/>
                  </a:cubicBezTo>
                  <a:cubicBezTo>
                    <a:pt x="664" y="546"/>
                    <a:pt x="727" y="529"/>
                    <a:pt x="749" y="517"/>
                  </a:cubicBezTo>
                  <a:cubicBezTo>
                    <a:pt x="789" y="489"/>
                    <a:pt x="818" y="415"/>
                    <a:pt x="840" y="370"/>
                  </a:cubicBezTo>
                  <a:cubicBezTo>
                    <a:pt x="846" y="353"/>
                    <a:pt x="880" y="319"/>
                    <a:pt x="897" y="341"/>
                  </a:cubicBezTo>
                  <a:cubicBezTo>
                    <a:pt x="920" y="358"/>
                    <a:pt x="965" y="364"/>
                    <a:pt x="999" y="387"/>
                  </a:cubicBezTo>
                  <a:cubicBezTo>
                    <a:pt x="1045" y="409"/>
                    <a:pt x="1068" y="267"/>
                    <a:pt x="1107" y="353"/>
                  </a:cubicBezTo>
                  <a:cubicBezTo>
                    <a:pt x="1119" y="375"/>
                    <a:pt x="1153" y="370"/>
                    <a:pt x="1175" y="358"/>
                  </a:cubicBezTo>
                  <a:cubicBezTo>
                    <a:pt x="1204" y="353"/>
                    <a:pt x="1170" y="290"/>
                    <a:pt x="1221" y="290"/>
                  </a:cubicBezTo>
                  <a:cubicBezTo>
                    <a:pt x="1249" y="296"/>
                    <a:pt x="1255" y="307"/>
                    <a:pt x="1278" y="313"/>
                  </a:cubicBezTo>
                  <a:cubicBezTo>
                    <a:pt x="1301" y="324"/>
                    <a:pt x="1312" y="301"/>
                    <a:pt x="1335" y="301"/>
                  </a:cubicBezTo>
                  <a:cubicBezTo>
                    <a:pt x="1346" y="347"/>
                    <a:pt x="1374" y="398"/>
                    <a:pt x="1420" y="421"/>
                  </a:cubicBezTo>
                  <a:cubicBezTo>
                    <a:pt x="1454" y="438"/>
                    <a:pt x="1505" y="460"/>
                    <a:pt x="1545" y="466"/>
                  </a:cubicBezTo>
                  <a:cubicBezTo>
                    <a:pt x="1619" y="478"/>
                    <a:pt x="1624" y="324"/>
                    <a:pt x="1698" y="319"/>
                  </a:cubicBezTo>
                  <a:cubicBezTo>
                    <a:pt x="1721" y="319"/>
                    <a:pt x="1749" y="341"/>
                    <a:pt x="1778" y="347"/>
                  </a:cubicBezTo>
                  <a:cubicBezTo>
                    <a:pt x="1818" y="353"/>
                    <a:pt x="1829" y="387"/>
                    <a:pt x="1869" y="375"/>
                  </a:cubicBezTo>
                  <a:cubicBezTo>
                    <a:pt x="1903" y="370"/>
                    <a:pt x="1937" y="387"/>
                    <a:pt x="1937" y="341"/>
                  </a:cubicBezTo>
                  <a:cubicBezTo>
                    <a:pt x="1948" y="262"/>
                    <a:pt x="2056" y="387"/>
                    <a:pt x="2056" y="307"/>
                  </a:cubicBezTo>
                  <a:cubicBezTo>
                    <a:pt x="2062" y="239"/>
                    <a:pt x="2096" y="250"/>
                    <a:pt x="2136" y="273"/>
                  </a:cubicBezTo>
                  <a:cubicBezTo>
                    <a:pt x="2181" y="296"/>
                    <a:pt x="2192" y="256"/>
                    <a:pt x="2221" y="262"/>
                  </a:cubicBezTo>
                  <a:cubicBezTo>
                    <a:pt x="2289" y="279"/>
                    <a:pt x="2300" y="222"/>
                    <a:pt x="2346" y="228"/>
                  </a:cubicBezTo>
                  <a:cubicBezTo>
                    <a:pt x="2363" y="228"/>
                    <a:pt x="2374" y="262"/>
                    <a:pt x="2397" y="245"/>
                  </a:cubicBezTo>
                  <a:cubicBezTo>
                    <a:pt x="2414" y="239"/>
                    <a:pt x="2420" y="182"/>
                    <a:pt x="2431" y="165"/>
                  </a:cubicBezTo>
                  <a:cubicBezTo>
                    <a:pt x="2442" y="148"/>
                    <a:pt x="2437" y="120"/>
                    <a:pt x="2448" y="103"/>
                  </a:cubicBezTo>
                  <a:cubicBezTo>
                    <a:pt x="2477" y="80"/>
                    <a:pt x="2516" y="120"/>
                    <a:pt x="2545" y="91"/>
                  </a:cubicBezTo>
                  <a:cubicBezTo>
                    <a:pt x="2568" y="74"/>
                    <a:pt x="2590" y="57"/>
                    <a:pt x="2607" y="40"/>
                  </a:cubicBezTo>
                  <a:cubicBezTo>
                    <a:pt x="2619" y="29"/>
                    <a:pt x="2636" y="0"/>
                    <a:pt x="2647" y="6"/>
                  </a:cubicBezTo>
                  <a:cubicBezTo>
                    <a:pt x="2653" y="6"/>
                    <a:pt x="2692" y="40"/>
                    <a:pt x="2698" y="46"/>
                  </a:cubicBezTo>
                  <a:cubicBezTo>
                    <a:pt x="2710" y="57"/>
                    <a:pt x="2710" y="91"/>
                    <a:pt x="2721" y="108"/>
                  </a:cubicBezTo>
                  <a:lnTo>
                    <a:pt x="2721" y="108"/>
                  </a:lnTo>
                  <a:cubicBezTo>
                    <a:pt x="2721" y="114"/>
                    <a:pt x="2738" y="148"/>
                    <a:pt x="2732" y="154"/>
                  </a:cubicBezTo>
                  <a:cubicBezTo>
                    <a:pt x="2715" y="171"/>
                    <a:pt x="2704" y="193"/>
                    <a:pt x="2715" y="216"/>
                  </a:cubicBezTo>
                  <a:cubicBezTo>
                    <a:pt x="2721" y="228"/>
                    <a:pt x="2732" y="239"/>
                    <a:pt x="2744" y="245"/>
                  </a:cubicBezTo>
                  <a:cubicBezTo>
                    <a:pt x="2755" y="250"/>
                    <a:pt x="2778" y="256"/>
                    <a:pt x="2789" y="267"/>
                  </a:cubicBezTo>
                  <a:cubicBezTo>
                    <a:pt x="2817" y="296"/>
                    <a:pt x="2812" y="296"/>
                    <a:pt x="2846" y="313"/>
                  </a:cubicBezTo>
                  <a:cubicBezTo>
                    <a:pt x="2863" y="324"/>
                    <a:pt x="2840" y="381"/>
                    <a:pt x="2869" y="381"/>
                  </a:cubicBezTo>
                  <a:cubicBezTo>
                    <a:pt x="2880" y="381"/>
                    <a:pt x="2897" y="375"/>
                    <a:pt x="2908" y="370"/>
                  </a:cubicBezTo>
                  <a:cubicBezTo>
                    <a:pt x="2937" y="364"/>
                    <a:pt x="2948" y="387"/>
                    <a:pt x="2982" y="375"/>
                  </a:cubicBezTo>
                  <a:cubicBezTo>
                    <a:pt x="2999" y="364"/>
                    <a:pt x="3016" y="341"/>
                    <a:pt x="3039" y="358"/>
                  </a:cubicBezTo>
                  <a:cubicBezTo>
                    <a:pt x="3096" y="398"/>
                    <a:pt x="3079" y="330"/>
                    <a:pt x="3119" y="330"/>
                  </a:cubicBezTo>
                  <a:cubicBezTo>
                    <a:pt x="3147" y="330"/>
                    <a:pt x="3147" y="364"/>
                    <a:pt x="3175" y="324"/>
                  </a:cubicBezTo>
                  <a:cubicBezTo>
                    <a:pt x="3198" y="301"/>
                    <a:pt x="3244" y="335"/>
                    <a:pt x="3272" y="353"/>
                  </a:cubicBezTo>
                  <a:cubicBezTo>
                    <a:pt x="3306" y="370"/>
                    <a:pt x="3295" y="449"/>
                    <a:pt x="3346" y="455"/>
                  </a:cubicBezTo>
                  <a:cubicBezTo>
                    <a:pt x="3369" y="449"/>
                    <a:pt x="3408" y="460"/>
                    <a:pt x="3431" y="466"/>
                  </a:cubicBezTo>
                  <a:cubicBezTo>
                    <a:pt x="3465" y="472"/>
                    <a:pt x="3471" y="534"/>
                    <a:pt x="3477" y="563"/>
                  </a:cubicBezTo>
                  <a:cubicBezTo>
                    <a:pt x="3482" y="591"/>
                    <a:pt x="3477" y="637"/>
                    <a:pt x="3493" y="665"/>
                  </a:cubicBezTo>
                  <a:cubicBezTo>
                    <a:pt x="3505" y="676"/>
                    <a:pt x="3505" y="682"/>
                    <a:pt x="3516" y="682"/>
                  </a:cubicBezTo>
                  <a:cubicBezTo>
                    <a:pt x="3539" y="682"/>
                    <a:pt x="3545" y="739"/>
                    <a:pt x="3573" y="756"/>
                  </a:cubicBezTo>
                  <a:cubicBezTo>
                    <a:pt x="3619" y="790"/>
                    <a:pt x="3619" y="705"/>
                    <a:pt x="3641" y="773"/>
                  </a:cubicBezTo>
                  <a:cubicBezTo>
                    <a:pt x="3658" y="813"/>
                    <a:pt x="3675" y="801"/>
                    <a:pt x="3698" y="767"/>
                  </a:cubicBezTo>
                  <a:cubicBezTo>
                    <a:pt x="3704" y="750"/>
                    <a:pt x="3715" y="750"/>
                    <a:pt x="3727" y="739"/>
                  </a:cubicBezTo>
                  <a:cubicBezTo>
                    <a:pt x="3727" y="733"/>
                    <a:pt x="3743" y="654"/>
                    <a:pt x="3755" y="705"/>
                  </a:cubicBezTo>
                  <a:cubicBezTo>
                    <a:pt x="3766" y="756"/>
                    <a:pt x="3766" y="830"/>
                    <a:pt x="3829" y="790"/>
                  </a:cubicBezTo>
                  <a:cubicBezTo>
                    <a:pt x="3851" y="779"/>
                    <a:pt x="3863" y="767"/>
                    <a:pt x="3874" y="744"/>
                  </a:cubicBezTo>
                  <a:cubicBezTo>
                    <a:pt x="3885" y="733"/>
                    <a:pt x="3931" y="784"/>
                    <a:pt x="3965" y="744"/>
                  </a:cubicBezTo>
                  <a:cubicBezTo>
                    <a:pt x="3988" y="722"/>
                    <a:pt x="3959" y="699"/>
                    <a:pt x="3965" y="676"/>
                  </a:cubicBezTo>
                  <a:cubicBezTo>
                    <a:pt x="3971" y="665"/>
                    <a:pt x="3982" y="642"/>
                    <a:pt x="3971" y="625"/>
                  </a:cubicBezTo>
                  <a:cubicBezTo>
                    <a:pt x="3959" y="620"/>
                    <a:pt x="3954" y="602"/>
                    <a:pt x="3942" y="602"/>
                  </a:cubicBezTo>
                  <a:cubicBezTo>
                    <a:pt x="3925" y="602"/>
                    <a:pt x="3948" y="648"/>
                    <a:pt x="3903" y="648"/>
                  </a:cubicBezTo>
                  <a:cubicBezTo>
                    <a:pt x="3885" y="648"/>
                    <a:pt x="3880" y="602"/>
                    <a:pt x="3885" y="602"/>
                  </a:cubicBezTo>
                  <a:cubicBezTo>
                    <a:pt x="3863" y="602"/>
                    <a:pt x="3846" y="585"/>
                    <a:pt x="3863" y="568"/>
                  </a:cubicBezTo>
                  <a:cubicBezTo>
                    <a:pt x="3880" y="551"/>
                    <a:pt x="3914" y="608"/>
                    <a:pt x="3937" y="557"/>
                  </a:cubicBezTo>
                  <a:cubicBezTo>
                    <a:pt x="3954" y="529"/>
                    <a:pt x="3954" y="540"/>
                    <a:pt x="3942" y="506"/>
                  </a:cubicBezTo>
                  <a:cubicBezTo>
                    <a:pt x="3931" y="466"/>
                    <a:pt x="3880" y="529"/>
                    <a:pt x="3863" y="540"/>
                  </a:cubicBezTo>
                  <a:cubicBezTo>
                    <a:pt x="3812" y="580"/>
                    <a:pt x="3778" y="568"/>
                    <a:pt x="3772" y="506"/>
                  </a:cubicBezTo>
                  <a:cubicBezTo>
                    <a:pt x="3795" y="489"/>
                    <a:pt x="3783" y="432"/>
                    <a:pt x="3817" y="415"/>
                  </a:cubicBezTo>
                  <a:cubicBezTo>
                    <a:pt x="3857" y="392"/>
                    <a:pt x="3891" y="353"/>
                    <a:pt x="3937" y="324"/>
                  </a:cubicBezTo>
                  <a:cubicBezTo>
                    <a:pt x="3971" y="301"/>
                    <a:pt x="3993" y="324"/>
                    <a:pt x="4028" y="284"/>
                  </a:cubicBezTo>
                  <a:cubicBezTo>
                    <a:pt x="4050" y="262"/>
                    <a:pt x="4084" y="245"/>
                    <a:pt x="4107" y="228"/>
                  </a:cubicBezTo>
                  <a:cubicBezTo>
                    <a:pt x="4141" y="199"/>
                    <a:pt x="4152" y="131"/>
                    <a:pt x="4186" y="114"/>
                  </a:cubicBezTo>
                  <a:cubicBezTo>
                    <a:pt x="4191" y="108"/>
                    <a:pt x="4237" y="120"/>
                    <a:pt x="4242" y="125"/>
                  </a:cubicBezTo>
                  <a:cubicBezTo>
                    <a:pt x="4254" y="165"/>
                    <a:pt x="4248" y="154"/>
                    <a:pt x="4288" y="154"/>
                  </a:cubicBezTo>
                  <a:cubicBezTo>
                    <a:pt x="4316" y="154"/>
                    <a:pt x="4345" y="171"/>
                    <a:pt x="4368" y="176"/>
                  </a:cubicBezTo>
                  <a:cubicBezTo>
                    <a:pt x="4402" y="188"/>
                    <a:pt x="4436" y="182"/>
                    <a:pt x="4470" y="182"/>
                  </a:cubicBezTo>
                  <a:lnTo>
                    <a:pt x="4470" y="182"/>
                  </a:lnTo>
                  <a:cubicBezTo>
                    <a:pt x="4532" y="159"/>
                    <a:pt x="4532" y="159"/>
                    <a:pt x="4532" y="159"/>
                  </a:cubicBezTo>
                  <a:cubicBezTo>
                    <a:pt x="4555" y="154"/>
                    <a:pt x="4583" y="125"/>
                    <a:pt x="4606" y="114"/>
                  </a:cubicBezTo>
                  <a:cubicBezTo>
                    <a:pt x="4623" y="108"/>
                    <a:pt x="4629" y="80"/>
                    <a:pt x="4652" y="74"/>
                  </a:cubicBezTo>
                  <a:cubicBezTo>
                    <a:pt x="4669" y="63"/>
                    <a:pt x="4691" y="108"/>
                    <a:pt x="4708" y="120"/>
                  </a:cubicBezTo>
                  <a:cubicBezTo>
                    <a:pt x="4737" y="131"/>
                    <a:pt x="4771" y="120"/>
                    <a:pt x="4799" y="120"/>
                  </a:cubicBezTo>
                  <a:cubicBezTo>
                    <a:pt x="4799" y="120"/>
                    <a:pt x="4799" y="120"/>
                    <a:pt x="4805" y="120"/>
                  </a:cubicBezTo>
                  <a:cubicBezTo>
                    <a:pt x="4805" y="125"/>
                    <a:pt x="4805" y="131"/>
                    <a:pt x="4799" y="131"/>
                  </a:cubicBezTo>
                  <a:cubicBezTo>
                    <a:pt x="4799" y="148"/>
                    <a:pt x="4760" y="182"/>
                    <a:pt x="4760" y="205"/>
                  </a:cubicBezTo>
                  <a:cubicBezTo>
                    <a:pt x="4760" y="233"/>
                    <a:pt x="4805" y="233"/>
                    <a:pt x="4828" y="239"/>
                  </a:cubicBezTo>
                  <a:cubicBezTo>
                    <a:pt x="4828" y="256"/>
                    <a:pt x="4799" y="262"/>
                    <a:pt x="4799" y="284"/>
                  </a:cubicBezTo>
                  <a:cubicBezTo>
                    <a:pt x="4816" y="330"/>
                    <a:pt x="4816" y="353"/>
                    <a:pt x="4771" y="364"/>
                  </a:cubicBezTo>
                  <a:cubicBezTo>
                    <a:pt x="4771" y="387"/>
                    <a:pt x="4833" y="392"/>
                    <a:pt x="4845" y="398"/>
                  </a:cubicBezTo>
                  <a:cubicBezTo>
                    <a:pt x="4868" y="409"/>
                    <a:pt x="4868" y="409"/>
                    <a:pt x="4896" y="398"/>
                  </a:cubicBezTo>
                  <a:cubicBezTo>
                    <a:pt x="4913" y="398"/>
                    <a:pt x="4924" y="438"/>
                    <a:pt x="4930" y="455"/>
                  </a:cubicBezTo>
                  <a:cubicBezTo>
                    <a:pt x="4936" y="466"/>
                    <a:pt x="4947" y="472"/>
                    <a:pt x="4958" y="478"/>
                  </a:cubicBezTo>
                  <a:cubicBezTo>
                    <a:pt x="4964" y="483"/>
                    <a:pt x="4998" y="489"/>
                    <a:pt x="4998" y="494"/>
                  </a:cubicBezTo>
                  <a:cubicBezTo>
                    <a:pt x="5015" y="500"/>
                    <a:pt x="4964" y="546"/>
                    <a:pt x="4958" y="551"/>
                  </a:cubicBezTo>
                  <a:cubicBezTo>
                    <a:pt x="4958" y="563"/>
                    <a:pt x="4873" y="608"/>
                    <a:pt x="4862" y="602"/>
                  </a:cubicBezTo>
                  <a:cubicBezTo>
                    <a:pt x="4845" y="597"/>
                    <a:pt x="4816" y="580"/>
                    <a:pt x="4805" y="568"/>
                  </a:cubicBezTo>
                  <a:cubicBezTo>
                    <a:pt x="4794" y="551"/>
                    <a:pt x="4805" y="529"/>
                    <a:pt x="4799" y="512"/>
                  </a:cubicBezTo>
                  <a:cubicBezTo>
                    <a:pt x="4777" y="506"/>
                    <a:pt x="4748" y="500"/>
                    <a:pt x="4731" y="500"/>
                  </a:cubicBezTo>
                  <a:cubicBezTo>
                    <a:pt x="4703" y="494"/>
                    <a:pt x="4703" y="489"/>
                    <a:pt x="4691" y="517"/>
                  </a:cubicBezTo>
                  <a:cubicBezTo>
                    <a:pt x="4686" y="529"/>
                    <a:pt x="4680" y="546"/>
                    <a:pt x="4663" y="563"/>
                  </a:cubicBezTo>
                  <a:cubicBezTo>
                    <a:pt x="4635" y="591"/>
                    <a:pt x="4629" y="602"/>
                    <a:pt x="4663" y="637"/>
                  </a:cubicBezTo>
                  <a:cubicBezTo>
                    <a:pt x="4680" y="654"/>
                    <a:pt x="4680" y="671"/>
                    <a:pt x="4691" y="693"/>
                  </a:cubicBezTo>
                  <a:cubicBezTo>
                    <a:pt x="4708" y="710"/>
                    <a:pt x="4731" y="688"/>
                    <a:pt x="4742" y="676"/>
                  </a:cubicBezTo>
                  <a:cubicBezTo>
                    <a:pt x="4754" y="665"/>
                    <a:pt x="4765" y="665"/>
                    <a:pt x="4777" y="659"/>
                  </a:cubicBezTo>
                  <a:cubicBezTo>
                    <a:pt x="4788" y="648"/>
                    <a:pt x="4794" y="631"/>
                    <a:pt x="4811" y="631"/>
                  </a:cubicBezTo>
                  <a:cubicBezTo>
                    <a:pt x="4845" y="637"/>
                    <a:pt x="4845" y="637"/>
                    <a:pt x="4845" y="637"/>
                  </a:cubicBezTo>
                  <a:cubicBezTo>
                    <a:pt x="4845" y="642"/>
                    <a:pt x="4845" y="642"/>
                    <a:pt x="4845" y="642"/>
                  </a:cubicBezTo>
                  <a:cubicBezTo>
                    <a:pt x="4828" y="665"/>
                    <a:pt x="4788" y="705"/>
                    <a:pt x="4788" y="733"/>
                  </a:cubicBezTo>
                  <a:cubicBezTo>
                    <a:pt x="4799" y="744"/>
                    <a:pt x="4816" y="739"/>
                    <a:pt x="4822" y="756"/>
                  </a:cubicBezTo>
                  <a:cubicBezTo>
                    <a:pt x="4816" y="796"/>
                    <a:pt x="4816" y="796"/>
                    <a:pt x="4816" y="796"/>
                  </a:cubicBezTo>
                  <a:cubicBezTo>
                    <a:pt x="4862" y="796"/>
                    <a:pt x="4907" y="796"/>
                    <a:pt x="4907" y="801"/>
                  </a:cubicBezTo>
                  <a:cubicBezTo>
                    <a:pt x="4924" y="813"/>
                    <a:pt x="4953" y="852"/>
                    <a:pt x="4992" y="881"/>
                  </a:cubicBezTo>
                  <a:cubicBezTo>
                    <a:pt x="5038" y="904"/>
                    <a:pt x="5089" y="915"/>
                    <a:pt x="5095" y="921"/>
                  </a:cubicBezTo>
                  <a:cubicBezTo>
                    <a:pt x="5100" y="926"/>
                    <a:pt x="5117" y="960"/>
                    <a:pt x="5117" y="960"/>
                  </a:cubicBezTo>
                  <a:cubicBezTo>
                    <a:pt x="5135" y="994"/>
                    <a:pt x="5135" y="994"/>
                    <a:pt x="5135" y="994"/>
                  </a:cubicBezTo>
                  <a:cubicBezTo>
                    <a:pt x="5146" y="1017"/>
                    <a:pt x="5146" y="1017"/>
                    <a:pt x="5146" y="1017"/>
                  </a:cubicBezTo>
                  <a:close/>
                  <a:moveTo>
                    <a:pt x="3437" y="4238"/>
                  </a:moveTo>
                  <a:lnTo>
                    <a:pt x="3437" y="4238"/>
                  </a:lnTo>
                  <a:cubicBezTo>
                    <a:pt x="3431" y="4227"/>
                    <a:pt x="3414" y="4221"/>
                    <a:pt x="3403" y="4233"/>
                  </a:cubicBezTo>
                  <a:cubicBezTo>
                    <a:pt x="3391" y="4238"/>
                    <a:pt x="3386" y="4238"/>
                    <a:pt x="3374" y="4250"/>
                  </a:cubicBezTo>
                  <a:cubicBezTo>
                    <a:pt x="3363" y="4261"/>
                    <a:pt x="3374" y="4284"/>
                    <a:pt x="3391" y="4273"/>
                  </a:cubicBezTo>
                  <a:cubicBezTo>
                    <a:pt x="3403" y="4273"/>
                    <a:pt x="3408" y="4267"/>
                    <a:pt x="3420" y="4273"/>
                  </a:cubicBezTo>
                  <a:cubicBezTo>
                    <a:pt x="3425" y="4273"/>
                    <a:pt x="3431" y="4273"/>
                    <a:pt x="3431" y="4273"/>
                  </a:cubicBezTo>
                  <a:cubicBezTo>
                    <a:pt x="3437" y="4267"/>
                    <a:pt x="3437" y="4256"/>
                    <a:pt x="3437" y="4250"/>
                  </a:cubicBezTo>
                  <a:cubicBezTo>
                    <a:pt x="3437" y="4238"/>
                    <a:pt x="3437" y="4238"/>
                    <a:pt x="3437" y="4238"/>
                  </a:cubicBezTo>
                  <a:close/>
                  <a:moveTo>
                    <a:pt x="5498" y="881"/>
                  </a:moveTo>
                  <a:lnTo>
                    <a:pt x="5498" y="881"/>
                  </a:lnTo>
                  <a:cubicBezTo>
                    <a:pt x="5521" y="864"/>
                    <a:pt x="5515" y="835"/>
                    <a:pt x="5527" y="818"/>
                  </a:cubicBezTo>
                  <a:cubicBezTo>
                    <a:pt x="5515" y="818"/>
                    <a:pt x="5504" y="824"/>
                    <a:pt x="5492" y="818"/>
                  </a:cubicBezTo>
                  <a:cubicBezTo>
                    <a:pt x="5464" y="807"/>
                    <a:pt x="5470" y="790"/>
                    <a:pt x="5430" y="790"/>
                  </a:cubicBezTo>
                  <a:cubicBezTo>
                    <a:pt x="5385" y="790"/>
                    <a:pt x="5328" y="762"/>
                    <a:pt x="5288" y="756"/>
                  </a:cubicBezTo>
                  <a:cubicBezTo>
                    <a:pt x="5254" y="744"/>
                    <a:pt x="5220" y="705"/>
                    <a:pt x="5203" y="750"/>
                  </a:cubicBezTo>
                  <a:cubicBezTo>
                    <a:pt x="5191" y="773"/>
                    <a:pt x="5174" y="807"/>
                    <a:pt x="5157" y="824"/>
                  </a:cubicBezTo>
                  <a:cubicBezTo>
                    <a:pt x="5151" y="835"/>
                    <a:pt x="5208" y="881"/>
                    <a:pt x="5220" y="898"/>
                  </a:cubicBezTo>
                  <a:cubicBezTo>
                    <a:pt x="5242" y="915"/>
                    <a:pt x="5259" y="949"/>
                    <a:pt x="5277" y="955"/>
                  </a:cubicBezTo>
                  <a:cubicBezTo>
                    <a:pt x="5311" y="972"/>
                    <a:pt x="5311" y="972"/>
                    <a:pt x="5345" y="960"/>
                  </a:cubicBezTo>
                  <a:cubicBezTo>
                    <a:pt x="5396" y="943"/>
                    <a:pt x="5396" y="978"/>
                    <a:pt x="5430" y="989"/>
                  </a:cubicBezTo>
                  <a:cubicBezTo>
                    <a:pt x="5458" y="1000"/>
                    <a:pt x="5498" y="978"/>
                    <a:pt x="5521" y="989"/>
                  </a:cubicBezTo>
                  <a:cubicBezTo>
                    <a:pt x="5532" y="994"/>
                    <a:pt x="5566" y="1017"/>
                    <a:pt x="5572" y="994"/>
                  </a:cubicBezTo>
                  <a:cubicBezTo>
                    <a:pt x="5572" y="989"/>
                    <a:pt x="5566" y="938"/>
                    <a:pt x="5561" y="938"/>
                  </a:cubicBezTo>
                  <a:cubicBezTo>
                    <a:pt x="5555" y="932"/>
                    <a:pt x="5544" y="949"/>
                    <a:pt x="5538" y="955"/>
                  </a:cubicBezTo>
                  <a:cubicBezTo>
                    <a:pt x="5492" y="966"/>
                    <a:pt x="5436" y="938"/>
                    <a:pt x="5481" y="892"/>
                  </a:cubicBezTo>
                  <a:cubicBezTo>
                    <a:pt x="5498" y="881"/>
                    <a:pt x="5498" y="881"/>
                    <a:pt x="5498" y="881"/>
                  </a:cubicBezTo>
                  <a:close/>
                  <a:moveTo>
                    <a:pt x="5004" y="1051"/>
                  </a:moveTo>
                  <a:lnTo>
                    <a:pt x="5004" y="1051"/>
                  </a:lnTo>
                  <a:cubicBezTo>
                    <a:pt x="4998" y="1051"/>
                    <a:pt x="4998" y="1051"/>
                    <a:pt x="4992" y="1051"/>
                  </a:cubicBezTo>
                  <a:cubicBezTo>
                    <a:pt x="4987" y="1051"/>
                    <a:pt x="4987" y="1051"/>
                    <a:pt x="4987" y="1057"/>
                  </a:cubicBezTo>
                  <a:cubicBezTo>
                    <a:pt x="4987" y="1057"/>
                    <a:pt x="4981" y="1068"/>
                    <a:pt x="4987" y="1068"/>
                  </a:cubicBezTo>
                  <a:lnTo>
                    <a:pt x="4992" y="1068"/>
                  </a:lnTo>
                  <a:cubicBezTo>
                    <a:pt x="4998" y="1063"/>
                    <a:pt x="5004" y="1063"/>
                    <a:pt x="5009" y="1063"/>
                  </a:cubicBezTo>
                  <a:cubicBezTo>
                    <a:pt x="5004" y="1051"/>
                    <a:pt x="5004" y="1051"/>
                    <a:pt x="5004" y="1051"/>
                  </a:cubicBezTo>
                  <a:close/>
                  <a:moveTo>
                    <a:pt x="5078" y="1080"/>
                  </a:moveTo>
                  <a:lnTo>
                    <a:pt x="5078" y="1080"/>
                  </a:lnTo>
                  <a:cubicBezTo>
                    <a:pt x="5078" y="1074"/>
                    <a:pt x="5078" y="1074"/>
                    <a:pt x="5078" y="1068"/>
                  </a:cubicBezTo>
                  <a:cubicBezTo>
                    <a:pt x="5078" y="1063"/>
                    <a:pt x="5072" y="1057"/>
                    <a:pt x="5066" y="1057"/>
                  </a:cubicBezTo>
                  <a:cubicBezTo>
                    <a:pt x="5066" y="1057"/>
                    <a:pt x="5061" y="1057"/>
                    <a:pt x="5055" y="1057"/>
                  </a:cubicBezTo>
                  <a:cubicBezTo>
                    <a:pt x="5049" y="1063"/>
                    <a:pt x="5044" y="1068"/>
                    <a:pt x="5049" y="1074"/>
                  </a:cubicBezTo>
                  <a:cubicBezTo>
                    <a:pt x="5055" y="1074"/>
                    <a:pt x="5049" y="1080"/>
                    <a:pt x="5049" y="1085"/>
                  </a:cubicBezTo>
                  <a:cubicBezTo>
                    <a:pt x="5055" y="1091"/>
                    <a:pt x="5061" y="1091"/>
                    <a:pt x="5066" y="1091"/>
                  </a:cubicBezTo>
                  <a:lnTo>
                    <a:pt x="5078" y="1080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150">
              <a:extLst>
                <a:ext uri="{FF2B5EF4-FFF2-40B4-BE49-F238E27FC236}">
                  <a16:creationId xmlns:a16="http://schemas.microsoft.com/office/drawing/2014/main" id="{1F7D075F-6F3B-2146-AAB0-10EC7A18B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2223" y="4346179"/>
              <a:ext cx="1226190" cy="838866"/>
            </a:xfrm>
            <a:custGeom>
              <a:avLst/>
              <a:gdLst>
                <a:gd name="T0" fmla="*/ 1563 w 1774"/>
                <a:gd name="T1" fmla="*/ 1136 h 1211"/>
                <a:gd name="T2" fmla="*/ 1364 w 1774"/>
                <a:gd name="T3" fmla="*/ 1159 h 1211"/>
                <a:gd name="T4" fmla="*/ 1239 w 1774"/>
                <a:gd name="T5" fmla="*/ 1091 h 1211"/>
                <a:gd name="T6" fmla="*/ 1182 w 1774"/>
                <a:gd name="T7" fmla="*/ 960 h 1211"/>
                <a:gd name="T8" fmla="*/ 1216 w 1774"/>
                <a:gd name="T9" fmla="*/ 897 h 1211"/>
                <a:gd name="T10" fmla="*/ 1045 w 1774"/>
                <a:gd name="T11" fmla="*/ 915 h 1211"/>
                <a:gd name="T12" fmla="*/ 835 w 1774"/>
                <a:gd name="T13" fmla="*/ 863 h 1211"/>
                <a:gd name="T14" fmla="*/ 705 w 1774"/>
                <a:gd name="T15" fmla="*/ 1011 h 1211"/>
                <a:gd name="T16" fmla="*/ 460 w 1774"/>
                <a:gd name="T17" fmla="*/ 1045 h 1211"/>
                <a:gd name="T18" fmla="*/ 472 w 1774"/>
                <a:gd name="T19" fmla="*/ 863 h 1211"/>
                <a:gd name="T20" fmla="*/ 358 w 1774"/>
                <a:gd name="T21" fmla="*/ 1005 h 1211"/>
                <a:gd name="T22" fmla="*/ 239 w 1774"/>
                <a:gd name="T23" fmla="*/ 943 h 1211"/>
                <a:gd name="T24" fmla="*/ 85 w 1774"/>
                <a:gd name="T25" fmla="*/ 841 h 1211"/>
                <a:gd name="T26" fmla="*/ 0 w 1774"/>
                <a:gd name="T27" fmla="*/ 744 h 1211"/>
                <a:gd name="T28" fmla="*/ 34 w 1774"/>
                <a:gd name="T29" fmla="*/ 653 h 1211"/>
                <a:gd name="T30" fmla="*/ 51 w 1774"/>
                <a:gd name="T31" fmla="*/ 477 h 1211"/>
                <a:gd name="T32" fmla="*/ 68 w 1774"/>
                <a:gd name="T33" fmla="*/ 415 h 1211"/>
                <a:gd name="T34" fmla="*/ 91 w 1774"/>
                <a:gd name="T35" fmla="*/ 335 h 1211"/>
                <a:gd name="T36" fmla="*/ 46 w 1774"/>
                <a:gd name="T37" fmla="*/ 267 h 1211"/>
                <a:gd name="T38" fmla="*/ 6 w 1774"/>
                <a:gd name="T39" fmla="*/ 182 h 1211"/>
                <a:gd name="T40" fmla="*/ 57 w 1774"/>
                <a:gd name="T41" fmla="*/ 125 h 1211"/>
                <a:gd name="T42" fmla="*/ 63 w 1774"/>
                <a:gd name="T43" fmla="*/ 17 h 1211"/>
                <a:gd name="T44" fmla="*/ 170 w 1774"/>
                <a:gd name="T45" fmla="*/ 0 h 1211"/>
                <a:gd name="T46" fmla="*/ 284 w 1774"/>
                <a:gd name="T47" fmla="*/ 28 h 1211"/>
                <a:gd name="T48" fmla="*/ 324 w 1774"/>
                <a:gd name="T49" fmla="*/ 11 h 1211"/>
                <a:gd name="T50" fmla="*/ 375 w 1774"/>
                <a:gd name="T51" fmla="*/ 57 h 1211"/>
                <a:gd name="T52" fmla="*/ 443 w 1774"/>
                <a:gd name="T53" fmla="*/ 68 h 1211"/>
                <a:gd name="T54" fmla="*/ 540 w 1774"/>
                <a:gd name="T55" fmla="*/ 96 h 1211"/>
                <a:gd name="T56" fmla="*/ 591 w 1774"/>
                <a:gd name="T57" fmla="*/ 250 h 1211"/>
                <a:gd name="T58" fmla="*/ 716 w 1774"/>
                <a:gd name="T59" fmla="*/ 250 h 1211"/>
                <a:gd name="T60" fmla="*/ 852 w 1774"/>
                <a:gd name="T61" fmla="*/ 250 h 1211"/>
                <a:gd name="T62" fmla="*/ 1068 w 1774"/>
                <a:gd name="T63" fmla="*/ 341 h 1211"/>
                <a:gd name="T64" fmla="*/ 1398 w 1774"/>
                <a:gd name="T65" fmla="*/ 483 h 1211"/>
                <a:gd name="T66" fmla="*/ 1710 w 1774"/>
                <a:gd name="T67" fmla="*/ 716 h 1211"/>
                <a:gd name="T68" fmla="*/ 1739 w 1774"/>
                <a:gd name="T69" fmla="*/ 824 h 1211"/>
                <a:gd name="T70" fmla="*/ 1653 w 1774"/>
                <a:gd name="T71" fmla="*/ 829 h 1211"/>
                <a:gd name="T72" fmla="*/ 1500 w 1774"/>
                <a:gd name="T73" fmla="*/ 983 h 1211"/>
                <a:gd name="T74" fmla="*/ 1585 w 1774"/>
                <a:gd name="T75" fmla="*/ 1074 h 1211"/>
                <a:gd name="T76" fmla="*/ 1574 w 1774"/>
                <a:gd name="T77" fmla="*/ 1085 h 1211"/>
                <a:gd name="T78" fmla="*/ 1563 w 1774"/>
                <a:gd name="T79" fmla="*/ 1136 h 1211"/>
                <a:gd name="T80" fmla="*/ 256 w 1774"/>
                <a:gd name="T81" fmla="*/ 74 h 1211"/>
                <a:gd name="T82" fmla="*/ 244 w 1774"/>
                <a:gd name="T83" fmla="*/ 51 h 1211"/>
                <a:gd name="T84" fmla="*/ 227 w 1774"/>
                <a:gd name="T85" fmla="*/ 68 h 1211"/>
                <a:gd name="T86" fmla="*/ 244 w 1774"/>
                <a:gd name="T87" fmla="*/ 85 h 1211"/>
                <a:gd name="T88" fmla="*/ 182 w 1774"/>
                <a:gd name="T89" fmla="*/ 45 h 1211"/>
                <a:gd name="T90" fmla="*/ 170 w 1774"/>
                <a:gd name="T91" fmla="*/ 45 h 1211"/>
                <a:gd name="T92" fmla="*/ 165 w 1774"/>
                <a:gd name="T93" fmla="*/ 62 h 1211"/>
                <a:gd name="T94" fmla="*/ 187 w 1774"/>
                <a:gd name="T95" fmla="*/ 57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74" h="1211">
                  <a:moveTo>
                    <a:pt x="1563" y="1136"/>
                  </a:moveTo>
                  <a:lnTo>
                    <a:pt x="1563" y="1136"/>
                  </a:lnTo>
                  <a:cubicBezTo>
                    <a:pt x="1523" y="1142"/>
                    <a:pt x="1489" y="1170"/>
                    <a:pt x="1455" y="1187"/>
                  </a:cubicBezTo>
                  <a:cubicBezTo>
                    <a:pt x="1398" y="1210"/>
                    <a:pt x="1403" y="1182"/>
                    <a:pt x="1364" y="1159"/>
                  </a:cubicBezTo>
                  <a:cubicBezTo>
                    <a:pt x="1347" y="1147"/>
                    <a:pt x="1324" y="1147"/>
                    <a:pt x="1301" y="1142"/>
                  </a:cubicBezTo>
                  <a:cubicBezTo>
                    <a:pt x="1250" y="1130"/>
                    <a:pt x="1261" y="1136"/>
                    <a:pt x="1239" y="1091"/>
                  </a:cubicBezTo>
                  <a:cubicBezTo>
                    <a:pt x="1233" y="1057"/>
                    <a:pt x="1256" y="1051"/>
                    <a:pt x="1233" y="1023"/>
                  </a:cubicBezTo>
                  <a:cubicBezTo>
                    <a:pt x="1222" y="1017"/>
                    <a:pt x="1182" y="960"/>
                    <a:pt x="1182" y="960"/>
                  </a:cubicBezTo>
                  <a:cubicBezTo>
                    <a:pt x="1193" y="949"/>
                    <a:pt x="1227" y="937"/>
                    <a:pt x="1227" y="932"/>
                  </a:cubicBezTo>
                  <a:cubicBezTo>
                    <a:pt x="1256" y="926"/>
                    <a:pt x="1227" y="897"/>
                    <a:pt x="1216" y="897"/>
                  </a:cubicBezTo>
                  <a:cubicBezTo>
                    <a:pt x="1199" y="892"/>
                    <a:pt x="1182" y="892"/>
                    <a:pt x="1165" y="892"/>
                  </a:cubicBezTo>
                  <a:cubicBezTo>
                    <a:pt x="1136" y="892"/>
                    <a:pt x="1057" y="926"/>
                    <a:pt x="1045" y="915"/>
                  </a:cubicBezTo>
                  <a:cubicBezTo>
                    <a:pt x="1040" y="903"/>
                    <a:pt x="1034" y="852"/>
                    <a:pt x="1028" y="841"/>
                  </a:cubicBezTo>
                  <a:cubicBezTo>
                    <a:pt x="972" y="824"/>
                    <a:pt x="886" y="818"/>
                    <a:pt x="835" y="863"/>
                  </a:cubicBezTo>
                  <a:cubicBezTo>
                    <a:pt x="807" y="886"/>
                    <a:pt x="790" y="869"/>
                    <a:pt x="767" y="875"/>
                  </a:cubicBezTo>
                  <a:cubicBezTo>
                    <a:pt x="767" y="943"/>
                    <a:pt x="733" y="960"/>
                    <a:pt x="705" y="1011"/>
                  </a:cubicBezTo>
                  <a:cubicBezTo>
                    <a:pt x="665" y="1091"/>
                    <a:pt x="659" y="1045"/>
                    <a:pt x="597" y="1057"/>
                  </a:cubicBezTo>
                  <a:cubicBezTo>
                    <a:pt x="574" y="1068"/>
                    <a:pt x="472" y="1068"/>
                    <a:pt x="460" y="1045"/>
                  </a:cubicBezTo>
                  <a:cubicBezTo>
                    <a:pt x="437" y="994"/>
                    <a:pt x="500" y="954"/>
                    <a:pt x="511" y="915"/>
                  </a:cubicBezTo>
                  <a:cubicBezTo>
                    <a:pt x="523" y="863"/>
                    <a:pt x="500" y="869"/>
                    <a:pt x="472" y="863"/>
                  </a:cubicBezTo>
                  <a:cubicBezTo>
                    <a:pt x="426" y="846"/>
                    <a:pt x="415" y="937"/>
                    <a:pt x="409" y="966"/>
                  </a:cubicBezTo>
                  <a:cubicBezTo>
                    <a:pt x="398" y="1011"/>
                    <a:pt x="386" y="983"/>
                    <a:pt x="358" y="1005"/>
                  </a:cubicBezTo>
                  <a:cubicBezTo>
                    <a:pt x="335" y="1023"/>
                    <a:pt x="295" y="1068"/>
                    <a:pt x="273" y="1034"/>
                  </a:cubicBezTo>
                  <a:cubicBezTo>
                    <a:pt x="261" y="1000"/>
                    <a:pt x="244" y="977"/>
                    <a:pt x="239" y="943"/>
                  </a:cubicBezTo>
                  <a:cubicBezTo>
                    <a:pt x="227" y="903"/>
                    <a:pt x="205" y="897"/>
                    <a:pt x="165" y="909"/>
                  </a:cubicBezTo>
                  <a:cubicBezTo>
                    <a:pt x="108" y="920"/>
                    <a:pt x="102" y="881"/>
                    <a:pt x="85" y="841"/>
                  </a:cubicBezTo>
                  <a:cubicBezTo>
                    <a:pt x="80" y="824"/>
                    <a:pt x="51" y="829"/>
                    <a:pt x="46" y="801"/>
                  </a:cubicBezTo>
                  <a:cubicBezTo>
                    <a:pt x="40" y="784"/>
                    <a:pt x="11" y="755"/>
                    <a:pt x="0" y="744"/>
                  </a:cubicBezTo>
                  <a:cubicBezTo>
                    <a:pt x="0" y="733"/>
                    <a:pt x="17" y="716"/>
                    <a:pt x="28" y="704"/>
                  </a:cubicBezTo>
                  <a:cubicBezTo>
                    <a:pt x="34" y="693"/>
                    <a:pt x="34" y="665"/>
                    <a:pt x="34" y="653"/>
                  </a:cubicBezTo>
                  <a:cubicBezTo>
                    <a:pt x="34" y="619"/>
                    <a:pt x="40" y="568"/>
                    <a:pt x="34" y="534"/>
                  </a:cubicBezTo>
                  <a:cubicBezTo>
                    <a:pt x="23" y="500"/>
                    <a:pt x="28" y="494"/>
                    <a:pt x="51" y="477"/>
                  </a:cubicBezTo>
                  <a:cubicBezTo>
                    <a:pt x="91" y="443"/>
                    <a:pt x="28" y="426"/>
                    <a:pt x="34" y="403"/>
                  </a:cubicBezTo>
                  <a:cubicBezTo>
                    <a:pt x="46" y="381"/>
                    <a:pt x="63" y="403"/>
                    <a:pt x="68" y="415"/>
                  </a:cubicBezTo>
                  <a:cubicBezTo>
                    <a:pt x="85" y="449"/>
                    <a:pt x="97" y="420"/>
                    <a:pt x="91" y="397"/>
                  </a:cubicBezTo>
                  <a:cubicBezTo>
                    <a:pt x="91" y="386"/>
                    <a:pt x="80" y="341"/>
                    <a:pt x="91" y="335"/>
                  </a:cubicBezTo>
                  <a:cubicBezTo>
                    <a:pt x="97" y="307"/>
                    <a:pt x="97" y="318"/>
                    <a:pt x="91" y="290"/>
                  </a:cubicBezTo>
                  <a:cubicBezTo>
                    <a:pt x="85" y="290"/>
                    <a:pt x="51" y="273"/>
                    <a:pt x="46" y="267"/>
                  </a:cubicBezTo>
                  <a:cubicBezTo>
                    <a:pt x="40" y="256"/>
                    <a:pt x="63" y="233"/>
                    <a:pt x="63" y="222"/>
                  </a:cubicBezTo>
                  <a:cubicBezTo>
                    <a:pt x="74" y="165"/>
                    <a:pt x="46" y="182"/>
                    <a:pt x="6" y="182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6" y="153"/>
                    <a:pt x="46" y="148"/>
                    <a:pt x="57" y="125"/>
                  </a:cubicBezTo>
                  <a:cubicBezTo>
                    <a:pt x="63" y="108"/>
                    <a:pt x="91" y="79"/>
                    <a:pt x="85" y="62"/>
                  </a:cubicBezTo>
                  <a:cubicBezTo>
                    <a:pt x="80" y="51"/>
                    <a:pt x="57" y="23"/>
                    <a:pt x="63" y="17"/>
                  </a:cubicBezTo>
                  <a:cubicBezTo>
                    <a:pt x="80" y="6"/>
                    <a:pt x="108" y="11"/>
                    <a:pt x="131" y="11"/>
                  </a:cubicBezTo>
                  <a:cubicBezTo>
                    <a:pt x="142" y="11"/>
                    <a:pt x="153" y="0"/>
                    <a:pt x="170" y="0"/>
                  </a:cubicBezTo>
                  <a:cubicBezTo>
                    <a:pt x="182" y="0"/>
                    <a:pt x="205" y="6"/>
                    <a:pt x="222" y="6"/>
                  </a:cubicBezTo>
                  <a:cubicBezTo>
                    <a:pt x="244" y="6"/>
                    <a:pt x="261" y="45"/>
                    <a:pt x="284" y="28"/>
                  </a:cubicBezTo>
                  <a:cubicBezTo>
                    <a:pt x="324" y="11"/>
                    <a:pt x="324" y="11"/>
                    <a:pt x="324" y="11"/>
                  </a:cubicBezTo>
                  <a:lnTo>
                    <a:pt x="324" y="11"/>
                  </a:lnTo>
                  <a:cubicBezTo>
                    <a:pt x="352" y="23"/>
                    <a:pt x="352" y="23"/>
                    <a:pt x="352" y="23"/>
                  </a:cubicBezTo>
                  <a:cubicBezTo>
                    <a:pt x="352" y="40"/>
                    <a:pt x="347" y="57"/>
                    <a:pt x="375" y="57"/>
                  </a:cubicBezTo>
                  <a:cubicBezTo>
                    <a:pt x="375" y="85"/>
                    <a:pt x="352" y="108"/>
                    <a:pt x="369" y="125"/>
                  </a:cubicBezTo>
                  <a:cubicBezTo>
                    <a:pt x="392" y="148"/>
                    <a:pt x="443" y="91"/>
                    <a:pt x="443" y="68"/>
                  </a:cubicBezTo>
                  <a:cubicBezTo>
                    <a:pt x="449" y="40"/>
                    <a:pt x="472" y="28"/>
                    <a:pt x="494" y="57"/>
                  </a:cubicBezTo>
                  <a:cubicBezTo>
                    <a:pt x="506" y="68"/>
                    <a:pt x="540" y="68"/>
                    <a:pt x="540" y="96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40" y="199"/>
                    <a:pt x="574" y="210"/>
                    <a:pt x="591" y="250"/>
                  </a:cubicBezTo>
                  <a:cubicBezTo>
                    <a:pt x="602" y="273"/>
                    <a:pt x="619" y="227"/>
                    <a:pt x="642" y="244"/>
                  </a:cubicBezTo>
                  <a:cubicBezTo>
                    <a:pt x="682" y="273"/>
                    <a:pt x="665" y="324"/>
                    <a:pt x="716" y="250"/>
                  </a:cubicBezTo>
                  <a:cubicBezTo>
                    <a:pt x="761" y="182"/>
                    <a:pt x="801" y="267"/>
                    <a:pt x="852" y="250"/>
                  </a:cubicBezTo>
                  <a:lnTo>
                    <a:pt x="852" y="250"/>
                  </a:lnTo>
                  <a:cubicBezTo>
                    <a:pt x="869" y="250"/>
                    <a:pt x="886" y="267"/>
                    <a:pt x="903" y="273"/>
                  </a:cubicBezTo>
                  <a:cubicBezTo>
                    <a:pt x="960" y="290"/>
                    <a:pt x="1023" y="324"/>
                    <a:pt x="1068" y="341"/>
                  </a:cubicBezTo>
                  <a:cubicBezTo>
                    <a:pt x="1114" y="363"/>
                    <a:pt x="1256" y="346"/>
                    <a:pt x="1267" y="403"/>
                  </a:cubicBezTo>
                  <a:cubicBezTo>
                    <a:pt x="1295" y="494"/>
                    <a:pt x="1318" y="454"/>
                    <a:pt x="1398" y="483"/>
                  </a:cubicBezTo>
                  <a:cubicBezTo>
                    <a:pt x="1437" y="500"/>
                    <a:pt x="1460" y="562"/>
                    <a:pt x="1483" y="591"/>
                  </a:cubicBezTo>
                  <a:cubicBezTo>
                    <a:pt x="1540" y="653"/>
                    <a:pt x="1636" y="676"/>
                    <a:pt x="1710" y="716"/>
                  </a:cubicBezTo>
                  <a:cubicBezTo>
                    <a:pt x="1722" y="721"/>
                    <a:pt x="1744" y="738"/>
                    <a:pt x="1773" y="755"/>
                  </a:cubicBezTo>
                  <a:cubicBezTo>
                    <a:pt x="1739" y="824"/>
                    <a:pt x="1739" y="824"/>
                    <a:pt x="1739" y="824"/>
                  </a:cubicBezTo>
                  <a:cubicBezTo>
                    <a:pt x="1739" y="858"/>
                    <a:pt x="1716" y="829"/>
                    <a:pt x="1699" y="824"/>
                  </a:cubicBezTo>
                  <a:cubicBezTo>
                    <a:pt x="1676" y="812"/>
                    <a:pt x="1670" y="835"/>
                    <a:pt x="1653" y="829"/>
                  </a:cubicBezTo>
                  <a:cubicBezTo>
                    <a:pt x="1597" y="790"/>
                    <a:pt x="1614" y="824"/>
                    <a:pt x="1579" y="852"/>
                  </a:cubicBezTo>
                  <a:cubicBezTo>
                    <a:pt x="1551" y="881"/>
                    <a:pt x="1489" y="943"/>
                    <a:pt x="1500" y="983"/>
                  </a:cubicBezTo>
                  <a:cubicBezTo>
                    <a:pt x="1506" y="1011"/>
                    <a:pt x="1511" y="1023"/>
                    <a:pt x="1534" y="1034"/>
                  </a:cubicBezTo>
                  <a:cubicBezTo>
                    <a:pt x="1563" y="1045"/>
                    <a:pt x="1579" y="1040"/>
                    <a:pt x="1585" y="1074"/>
                  </a:cubicBezTo>
                  <a:lnTo>
                    <a:pt x="1585" y="1074"/>
                  </a:lnTo>
                  <a:cubicBezTo>
                    <a:pt x="1574" y="1085"/>
                    <a:pt x="1574" y="1085"/>
                    <a:pt x="1574" y="1085"/>
                  </a:cubicBezTo>
                  <a:cubicBezTo>
                    <a:pt x="1568" y="1091"/>
                    <a:pt x="1557" y="1102"/>
                    <a:pt x="1557" y="1113"/>
                  </a:cubicBezTo>
                  <a:cubicBezTo>
                    <a:pt x="1557" y="1119"/>
                    <a:pt x="1563" y="1130"/>
                    <a:pt x="1563" y="1136"/>
                  </a:cubicBezTo>
                  <a:close/>
                  <a:moveTo>
                    <a:pt x="256" y="74"/>
                  </a:moveTo>
                  <a:lnTo>
                    <a:pt x="256" y="74"/>
                  </a:lnTo>
                  <a:cubicBezTo>
                    <a:pt x="256" y="68"/>
                    <a:pt x="256" y="68"/>
                    <a:pt x="256" y="62"/>
                  </a:cubicBezTo>
                  <a:cubicBezTo>
                    <a:pt x="256" y="57"/>
                    <a:pt x="250" y="51"/>
                    <a:pt x="244" y="51"/>
                  </a:cubicBezTo>
                  <a:cubicBezTo>
                    <a:pt x="244" y="51"/>
                    <a:pt x="239" y="51"/>
                    <a:pt x="233" y="51"/>
                  </a:cubicBezTo>
                  <a:cubicBezTo>
                    <a:pt x="227" y="57"/>
                    <a:pt x="222" y="62"/>
                    <a:pt x="227" y="68"/>
                  </a:cubicBezTo>
                  <a:cubicBezTo>
                    <a:pt x="233" y="68"/>
                    <a:pt x="227" y="74"/>
                    <a:pt x="227" y="79"/>
                  </a:cubicBezTo>
                  <a:cubicBezTo>
                    <a:pt x="233" y="85"/>
                    <a:pt x="239" y="85"/>
                    <a:pt x="244" y="85"/>
                  </a:cubicBezTo>
                  <a:cubicBezTo>
                    <a:pt x="256" y="74"/>
                    <a:pt x="256" y="74"/>
                    <a:pt x="256" y="74"/>
                  </a:cubicBezTo>
                  <a:close/>
                  <a:moveTo>
                    <a:pt x="182" y="45"/>
                  </a:moveTo>
                  <a:lnTo>
                    <a:pt x="182" y="45"/>
                  </a:lnTo>
                  <a:cubicBezTo>
                    <a:pt x="176" y="45"/>
                    <a:pt x="176" y="45"/>
                    <a:pt x="170" y="45"/>
                  </a:cubicBezTo>
                  <a:cubicBezTo>
                    <a:pt x="165" y="45"/>
                    <a:pt x="165" y="45"/>
                    <a:pt x="165" y="51"/>
                  </a:cubicBezTo>
                  <a:cubicBezTo>
                    <a:pt x="165" y="51"/>
                    <a:pt x="159" y="62"/>
                    <a:pt x="165" y="62"/>
                  </a:cubicBezTo>
                  <a:lnTo>
                    <a:pt x="170" y="62"/>
                  </a:lnTo>
                  <a:cubicBezTo>
                    <a:pt x="176" y="57"/>
                    <a:pt x="182" y="57"/>
                    <a:pt x="187" y="57"/>
                  </a:cubicBezTo>
                  <a:lnTo>
                    <a:pt x="182" y="45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151">
              <a:extLst>
                <a:ext uri="{FF2B5EF4-FFF2-40B4-BE49-F238E27FC236}">
                  <a16:creationId xmlns:a16="http://schemas.microsoft.com/office/drawing/2014/main" id="{A800A159-2051-A54A-BB90-DA41C030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0532" y="4028935"/>
              <a:ext cx="2501186" cy="3474434"/>
            </a:xfrm>
            <a:custGeom>
              <a:avLst/>
              <a:gdLst>
                <a:gd name="T0" fmla="*/ 461 w 3615"/>
                <a:gd name="T1" fmla="*/ 1539 h 5023"/>
                <a:gd name="T2" fmla="*/ 790 w 3615"/>
                <a:gd name="T3" fmla="*/ 1664 h 5023"/>
                <a:gd name="T4" fmla="*/ 1000 w 3615"/>
                <a:gd name="T5" fmla="*/ 1363 h 5023"/>
                <a:gd name="T6" fmla="*/ 949 w 3615"/>
                <a:gd name="T7" fmla="*/ 1130 h 5023"/>
                <a:gd name="T8" fmla="*/ 1046 w 3615"/>
                <a:gd name="T9" fmla="*/ 806 h 5023"/>
                <a:gd name="T10" fmla="*/ 1194 w 3615"/>
                <a:gd name="T11" fmla="*/ 608 h 5023"/>
                <a:gd name="T12" fmla="*/ 1262 w 3615"/>
                <a:gd name="T13" fmla="*/ 454 h 5023"/>
                <a:gd name="T14" fmla="*/ 1552 w 3615"/>
                <a:gd name="T15" fmla="*/ 289 h 5023"/>
                <a:gd name="T16" fmla="*/ 1648 w 3615"/>
                <a:gd name="T17" fmla="*/ 96 h 5023"/>
                <a:gd name="T18" fmla="*/ 1773 w 3615"/>
                <a:gd name="T19" fmla="*/ 22 h 5023"/>
                <a:gd name="T20" fmla="*/ 1909 w 3615"/>
                <a:gd name="T21" fmla="*/ 130 h 5023"/>
                <a:gd name="T22" fmla="*/ 2034 w 3615"/>
                <a:gd name="T23" fmla="*/ 176 h 5023"/>
                <a:gd name="T24" fmla="*/ 2421 w 3615"/>
                <a:gd name="T25" fmla="*/ 210 h 5023"/>
                <a:gd name="T26" fmla="*/ 2671 w 3615"/>
                <a:gd name="T27" fmla="*/ 380 h 5023"/>
                <a:gd name="T28" fmla="*/ 2887 w 3615"/>
                <a:gd name="T29" fmla="*/ 312 h 5023"/>
                <a:gd name="T30" fmla="*/ 3091 w 3615"/>
                <a:gd name="T31" fmla="*/ 335 h 5023"/>
                <a:gd name="T32" fmla="*/ 3267 w 3615"/>
                <a:gd name="T33" fmla="*/ 369 h 5023"/>
                <a:gd name="T34" fmla="*/ 3477 w 3615"/>
                <a:gd name="T35" fmla="*/ 380 h 5023"/>
                <a:gd name="T36" fmla="*/ 3591 w 3615"/>
                <a:gd name="T37" fmla="*/ 511 h 5023"/>
                <a:gd name="T38" fmla="*/ 3529 w 3615"/>
                <a:gd name="T39" fmla="*/ 750 h 5023"/>
                <a:gd name="T40" fmla="*/ 3603 w 3615"/>
                <a:gd name="T41" fmla="*/ 943 h 5023"/>
                <a:gd name="T42" fmla="*/ 3477 w 3615"/>
                <a:gd name="T43" fmla="*/ 1443 h 5023"/>
                <a:gd name="T44" fmla="*/ 3404 w 3615"/>
                <a:gd name="T45" fmla="*/ 1732 h 5023"/>
                <a:gd name="T46" fmla="*/ 3159 w 3615"/>
                <a:gd name="T47" fmla="*/ 1931 h 5023"/>
                <a:gd name="T48" fmla="*/ 3188 w 3615"/>
                <a:gd name="T49" fmla="*/ 2181 h 5023"/>
                <a:gd name="T50" fmla="*/ 3114 w 3615"/>
                <a:gd name="T51" fmla="*/ 2568 h 5023"/>
                <a:gd name="T52" fmla="*/ 3051 w 3615"/>
                <a:gd name="T53" fmla="*/ 2823 h 5023"/>
                <a:gd name="T54" fmla="*/ 2915 w 3615"/>
                <a:gd name="T55" fmla="*/ 2977 h 5023"/>
                <a:gd name="T56" fmla="*/ 3000 w 3615"/>
                <a:gd name="T57" fmla="*/ 3442 h 5023"/>
                <a:gd name="T58" fmla="*/ 2870 w 3615"/>
                <a:gd name="T59" fmla="*/ 3568 h 5023"/>
                <a:gd name="T60" fmla="*/ 2818 w 3615"/>
                <a:gd name="T61" fmla="*/ 3619 h 5023"/>
                <a:gd name="T62" fmla="*/ 2625 w 3615"/>
                <a:gd name="T63" fmla="*/ 3602 h 5023"/>
                <a:gd name="T64" fmla="*/ 2318 w 3615"/>
                <a:gd name="T65" fmla="*/ 3692 h 5023"/>
                <a:gd name="T66" fmla="*/ 2307 w 3615"/>
                <a:gd name="T67" fmla="*/ 3789 h 5023"/>
                <a:gd name="T68" fmla="*/ 2267 w 3615"/>
                <a:gd name="T69" fmla="*/ 4033 h 5023"/>
                <a:gd name="T70" fmla="*/ 2199 w 3615"/>
                <a:gd name="T71" fmla="*/ 4278 h 5023"/>
                <a:gd name="T72" fmla="*/ 1972 w 3615"/>
                <a:gd name="T73" fmla="*/ 4493 h 5023"/>
                <a:gd name="T74" fmla="*/ 1733 w 3615"/>
                <a:gd name="T75" fmla="*/ 4743 h 5023"/>
                <a:gd name="T76" fmla="*/ 1688 w 3615"/>
                <a:gd name="T77" fmla="*/ 4965 h 5023"/>
                <a:gd name="T78" fmla="*/ 1552 w 3615"/>
                <a:gd name="T79" fmla="*/ 4925 h 5023"/>
                <a:gd name="T80" fmla="*/ 1318 w 3615"/>
                <a:gd name="T81" fmla="*/ 4823 h 5023"/>
                <a:gd name="T82" fmla="*/ 1211 w 3615"/>
                <a:gd name="T83" fmla="*/ 4584 h 5023"/>
                <a:gd name="T84" fmla="*/ 1080 w 3615"/>
                <a:gd name="T85" fmla="*/ 4431 h 5023"/>
                <a:gd name="T86" fmla="*/ 904 w 3615"/>
                <a:gd name="T87" fmla="*/ 4454 h 5023"/>
                <a:gd name="T88" fmla="*/ 676 w 3615"/>
                <a:gd name="T89" fmla="*/ 4374 h 5023"/>
                <a:gd name="T90" fmla="*/ 557 w 3615"/>
                <a:gd name="T91" fmla="*/ 4226 h 5023"/>
                <a:gd name="T92" fmla="*/ 569 w 3615"/>
                <a:gd name="T93" fmla="*/ 4028 h 5023"/>
                <a:gd name="T94" fmla="*/ 767 w 3615"/>
                <a:gd name="T95" fmla="*/ 3738 h 5023"/>
                <a:gd name="T96" fmla="*/ 676 w 3615"/>
                <a:gd name="T97" fmla="*/ 3312 h 5023"/>
                <a:gd name="T98" fmla="*/ 375 w 3615"/>
                <a:gd name="T99" fmla="*/ 2988 h 5023"/>
                <a:gd name="T100" fmla="*/ 154 w 3615"/>
                <a:gd name="T101" fmla="*/ 2909 h 5023"/>
                <a:gd name="T102" fmla="*/ 35 w 3615"/>
                <a:gd name="T103" fmla="*/ 2857 h 5023"/>
                <a:gd name="T104" fmla="*/ 12 w 3615"/>
                <a:gd name="T105" fmla="*/ 2596 h 5023"/>
                <a:gd name="T106" fmla="*/ 211 w 3615"/>
                <a:gd name="T107" fmla="*/ 2528 h 5023"/>
                <a:gd name="T108" fmla="*/ 228 w 3615"/>
                <a:gd name="T109" fmla="*/ 2181 h 5023"/>
                <a:gd name="T110" fmla="*/ 449 w 3615"/>
                <a:gd name="T111" fmla="*/ 2039 h 5023"/>
                <a:gd name="T112" fmla="*/ 421 w 3615"/>
                <a:gd name="T113" fmla="*/ 1715 h 5023"/>
                <a:gd name="T114" fmla="*/ 387 w 3615"/>
                <a:gd name="T115" fmla="*/ 1573 h 5023"/>
                <a:gd name="T116" fmla="*/ 1256 w 3615"/>
                <a:gd name="T117" fmla="*/ 846 h 5023"/>
                <a:gd name="T118" fmla="*/ 1222 w 3615"/>
                <a:gd name="T119" fmla="*/ 846 h 5023"/>
                <a:gd name="T120" fmla="*/ 1358 w 3615"/>
                <a:gd name="T121" fmla="*/ 744 h 5023"/>
                <a:gd name="T122" fmla="*/ 1296 w 3615"/>
                <a:gd name="T123" fmla="*/ 789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15" h="5023">
                  <a:moveTo>
                    <a:pt x="415" y="1534"/>
                  </a:moveTo>
                  <a:lnTo>
                    <a:pt x="415" y="1534"/>
                  </a:lnTo>
                  <a:cubicBezTo>
                    <a:pt x="427" y="1534"/>
                    <a:pt x="432" y="1534"/>
                    <a:pt x="444" y="1534"/>
                  </a:cubicBezTo>
                  <a:cubicBezTo>
                    <a:pt x="449" y="1534"/>
                    <a:pt x="455" y="1534"/>
                    <a:pt x="461" y="1539"/>
                  </a:cubicBezTo>
                  <a:cubicBezTo>
                    <a:pt x="472" y="1551"/>
                    <a:pt x="483" y="1539"/>
                    <a:pt x="500" y="1539"/>
                  </a:cubicBezTo>
                  <a:cubicBezTo>
                    <a:pt x="512" y="1539"/>
                    <a:pt x="517" y="1545"/>
                    <a:pt x="523" y="1556"/>
                  </a:cubicBezTo>
                  <a:cubicBezTo>
                    <a:pt x="546" y="1613"/>
                    <a:pt x="591" y="1585"/>
                    <a:pt x="631" y="1585"/>
                  </a:cubicBezTo>
                  <a:cubicBezTo>
                    <a:pt x="688" y="1585"/>
                    <a:pt x="722" y="1693"/>
                    <a:pt x="790" y="1664"/>
                  </a:cubicBezTo>
                  <a:cubicBezTo>
                    <a:pt x="841" y="1647"/>
                    <a:pt x="875" y="1636"/>
                    <a:pt x="932" y="1636"/>
                  </a:cubicBezTo>
                  <a:cubicBezTo>
                    <a:pt x="978" y="1636"/>
                    <a:pt x="983" y="1585"/>
                    <a:pt x="995" y="1545"/>
                  </a:cubicBezTo>
                  <a:cubicBezTo>
                    <a:pt x="1000" y="1534"/>
                    <a:pt x="1091" y="1409"/>
                    <a:pt x="1052" y="1414"/>
                  </a:cubicBezTo>
                  <a:cubicBezTo>
                    <a:pt x="1000" y="1420"/>
                    <a:pt x="1029" y="1386"/>
                    <a:pt x="1000" y="1363"/>
                  </a:cubicBezTo>
                  <a:cubicBezTo>
                    <a:pt x="983" y="1352"/>
                    <a:pt x="949" y="1318"/>
                    <a:pt x="955" y="1295"/>
                  </a:cubicBezTo>
                  <a:cubicBezTo>
                    <a:pt x="955" y="1267"/>
                    <a:pt x="972" y="1238"/>
                    <a:pt x="961" y="1215"/>
                  </a:cubicBezTo>
                  <a:cubicBezTo>
                    <a:pt x="955" y="1198"/>
                    <a:pt x="938" y="1187"/>
                    <a:pt x="938" y="1170"/>
                  </a:cubicBezTo>
                  <a:cubicBezTo>
                    <a:pt x="932" y="1164"/>
                    <a:pt x="949" y="1142"/>
                    <a:pt x="949" y="1130"/>
                  </a:cubicBezTo>
                  <a:cubicBezTo>
                    <a:pt x="966" y="1091"/>
                    <a:pt x="955" y="1062"/>
                    <a:pt x="978" y="1022"/>
                  </a:cubicBezTo>
                  <a:cubicBezTo>
                    <a:pt x="983" y="1011"/>
                    <a:pt x="1063" y="920"/>
                    <a:pt x="1034" y="914"/>
                  </a:cubicBezTo>
                  <a:cubicBezTo>
                    <a:pt x="1006" y="914"/>
                    <a:pt x="1000" y="897"/>
                    <a:pt x="1012" y="880"/>
                  </a:cubicBezTo>
                  <a:cubicBezTo>
                    <a:pt x="1029" y="857"/>
                    <a:pt x="1029" y="823"/>
                    <a:pt x="1046" y="806"/>
                  </a:cubicBezTo>
                  <a:cubicBezTo>
                    <a:pt x="1063" y="778"/>
                    <a:pt x="1103" y="778"/>
                    <a:pt x="1103" y="738"/>
                  </a:cubicBezTo>
                  <a:cubicBezTo>
                    <a:pt x="1103" y="721"/>
                    <a:pt x="1086" y="693"/>
                    <a:pt x="1091" y="676"/>
                  </a:cubicBezTo>
                  <a:cubicBezTo>
                    <a:pt x="1097" y="659"/>
                    <a:pt x="1103" y="619"/>
                    <a:pt x="1108" y="608"/>
                  </a:cubicBezTo>
                  <a:cubicBezTo>
                    <a:pt x="1120" y="596"/>
                    <a:pt x="1165" y="653"/>
                    <a:pt x="1194" y="608"/>
                  </a:cubicBezTo>
                  <a:cubicBezTo>
                    <a:pt x="1199" y="596"/>
                    <a:pt x="1188" y="585"/>
                    <a:pt x="1199" y="568"/>
                  </a:cubicBezTo>
                  <a:cubicBezTo>
                    <a:pt x="1216" y="551"/>
                    <a:pt x="1245" y="551"/>
                    <a:pt x="1222" y="522"/>
                  </a:cubicBezTo>
                  <a:cubicBezTo>
                    <a:pt x="1211" y="500"/>
                    <a:pt x="1233" y="505"/>
                    <a:pt x="1245" y="505"/>
                  </a:cubicBezTo>
                  <a:cubicBezTo>
                    <a:pt x="1256" y="511"/>
                    <a:pt x="1250" y="466"/>
                    <a:pt x="1262" y="454"/>
                  </a:cubicBezTo>
                  <a:cubicBezTo>
                    <a:pt x="1284" y="443"/>
                    <a:pt x="1330" y="460"/>
                    <a:pt x="1353" y="454"/>
                  </a:cubicBezTo>
                  <a:cubicBezTo>
                    <a:pt x="1409" y="477"/>
                    <a:pt x="1392" y="420"/>
                    <a:pt x="1404" y="392"/>
                  </a:cubicBezTo>
                  <a:cubicBezTo>
                    <a:pt x="1415" y="346"/>
                    <a:pt x="1421" y="369"/>
                    <a:pt x="1461" y="363"/>
                  </a:cubicBezTo>
                  <a:cubicBezTo>
                    <a:pt x="1500" y="358"/>
                    <a:pt x="1523" y="306"/>
                    <a:pt x="1552" y="289"/>
                  </a:cubicBezTo>
                  <a:cubicBezTo>
                    <a:pt x="1574" y="278"/>
                    <a:pt x="1597" y="267"/>
                    <a:pt x="1614" y="255"/>
                  </a:cubicBezTo>
                  <a:cubicBezTo>
                    <a:pt x="1654" y="227"/>
                    <a:pt x="1614" y="227"/>
                    <a:pt x="1614" y="198"/>
                  </a:cubicBezTo>
                  <a:cubicBezTo>
                    <a:pt x="1625" y="187"/>
                    <a:pt x="1608" y="153"/>
                    <a:pt x="1620" y="136"/>
                  </a:cubicBezTo>
                  <a:cubicBezTo>
                    <a:pt x="1631" y="125"/>
                    <a:pt x="1642" y="113"/>
                    <a:pt x="1648" y="96"/>
                  </a:cubicBezTo>
                  <a:cubicBezTo>
                    <a:pt x="1665" y="74"/>
                    <a:pt x="1665" y="39"/>
                    <a:pt x="1688" y="22"/>
                  </a:cubicBezTo>
                  <a:cubicBezTo>
                    <a:pt x="1711" y="0"/>
                    <a:pt x="1745" y="0"/>
                    <a:pt x="1779" y="0"/>
                  </a:cubicBezTo>
                  <a:lnTo>
                    <a:pt x="1779" y="0"/>
                  </a:lnTo>
                  <a:cubicBezTo>
                    <a:pt x="1779" y="5"/>
                    <a:pt x="1773" y="11"/>
                    <a:pt x="1773" y="22"/>
                  </a:cubicBezTo>
                  <a:cubicBezTo>
                    <a:pt x="1773" y="39"/>
                    <a:pt x="1790" y="45"/>
                    <a:pt x="1796" y="56"/>
                  </a:cubicBezTo>
                  <a:cubicBezTo>
                    <a:pt x="1802" y="56"/>
                    <a:pt x="1847" y="56"/>
                    <a:pt x="1847" y="68"/>
                  </a:cubicBezTo>
                  <a:cubicBezTo>
                    <a:pt x="1858" y="68"/>
                    <a:pt x="1875" y="119"/>
                    <a:pt x="1898" y="125"/>
                  </a:cubicBezTo>
                  <a:lnTo>
                    <a:pt x="1909" y="130"/>
                  </a:lnTo>
                  <a:cubicBezTo>
                    <a:pt x="1926" y="136"/>
                    <a:pt x="1926" y="170"/>
                    <a:pt x="1932" y="182"/>
                  </a:cubicBezTo>
                  <a:cubicBezTo>
                    <a:pt x="1944" y="216"/>
                    <a:pt x="1961" y="159"/>
                    <a:pt x="1978" y="193"/>
                  </a:cubicBezTo>
                  <a:cubicBezTo>
                    <a:pt x="1955" y="267"/>
                    <a:pt x="2017" y="221"/>
                    <a:pt x="2023" y="198"/>
                  </a:cubicBezTo>
                  <a:cubicBezTo>
                    <a:pt x="2034" y="176"/>
                    <a:pt x="2034" y="176"/>
                    <a:pt x="2034" y="176"/>
                  </a:cubicBezTo>
                  <a:cubicBezTo>
                    <a:pt x="2046" y="136"/>
                    <a:pt x="2063" y="182"/>
                    <a:pt x="2091" y="182"/>
                  </a:cubicBezTo>
                  <a:cubicBezTo>
                    <a:pt x="2103" y="221"/>
                    <a:pt x="2148" y="182"/>
                    <a:pt x="2165" y="187"/>
                  </a:cubicBezTo>
                  <a:cubicBezTo>
                    <a:pt x="2171" y="221"/>
                    <a:pt x="2250" y="142"/>
                    <a:pt x="2262" y="136"/>
                  </a:cubicBezTo>
                  <a:cubicBezTo>
                    <a:pt x="2335" y="108"/>
                    <a:pt x="2370" y="204"/>
                    <a:pt x="2421" y="210"/>
                  </a:cubicBezTo>
                  <a:cubicBezTo>
                    <a:pt x="2432" y="210"/>
                    <a:pt x="2466" y="198"/>
                    <a:pt x="2466" y="204"/>
                  </a:cubicBezTo>
                  <a:cubicBezTo>
                    <a:pt x="2483" y="210"/>
                    <a:pt x="2540" y="312"/>
                    <a:pt x="2540" y="312"/>
                  </a:cubicBezTo>
                  <a:cubicBezTo>
                    <a:pt x="2546" y="329"/>
                    <a:pt x="2580" y="352"/>
                    <a:pt x="2597" y="358"/>
                  </a:cubicBezTo>
                  <a:cubicBezTo>
                    <a:pt x="2608" y="363"/>
                    <a:pt x="2659" y="392"/>
                    <a:pt x="2671" y="380"/>
                  </a:cubicBezTo>
                  <a:cubicBezTo>
                    <a:pt x="2693" y="352"/>
                    <a:pt x="2682" y="363"/>
                    <a:pt x="2711" y="369"/>
                  </a:cubicBezTo>
                  <a:cubicBezTo>
                    <a:pt x="2745" y="375"/>
                    <a:pt x="2750" y="358"/>
                    <a:pt x="2762" y="341"/>
                  </a:cubicBezTo>
                  <a:cubicBezTo>
                    <a:pt x="2773" y="324"/>
                    <a:pt x="2796" y="335"/>
                    <a:pt x="2807" y="341"/>
                  </a:cubicBezTo>
                  <a:cubicBezTo>
                    <a:pt x="2818" y="346"/>
                    <a:pt x="2875" y="318"/>
                    <a:pt x="2887" y="312"/>
                  </a:cubicBezTo>
                  <a:cubicBezTo>
                    <a:pt x="2915" y="295"/>
                    <a:pt x="2932" y="335"/>
                    <a:pt x="2955" y="329"/>
                  </a:cubicBezTo>
                  <a:cubicBezTo>
                    <a:pt x="3006" y="324"/>
                    <a:pt x="2989" y="392"/>
                    <a:pt x="3034" y="409"/>
                  </a:cubicBezTo>
                  <a:cubicBezTo>
                    <a:pt x="3051" y="414"/>
                    <a:pt x="3074" y="403"/>
                    <a:pt x="3068" y="380"/>
                  </a:cubicBezTo>
                  <a:cubicBezTo>
                    <a:pt x="3063" y="358"/>
                    <a:pt x="3080" y="352"/>
                    <a:pt x="3091" y="335"/>
                  </a:cubicBezTo>
                  <a:cubicBezTo>
                    <a:pt x="3131" y="324"/>
                    <a:pt x="3114" y="341"/>
                    <a:pt x="3137" y="346"/>
                  </a:cubicBezTo>
                  <a:lnTo>
                    <a:pt x="3142" y="352"/>
                  </a:lnTo>
                  <a:cubicBezTo>
                    <a:pt x="3142" y="369"/>
                    <a:pt x="3193" y="386"/>
                    <a:pt x="3205" y="380"/>
                  </a:cubicBezTo>
                  <a:cubicBezTo>
                    <a:pt x="3222" y="375"/>
                    <a:pt x="3250" y="369"/>
                    <a:pt x="3267" y="369"/>
                  </a:cubicBezTo>
                  <a:cubicBezTo>
                    <a:pt x="3301" y="380"/>
                    <a:pt x="3330" y="358"/>
                    <a:pt x="3364" y="369"/>
                  </a:cubicBezTo>
                  <a:cubicBezTo>
                    <a:pt x="3375" y="369"/>
                    <a:pt x="3392" y="369"/>
                    <a:pt x="3404" y="375"/>
                  </a:cubicBezTo>
                  <a:cubicBezTo>
                    <a:pt x="3421" y="380"/>
                    <a:pt x="3438" y="386"/>
                    <a:pt x="3455" y="386"/>
                  </a:cubicBezTo>
                  <a:cubicBezTo>
                    <a:pt x="3466" y="380"/>
                    <a:pt x="3472" y="380"/>
                    <a:pt x="3477" y="380"/>
                  </a:cubicBezTo>
                  <a:lnTo>
                    <a:pt x="3477" y="380"/>
                  </a:lnTo>
                  <a:cubicBezTo>
                    <a:pt x="3495" y="414"/>
                    <a:pt x="3495" y="414"/>
                    <a:pt x="3495" y="414"/>
                  </a:cubicBezTo>
                  <a:cubicBezTo>
                    <a:pt x="3517" y="437"/>
                    <a:pt x="3517" y="443"/>
                    <a:pt x="3529" y="477"/>
                  </a:cubicBezTo>
                  <a:cubicBezTo>
                    <a:pt x="3540" y="505"/>
                    <a:pt x="3568" y="511"/>
                    <a:pt x="3591" y="511"/>
                  </a:cubicBezTo>
                  <a:cubicBezTo>
                    <a:pt x="3608" y="545"/>
                    <a:pt x="3591" y="579"/>
                    <a:pt x="3574" y="613"/>
                  </a:cubicBezTo>
                  <a:cubicBezTo>
                    <a:pt x="3546" y="664"/>
                    <a:pt x="3568" y="642"/>
                    <a:pt x="3580" y="687"/>
                  </a:cubicBezTo>
                  <a:cubicBezTo>
                    <a:pt x="3580" y="704"/>
                    <a:pt x="3546" y="710"/>
                    <a:pt x="3534" y="716"/>
                  </a:cubicBezTo>
                  <a:cubicBezTo>
                    <a:pt x="3517" y="721"/>
                    <a:pt x="3517" y="738"/>
                    <a:pt x="3529" y="750"/>
                  </a:cubicBezTo>
                  <a:cubicBezTo>
                    <a:pt x="3546" y="772"/>
                    <a:pt x="3523" y="789"/>
                    <a:pt x="3551" y="806"/>
                  </a:cubicBezTo>
                  <a:cubicBezTo>
                    <a:pt x="3574" y="818"/>
                    <a:pt x="3563" y="841"/>
                    <a:pt x="3568" y="869"/>
                  </a:cubicBezTo>
                  <a:cubicBezTo>
                    <a:pt x="3574" y="886"/>
                    <a:pt x="3557" y="914"/>
                    <a:pt x="3563" y="920"/>
                  </a:cubicBezTo>
                  <a:cubicBezTo>
                    <a:pt x="3568" y="931"/>
                    <a:pt x="3614" y="926"/>
                    <a:pt x="3603" y="943"/>
                  </a:cubicBezTo>
                  <a:cubicBezTo>
                    <a:pt x="3568" y="994"/>
                    <a:pt x="3603" y="977"/>
                    <a:pt x="3585" y="1022"/>
                  </a:cubicBezTo>
                  <a:cubicBezTo>
                    <a:pt x="3568" y="1079"/>
                    <a:pt x="3529" y="1164"/>
                    <a:pt x="3529" y="1227"/>
                  </a:cubicBezTo>
                  <a:cubicBezTo>
                    <a:pt x="3529" y="1289"/>
                    <a:pt x="3529" y="1346"/>
                    <a:pt x="3500" y="1403"/>
                  </a:cubicBezTo>
                  <a:cubicBezTo>
                    <a:pt x="3500" y="1414"/>
                    <a:pt x="3483" y="1431"/>
                    <a:pt x="3477" y="1443"/>
                  </a:cubicBezTo>
                  <a:cubicBezTo>
                    <a:pt x="3466" y="1471"/>
                    <a:pt x="3489" y="1500"/>
                    <a:pt x="3461" y="1534"/>
                  </a:cubicBezTo>
                  <a:cubicBezTo>
                    <a:pt x="3455" y="1539"/>
                    <a:pt x="3415" y="1579"/>
                    <a:pt x="3404" y="1585"/>
                  </a:cubicBezTo>
                  <a:cubicBezTo>
                    <a:pt x="3387" y="1585"/>
                    <a:pt x="3364" y="1602"/>
                    <a:pt x="3375" y="1624"/>
                  </a:cubicBezTo>
                  <a:cubicBezTo>
                    <a:pt x="3392" y="1647"/>
                    <a:pt x="3404" y="1704"/>
                    <a:pt x="3404" y="1732"/>
                  </a:cubicBezTo>
                  <a:cubicBezTo>
                    <a:pt x="3404" y="1766"/>
                    <a:pt x="3347" y="1761"/>
                    <a:pt x="3347" y="1784"/>
                  </a:cubicBezTo>
                  <a:cubicBezTo>
                    <a:pt x="3341" y="1818"/>
                    <a:pt x="3324" y="1823"/>
                    <a:pt x="3296" y="1823"/>
                  </a:cubicBezTo>
                  <a:cubicBezTo>
                    <a:pt x="3262" y="1823"/>
                    <a:pt x="3250" y="1869"/>
                    <a:pt x="3250" y="1897"/>
                  </a:cubicBezTo>
                  <a:cubicBezTo>
                    <a:pt x="3250" y="1937"/>
                    <a:pt x="3182" y="1909"/>
                    <a:pt x="3159" y="1931"/>
                  </a:cubicBezTo>
                  <a:cubicBezTo>
                    <a:pt x="3165" y="1926"/>
                    <a:pt x="3165" y="1926"/>
                    <a:pt x="3159" y="1926"/>
                  </a:cubicBezTo>
                  <a:cubicBezTo>
                    <a:pt x="3148" y="1982"/>
                    <a:pt x="3023" y="2039"/>
                    <a:pt x="3080" y="2090"/>
                  </a:cubicBezTo>
                  <a:cubicBezTo>
                    <a:pt x="3108" y="2124"/>
                    <a:pt x="3091" y="2130"/>
                    <a:pt x="3097" y="2170"/>
                  </a:cubicBezTo>
                  <a:cubicBezTo>
                    <a:pt x="3108" y="2210"/>
                    <a:pt x="3159" y="2181"/>
                    <a:pt x="3188" y="2181"/>
                  </a:cubicBezTo>
                  <a:cubicBezTo>
                    <a:pt x="3205" y="2221"/>
                    <a:pt x="3205" y="2346"/>
                    <a:pt x="3148" y="2363"/>
                  </a:cubicBezTo>
                  <a:cubicBezTo>
                    <a:pt x="3125" y="2369"/>
                    <a:pt x="3051" y="2363"/>
                    <a:pt x="3091" y="2414"/>
                  </a:cubicBezTo>
                  <a:cubicBezTo>
                    <a:pt x="3108" y="2437"/>
                    <a:pt x="3103" y="2477"/>
                    <a:pt x="3074" y="2488"/>
                  </a:cubicBezTo>
                  <a:cubicBezTo>
                    <a:pt x="3057" y="2528"/>
                    <a:pt x="3091" y="2539"/>
                    <a:pt x="3114" y="2568"/>
                  </a:cubicBezTo>
                  <a:cubicBezTo>
                    <a:pt x="3131" y="2585"/>
                    <a:pt x="3120" y="2596"/>
                    <a:pt x="3108" y="2607"/>
                  </a:cubicBezTo>
                  <a:cubicBezTo>
                    <a:pt x="3091" y="2624"/>
                    <a:pt x="3108" y="2636"/>
                    <a:pt x="3120" y="2647"/>
                  </a:cubicBezTo>
                  <a:cubicBezTo>
                    <a:pt x="3137" y="2658"/>
                    <a:pt x="3131" y="2738"/>
                    <a:pt x="3125" y="2761"/>
                  </a:cubicBezTo>
                  <a:cubicBezTo>
                    <a:pt x="3114" y="2801"/>
                    <a:pt x="3063" y="2783"/>
                    <a:pt x="3051" y="2823"/>
                  </a:cubicBezTo>
                  <a:cubicBezTo>
                    <a:pt x="3040" y="2846"/>
                    <a:pt x="3057" y="2880"/>
                    <a:pt x="3034" y="2897"/>
                  </a:cubicBezTo>
                  <a:cubicBezTo>
                    <a:pt x="3017" y="2914"/>
                    <a:pt x="2995" y="2914"/>
                    <a:pt x="2983" y="2925"/>
                  </a:cubicBezTo>
                  <a:cubicBezTo>
                    <a:pt x="2972" y="2937"/>
                    <a:pt x="2983" y="2948"/>
                    <a:pt x="2966" y="2954"/>
                  </a:cubicBezTo>
                  <a:cubicBezTo>
                    <a:pt x="2949" y="2965"/>
                    <a:pt x="2915" y="2943"/>
                    <a:pt x="2915" y="2977"/>
                  </a:cubicBezTo>
                  <a:cubicBezTo>
                    <a:pt x="2915" y="2994"/>
                    <a:pt x="2921" y="3039"/>
                    <a:pt x="2932" y="3051"/>
                  </a:cubicBezTo>
                  <a:cubicBezTo>
                    <a:pt x="2955" y="3085"/>
                    <a:pt x="2983" y="3102"/>
                    <a:pt x="3000" y="3147"/>
                  </a:cubicBezTo>
                  <a:cubicBezTo>
                    <a:pt x="3040" y="3238"/>
                    <a:pt x="2955" y="3272"/>
                    <a:pt x="2966" y="3346"/>
                  </a:cubicBezTo>
                  <a:cubicBezTo>
                    <a:pt x="2972" y="3380"/>
                    <a:pt x="2989" y="3414"/>
                    <a:pt x="3000" y="3442"/>
                  </a:cubicBezTo>
                  <a:cubicBezTo>
                    <a:pt x="3006" y="3465"/>
                    <a:pt x="2966" y="3494"/>
                    <a:pt x="2961" y="3516"/>
                  </a:cubicBezTo>
                  <a:cubicBezTo>
                    <a:pt x="2955" y="3533"/>
                    <a:pt x="2949" y="3539"/>
                    <a:pt x="2932" y="3550"/>
                  </a:cubicBezTo>
                  <a:cubicBezTo>
                    <a:pt x="2921" y="3556"/>
                    <a:pt x="2909" y="3556"/>
                    <a:pt x="2892" y="3562"/>
                  </a:cubicBezTo>
                  <a:cubicBezTo>
                    <a:pt x="2887" y="3562"/>
                    <a:pt x="2875" y="3562"/>
                    <a:pt x="2870" y="3568"/>
                  </a:cubicBezTo>
                  <a:cubicBezTo>
                    <a:pt x="2864" y="3573"/>
                    <a:pt x="2870" y="3590"/>
                    <a:pt x="2875" y="3602"/>
                  </a:cubicBezTo>
                  <a:lnTo>
                    <a:pt x="2875" y="3602"/>
                  </a:lnTo>
                  <a:cubicBezTo>
                    <a:pt x="2853" y="3613"/>
                    <a:pt x="2853" y="3613"/>
                    <a:pt x="2853" y="3613"/>
                  </a:cubicBezTo>
                  <a:cubicBezTo>
                    <a:pt x="2841" y="3619"/>
                    <a:pt x="2830" y="3624"/>
                    <a:pt x="2818" y="3619"/>
                  </a:cubicBezTo>
                  <a:cubicBezTo>
                    <a:pt x="2807" y="3613"/>
                    <a:pt x="2807" y="3607"/>
                    <a:pt x="2796" y="3607"/>
                  </a:cubicBezTo>
                  <a:cubicBezTo>
                    <a:pt x="2773" y="3613"/>
                    <a:pt x="2756" y="3636"/>
                    <a:pt x="2733" y="3647"/>
                  </a:cubicBezTo>
                  <a:cubicBezTo>
                    <a:pt x="2733" y="3658"/>
                    <a:pt x="2722" y="3658"/>
                    <a:pt x="2716" y="3658"/>
                  </a:cubicBezTo>
                  <a:cubicBezTo>
                    <a:pt x="2682" y="3613"/>
                    <a:pt x="2699" y="3602"/>
                    <a:pt x="2625" y="3602"/>
                  </a:cubicBezTo>
                  <a:cubicBezTo>
                    <a:pt x="2585" y="3602"/>
                    <a:pt x="2512" y="3573"/>
                    <a:pt x="2495" y="3533"/>
                  </a:cubicBezTo>
                  <a:cubicBezTo>
                    <a:pt x="2489" y="3528"/>
                    <a:pt x="2489" y="3505"/>
                    <a:pt x="2477" y="3505"/>
                  </a:cubicBezTo>
                  <a:cubicBezTo>
                    <a:pt x="2438" y="3505"/>
                    <a:pt x="2409" y="3528"/>
                    <a:pt x="2398" y="3568"/>
                  </a:cubicBezTo>
                  <a:cubicBezTo>
                    <a:pt x="2375" y="3624"/>
                    <a:pt x="2387" y="3658"/>
                    <a:pt x="2318" y="3692"/>
                  </a:cubicBezTo>
                  <a:cubicBezTo>
                    <a:pt x="2273" y="3715"/>
                    <a:pt x="2284" y="3698"/>
                    <a:pt x="2245" y="3687"/>
                  </a:cubicBezTo>
                  <a:cubicBezTo>
                    <a:pt x="2194" y="3670"/>
                    <a:pt x="2216" y="3732"/>
                    <a:pt x="2205" y="3755"/>
                  </a:cubicBezTo>
                  <a:cubicBezTo>
                    <a:pt x="2188" y="3789"/>
                    <a:pt x="2273" y="3795"/>
                    <a:pt x="2290" y="3795"/>
                  </a:cubicBezTo>
                  <a:lnTo>
                    <a:pt x="2307" y="3789"/>
                  </a:lnTo>
                  <a:cubicBezTo>
                    <a:pt x="2318" y="3789"/>
                    <a:pt x="2307" y="3846"/>
                    <a:pt x="2307" y="3852"/>
                  </a:cubicBezTo>
                  <a:cubicBezTo>
                    <a:pt x="2307" y="3869"/>
                    <a:pt x="2301" y="3948"/>
                    <a:pt x="2307" y="3954"/>
                  </a:cubicBezTo>
                  <a:cubicBezTo>
                    <a:pt x="2330" y="3960"/>
                    <a:pt x="2347" y="3994"/>
                    <a:pt x="2324" y="4011"/>
                  </a:cubicBezTo>
                  <a:cubicBezTo>
                    <a:pt x="2307" y="4028"/>
                    <a:pt x="2279" y="4022"/>
                    <a:pt x="2267" y="4033"/>
                  </a:cubicBezTo>
                  <a:cubicBezTo>
                    <a:pt x="2239" y="4062"/>
                    <a:pt x="2262" y="4079"/>
                    <a:pt x="2273" y="4102"/>
                  </a:cubicBezTo>
                  <a:cubicBezTo>
                    <a:pt x="2279" y="4119"/>
                    <a:pt x="2330" y="4164"/>
                    <a:pt x="2324" y="4175"/>
                  </a:cubicBezTo>
                  <a:cubicBezTo>
                    <a:pt x="2324" y="4181"/>
                    <a:pt x="2284" y="4204"/>
                    <a:pt x="2273" y="4209"/>
                  </a:cubicBezTo>
                  <a:cubicBezTo>
                    <a:pt x="2245" y="4238"/>
                    <a:pt x="2239" y="4266"/>
                    <a:pt x="2199" y="4278"/>
                  </a:cubicBezTo>
                  <a:cubicBezTo>
                    <a:pt x="2171" y="4289"/>
                    <a:pt x="2199" y="4323"/>
                    <a:pt x="2199" y="4340"/>
                  </a:cubicBezTo>
                  <a:cubicBezTo>
                    <a:pt x="2199" y="4380"/>
                    <a:pt x="2074" y="4408"/>
                    <a:pt x="2046" y="4397"/>
                  </a:cubicBezTo>
                  <a:cubicBezTo>
                    <a:pt x="2034" y="4391"/>
                    <a:pt x="2017" y="4374"/>
                    <a:pt x="2006" y="4374"/>
                  </a:cubicBezTo>
                  <a:cubicBezTo>
                    <a:pt x="1989" y="4408"/>
                    <a:pt x="1983" y="4454"/>
                    <a:pt x="1972" y="4493"/>
                  </a:cubicBezTo>
                  <a:cubicBezTo>
                    <a:pt x="1961" y="4545"/>
                    <a:pt x="1938" y="4556"/>
                    <a:pt x="1909" y="4596"/>
                  </a:cubicBezTo>
                  <a:cubicBezTo>
                    <a:pt x="1892" y="4624"/>
                    <a:pt x="1915" y="4641"/>
                    <a:pt x="1915" y="4664"/>
                  </a:cubicBezTo>
                  <a:cubicBezTo>
                    <a:pt x="1904" y="4664"/>
                    <a:pt x="1892" y="4664"/>
                    <a:pt x="1875" y="4664"/>
                  </a:cubicBezTo>
                  <a:cubicBezTo>
                    <a:pt x="1830" y="4727"/>
                    <a:pt x="1767" y="4687"/>
                    <a:pt x="1733" y="4743"/>
                  </a:cubicBezTo>
                  <a:cubicBezTo>
                    <a:pt x="1705" y="4789"/>
                    <a:pt x="1642" y="4795"/>
                    <a:pt x="1637" y="4829"/>
                  </a:cubicBezTo>
                  <a:cubicBezTo>
                    <a:pt x="1631" y="4857"/>
                    <a:pt x="1642" y="4914"/>
                    <a:pt x="1659" y="4931"/>
                  </a:cubicBezTo>
                  <a:cubicBezTo>
                    <a:pt x="1665" y="4937"/>
                    <a:pt x="1694" y="4959"/>
                    <a:pt x="1688" y="4965"/>
                  </a:cubicBezTo>
                  <a:cubicBezTo>
                    <a:pt x="1688" y="4965"/>
                    <a:pt x="1694" y="4965"/>
                    <a:pt x="1688" y="4965"/>
                  </a:cubicBezTo>
                  <a:cubicBezTo>
                    <a:pt x="1688" y="4971"/>
                    <a:pt x="1648" y="4982"/>
                    <a:pt x="1642" y="4988"/>
                  </a:cubicBezTo>
                  <a:cubicBezTo>
                    <a:pt x="1631" y="4999"/>
                    <a:pt x="1608" y="5022"/>
                    <a:pt x="1591" y="5022"/>
                  </a:cubicBezTo>
                  <a:cubicBezTo>
                    <a:pt x="1591" y="5011"/>
                    <a:pt x="1563" y="4988"/>
                    <a:pt x="1552" y="4977"/>
                  </a:cubicBezTo>
                  <a:cubicBezTo>
                    <a:pt x="1546" y="4965"/>
                    <a:pt x="1563" y="4937"/>
                    <a:pt x="1552" y="4925"/>
                  </a:cubicBezTo>
                  <a:cubicBezTo>
                    <a:pt x="1552" y="4903"/>
                    <a:pt x="1563" y="4869"/>
                    <a:pt x="1540" y="4846"/>
                  </a:cubicBezTo>
                  <a:cubicBezTo>
                    <a:pt x="1523" y="4829"/>
                    <a:pt x="1466" y="4829"/>
                    <a:pt x="1461" y="4806"/>
                  </a:cubicBezTo>
                  <a:cubicBezTo>
                    <a:pt x="1432" y="4800"/>
                    <a:pt x="1415" y="4817"/>
                    <a:pt x="1381" y="4812"/>
                  </a:cubicBezTo>
                  <a:cubicBezTo>
                    <a:pt x="1375" y="4789"/>
                    <a:pt x="1330" y="4817"/>
                    <a:pt x="1318" y="4823"/>
                  </a:cubicBezTo>
                  <a:cubicBezTo>
                    <a:pt x="1267" y="4817"/>
                    <a:pt x="1267" y="4817"/>
                    <a:pt x="1267" y="4817"/>
                  </a:cubicBezTo>
                  <a:cubicBezTo>
                    <a:pt x="1245" y="4761"/>
                    <a:pt x="1245" y="4761"/>
                    <a:pt x="1245" y="4761"/>
                  </a:cubicBezTo>
                  <a:cubicBezTo>
                    <a:pt x="1279" y="4749"/>
                    <a:pt x="1370" y="4715"/>
                    <a:pt x="1347" y="4670"/>
                  </a:cubicBezTo>
                  <a:cubicBezTo>
                    <a:pt x="1330" y="4630"/>
                    <a:pt x="1256" y="4579"/>
                    <a:pt x="1211" y="4584"/>
                  </a:cubicBezTo>
                  <a:cubicBezTo>
                    <a:pt x="1148" y="4596"/>
                    <a:pt x="1154" y="4579"/>
                    <a:pt x="1137" y="4533"/>
                  </a:cubicBezTo>
                  <a:cubicBezTo>
                    <a:pt x="1131" y="4516"/>
                    <a:pt x="1114" y="4511"/>
                    <a:pt x="1103" y="4493"/>
                  </a:cubicBezTo>
                  <a:cubicBezTo>
                    <a:pt x="1086" y="4477"/>
                    <a:pt x="1086" y="4459"/>
                    <a:pt x="1086" y="4431"/>
                  </a:cubicBezTo>
                  <a:cubicBezTo>
                    <a:pt x="1080" y="4431"/>
                    <a:pt x="1080" y="4431"/>
                    <a:pt x="1080" y="4431"/>
                  </a:cubicBezTo>
                  <a:cubicBezTo>
                    <a:pt x="1000" y="4454"/>
                    <a:pt x="1097" y="4584"/>
                    <a:pt x="978" y="4556"/>
                  </a:cubicBezTo>
                  <a:cubicBezTo>
                    <a:pt x="898" y="4545"/>
                    <a:pt x="898" y="4545"/>
                    <a:pt x="898" y="4545"/>
                  </a:cubicBezTo>
                  <a:lnTo>
                    <a:pt x="898" y="4545"/>
                  </a:lnTo>
                  <a:cubicBezTo>
                    <a:pt x="898" y="4533"/>
                    <a:pt x="909" y="4459"/>
                    <a:pt x="904" y="4454"/>
                  </a:cubicBezTo>
                  <a:cubicBezTo>
                    <a:pt x="887" y="4448"/>
                    <a:pt x="858" y="4477"/>
                    <a:pt x="836" y="4465"/>
                  </a:cubicBezTo>
                  <a:cubicBezTo>
                    <a:pt x="824" y="4454"/>
                    <a:pt x="818" y="4448"/>
                    <a:pt x="802" y="4454"/>
                  </a:cubicBezTo>
                  <a:cubicBezTo>
                    <a:pt x="773" y="4465"/>
                    <a:pt x="762" y="4459"/>
                    <a:pt x="745" y="4437"/>
                  </a:cubicBezTo>
                  <a:cubicBezTo>
                    <a:pt x="722" y="4408"/>
                    <a:pt x="711" y="4386"/>
                    <a:pt x="676" y="4374"/>
                  </a:cubicBezTo>
                  <a:cubicBezTo>
                    <a:pt x="654" y="4363"/>
                    <a:pt x="620" y="4272"/>
                    <a:pt x="591" y="4278"/>
                  </a:cubicBezTo>
                  <a:cubicBezTo>
                    <a:pt x="580" y="4283"/>
                    <a:pt x="557" y="4334"/>
                    <a:pt x="557" y="4323"/>
                  </a:cubicBezTo>
                  <a:cubicBezTo>
                    <a:pt x="540" y="4323"/>
                    <a:pt x="552" y="4255"/>
                    <a:pt x="574" y="4255"/>
                  </a:cubicBezTo>
                  <a:cubicBezTo>
                    <a:pt x="574" y="4243"/>
                    <a:pt x="569" y="4232"/>
                    <a:pt x="557" y="4226"/>
                  </a:cubicBezTo>
                  <a:cubicBezTo>
                    <a:pt x="489" y="4141"/>
                    <a:pt x="489" y="4141"/>
                    <a:pt x="489" y="4141"/>
                  </a:cubicBezTo>
                  <a:cubicBezTo>
                    <a:pt x="438" y="4136"/>
                    <a:pt x="449" y="4107"/>
                    <a:pt x="483" y="4090"/>
                  </a:cubicBezTo>
                  <a:cubicBezTo>
                    <a:pt x="500" y="4084"/>
                    <a:pt x="506" y="4050"/>
                    <a:pt x="523" y="4039"/>
                  </a:cubicBezTo>
                  <a:cubicBezTo>
                    <a:pt x="535" y="4028"/>
                    <a:pt x="557" y="4056"/>
                    <a:pt x="569" y="4028"/>
                  </a:cubicBezTo>
                  <a:cubicBezTo>
                    <a:pt x="580" y="3999"/>
                    <a:pt x="591" y="3823"/>
                    <a:pt x="620" y="3823"/>
                  </a:cubicBezTo>
                  <a:cubicBezTo>
                    <a:pt x="620" y="3829"/>
                    <a:pt x="676" y="3852"/>
                    <a:pt x="688" y="3852"/>
                  </a:cubicBezTo>
                  <a:cubicBezTo>
                    <a:pt x="722" y="3863"/>
                    <a:pt x="722" y="3857"/>
                    <a:pt x="745" y="3834"/>
                  </a:cubicBezTo>
                  <a:cubicBezTo>
                    <a:pt x="773" y="3812"/>
                    <a:pt x="745" y="3738"/>
                    <a:pt x="767" y="3738"/>
                  </a:cubicBezTo>
                  <a:cubicBezTo>
                    <a:pt x="767" y="3732"/>
                    <a:pt x="767" y="3732"/>
                    <a:pt x="767" y="3732"/>
                  </a:cubicBezTo>
                  <a:cubicBezTo>
                    <a:pt x="802" y="3715"/>
                    <a:pt x="756" y="3602"/>
                    <a:pt x="756" y="3573"/>
                  </a:cubicBezTo>
                  <a:cubicBezTo>
                    <a:pt x="762" y="3533"/>
                    <a:pt x="790" y="3465"/>
                    <a:pt x="756" y="3442"/>
                  </a:cubicBezTo>
                  <a:cubicBezTo>
                    <a:pt x="722" y="3414"/>
                    <a:pt x="659" y="3363"/>
                    <a:pt x="676" y="3312"/>
                  </a:cubicBezTo>
                  <a:cubicBezTo>
                    <a:pt x="682" y="3272"/>
                    <a:pt x="699" y="3261"/>
                    <a:pt x="659" y="3232"/>
                  </a:cubicBezTo>
                  <a:cubicBezTo>
                    <a:pt x="642" y="3221"/>
                    <a:pt x="569" y="3159"/>
                    <a:pt x="563" y="3136"/>
                  </a:cubicBezTo>
                  <a:cubicBezTo>
                    <a:pt x="535" y="3119"/>
                    <a:pt x="495" y="3073"/>
                    <a:pt x="483" y="3045"/>
                  </a:cubicBezTo>
                  <a:cubicBezTo>
                    <a:pt x="455" y="2988"/>
                    <a:pt x="415" y="3016"/>
                    <a:pt x="375" y="2988"/>
                  </a:cubicBezTo>
                  <a:cubicBezTo>
                    <a:pt x="364" y="2977"/>
                    <a:pt x="364" y="2954"/>
                    <a:pt x="353" y="2943"/>
                  </a:cubicBezTo>
                  <a:cubicBezTo>
                    <a:pt x="330" y="2920"/>
                    <a:pt x="302" y="2977"/>
                    <a:pt x="290" y="2914"/>
                  </a:cubicBezTo>
                  <a:cubicBezTo>
                    <a:pt x="290" y="2909"/>
                    <a:pt x="273" y="2891"/>
                    <a:pt x="273" y="2886"/>
                  </a:cubicBezTo>
                  <a:cubicBezTo>
                    <a:pt x="233" y="2886"/>
                    <a:pt x="199" y="2920"/>
                    <a:pt x="154" y="2909"/>
                  </a:cubicBezTo>
                  <a:lnTo>
                    <a:pt x="154" y="2909"/>
                  </a:lnTo>
                  <a:cubicBezTo>
                    <a:pt x="131" y="2891"/>
                    <a:pt x="131" y="2891"/>
                    <a:pt x="131" y="2891"/>
                  </a:cubicBezTo>
                  <a:cubicBezTo>
                    <a:pt x="114" y="2880"/>
                    <a:pt x="91" y="2874"/>
                    <a:pt x="80" y="2869"/>
                  </a:cubicBezTo>
                  <a:cubicBezTo>
                    <a:pt x="74" y="2869"/>
                    <a:pt x="40" y="2863"/>
                    <a:pt x="35" y="2857"/>
                  </a:cubicBezTo>
                  <a:lnTo>
                    <a:pt x="35" y="2823"/>
                  </a:lnTo>
                  <a:cubicBezTo>
                    <a:pt x="35" y="2806"/>
                    <a:pt x="40" y="2783"/>
                    <a:pt x="35" y="2766"/>
                  </a:cubicBezTo>
                  <a:cubicBezTo>
                    <a:pt x="23" y="2732"/>
                    <a:pt x="6" y="2693"/>
                    <a:pt x="0" y="2658"/>
                  </a:cubicBezTo>
                  <a:cubicBezTo>
                    <a:pt x="0" y="2636"/>
                    <a:pt x="23" y="2619"/>
                    <a:pt x="12" y="2596"/>
                  </a:cubicBezTo>
                  <a:cubicBezTo>
                    <a:pt x="0" y="2579"/>
                    <a:pt x="40" y="2579"/>
                    <a:pt x="52" y="2568"/>
                  </a:cubicBezTo>
                  <a:cubicBezTo>
                    <a:pt x="80" y="2539"/>
                    <a:pt x="69" y="2443"/>
                    <a:pt x="91" y="2437"/>
                  </a:cubicBezTo>
                  <a:cubicBezTo>
                    <a:pt x="103" y="2431"/>
                    <a:pt x="148" y="2454"/>
                    <a:pt x="154" y="2465"/>
                  </a:cubicBezTo>
                  <a:cubicBezTo>
                    <a:pt x="171" y="2494"/>
                    <a:pt x="171" y="2556"/>
                    <a:pt x="211" y="2528"/>
                  </a:cubicBezTo>
                  <a:cubicBezTo>
                    <a:pt x="267" y="2488"/>
                    <a:pt x="267" y="2488"/>
                    <a:pt x="267" y="2488"/>
                  </a:cubicBezTo>
                  <a:cubicBezTo>
                    <a:pt x="296" y="2471"/>
                    <a:pt x="262" y="2386"/>
                    <a:pt x="245" y="2357"/>
                  </a:cubicBezTo>
                  <a:cubicBezTo>
                    <a:pt x="228" y="2340"/>
                    <a:pt x="239" y="2295"/>
                    <a:pt x="250" y="2272"/>
                  </a:cubicBezTo>
                  <a:cubicBezTo>
                    <a:pt x="262" y="2244"/>
                    <a:pt x="199" y="2210"/>
                    <a:pt x="228" y="2181"/>
                  </a:cubicBezTo>
                  <a:cubicBezTo>
                    <a:pt x="250" y="2153"/>
                    <a:pt x="319" y="2204"/>
                    <a:pt x="319" y="2164"/>
                  </a:cubicBezTo>
                  <a:cubicBezTo>
                    <a:pt x="336" y="2153"/>
                    <a:pt x="347" y="2119"/>
                    <a:pt x="358" y="2119"/>
                  </a:cubicBezTo>
                  <a:cubicBezTo>
                    <a:pt x="381" y="2119"/>
                    <a:pt x="387" y="2107"/>
                    <a:pt x="393" y="2085"/>
                  </a:cubicBezTo>
                  <a:cubicBezTo>
                    <a:pt x="438" y="2068"/>
                    <a:pt x="449" y="2107"/>
                    <a:pt x="449" y="2039"/>
                  </a:cubicBezTo>
                  <a:cubicBezTo>
                    <a:pt x="449" y="2011"/>
                    <a:pt x="483" y="2005"/>
                    <a:pt x="483" y="1965"/>
                  </a:cubicBezTo>
                  <a:lnTo>
                    <a:pt x="483" y="1965"/>
                  </a:lnTo>
                  <a:cubicBezTo>
                    <a:pt x="427" y="1954"/>
                    <a:pt x="455" y="1886"/>
                    <a:pt x="409" y="1874"/>
                  </a:cubicBezTo>
                  <a:cubicBezTo>
                    <a:pt x="409" y="1829"/>
                    <a:pt x="466" y="1766"/>
                    <a:pt x="421" y="1715"/>
                  </a:cubicBezTo>
                  <a:cubicBezTo>
                    <a:pt x="398" y="1693"/>
                    <a:pt x="393" y="1687"/>
                    <a:pt x="393" y="1653"/>
                  </a:cubicBezTo>
                  <a:cubicBezTo>
                    <a:pt x="393" y="1596"/>
                    <a:pt x="393" y="1596"/>
                    <a:pt x="393" y="1596"/>
                  </a:cubicBezTo>
                  <a:lnTo>
                    <a:pt x="393" y="1596"/>
                  </a:lnTo>
                  <a:cubicBezTo>
                    <a:pt x="393" y="1590"/>
                    <a:pt x="387" y="1579"/>
                    <a:pt x="387" y="1573"/>
                  </a:cubicBezTo>
                  <a:cubicBezTo>
                    <a:pt x="387" y="1562"/>
                    <a:pt x="398" y="1551"/>
                    <a:pt x="404" y="1545"/>
                  </a:cubicBezTo>
                  <a:cubicBezTo>
                    <a:pt x="415" y="1534"/>
                    <a:pt x="415" y="1534"/>
                    <a:pt x="415" y="1534"/>
                  </a:cubicBezTo>
                  <a:close/>
                  <a:moveTo>
                    <a:pt x="1256" y="846"/>
                  </a:moveTo>
                  <a:lnTo>
                    <a:pt x="1256" y="846"/>
                  </a:lnTo>
                  <a:cubicBezTo>
                    <a:pt x="1256" y="835"/>
                    <a:pt x="1256" y="829"/>
                    <a:pt x="1262" y="823"/>
                  </a:cubicBezTo>
                  <a:cubicBezTo>
                    <a:pt x="1262" y="818"/>
                    <a:pt x="1262" y="812"/>
                    <a:pt x="1262" y="801"/>
                  </a:cubicBezTo>
                  <a:cubicBezTo>
                    <a:pt x="1262" y="784"/>
                    <a:pt x="1245" y="801"/>
                    <a:pt x="1239" y="806"/>
                  </a:cubicBezTo>
                  <a:cubicBezTo>
                    <a:pt x="1228" y="818"/>
                    <a:pt x="1228" y="835"/>
                    <a:pt x="1222" y="846"/>
                  </a:cubicBezTo>
                  <a:cubicBezTo>
                    <a:pt x="1216" y="852"/>
                    <a:pt x="1216" y="863"/>
                    <a:pt x="1216" y="863"/>
                  </a:cubicBezTo>
                  <a:cubicBezTo>
                    <a:pt x="1228" y="869"/>
                    <a:pt x="1239" y="857"/>
                    <a:pt x="1245" y="852"/>
                  </a:cubicBezTo>
                  <a:cubicBezTo>
                    <a:pt x="1256" y="846"/>
                    <a:pt x="1256" y="846"/>
                    <a:pt x="1256" y="846"/>
                  </a:cubicBezTo>
                  <a:close/>
                  <a:moveTo>
                    <a:pt x="1358" y="744"/>
                  </a:moveTo>
                  <a:lnTo>
                    <a:pt x="1358" y="744"/>
                  </a:lnTo>
                  <a:cubicBezTo>
                    <a:pt x="1341" y="744"/>
                    <a:pt x="1330" y="698"/>
                    <a:pt x="1313" y="727"/>
                  </a:cubicBezTo>
                  <a:cubicBezTo>
                    <a:pt x="1307" y="733"/>
                    <a:pt x="1307" y="738"/>
                    <a:pt x="1307" y="744"/>
                  </a:cubicBezTo>
                  <a:cubicBezTo>
                    <a:pt x="1302" y="755"/>
                    <a:pt x="1284" y="772"/>
                    <a:pt x="1296" y="789"/>
                  </a:cubicBezTo>
                  <a:cubicBezTo>
                    <a:pt x="1307" y="806"/>
                    <a:pt x="1341" y="801"/>
                    <a:pt x="1364" y="801"/>
                  </a:cubicBezTo>
                  <a:cubicBezTo>
                    <a:pt x="1404" y="801"/>
                    <a:pt x="1358" y="778"/>
                    <a:pt x="1358" y="755"/>
                  </a:cubicBezTo>
                  <a:lnTo>
                    <a:pt x="1358" y="744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152">
              <a:extLst>
                <a:ext uri="{FF2B5EF4-FFF2-40B4-BE49-F238E27FC236}">
                  <a16:creationId xmlns:a16="http://schemas.microsoft.com/office/drawing/2014/main" id="{A5B6AA9C-BA4C-2E4D-BA6A-F59A139E1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8212" y="3574422"/>
              <a:ext cx="1494611" cy="1628927"/>
            </a:xfrm>
            <a:custGeom>
              <a:avLst/>
              <a:gdLst>
                <a:gd name="T0" fmla="*/ 2153 w 2160"/>
                <a:gd name="T1" fmla="*/ 642 h 2353"/>
                <a:gd name="T2" fmla="*/ 1914 w 2160"/>
                <a:gd name="T3" fmla="*/ 591 h 2353"/>
                <a:gd name="T4" fmla="*/ 1812 w 2160"/>
                <a:gd name="T5" fmla="*/ 556 h 2353"/>
                <a:gd name="T6" fmla="*/ 1716 w 2160"/>
                <a:gd name="T7" fmla="*/ 500 h 2353"/>
                <a:gd name="T8" fmla="*/ 1613 w 2160"/>
                <a:gd name="T9" fmla="*/ 466 h 2353"/>
                <a:gd name="T10" fmla="*/ 1483 w 2160"/>
                <a:gd name="T11" fmla="*/ 329 h 2353"/>
                <a:gd name="T12" fmla="*/ 1261 w 2160"/>
                <a:gd name="T13" fmla="*/ 352 h 2353"/>
                <a:gd name="T14" fmla="*/ 1233 w 2160"/>
                <a:gd name="T15" fmla="*/ 56 h 2353"/>
                <a:gd name="T16" fmla="*/ 1079 w 2160"/>
                <a:gd name="T17" fmla="*/ 85 h 2353"/>
                <a:gd name="T18" fmla="*/ 1000 w 2160"/>
                <a:gd name="T19" fmla="*/ 0 h 2353"/>
                <a:gd name="T20" fmla="*/ 863 w 2160"/>
                <a:gd name="T21" fmla="*/ 51 h 2353"/>
                <a:gd name="T22" fmla="*/ 699 w 2160"/>
                <a:gd name="T23" fmla="*/ 221 h 2353"/>
                <a:gd name="T24" fmla="*/ 585 w 2160"/>
                <a:gd name="T25" fmla="*/ 403 h 2353"/>
                <a:gd name="T26" fmla="*/ 488 w 2160"/>
                <a:gd name="T27" fmla="*/ 573 h 2353"/>
                <a:gd name="T28" fmla="*/ 301 w 2160"/>
                <a:gd name="T29" fmla="*/ 721 h 2353"/>
                <a:gd name="T30" fmla="*/ 216 w 2160"/>
                <a:gd name="T31" fmla="*/ 1051 h 2353"/>
                <a:gd name="T32" fmla="*/ 216 w 2160"/>
                <a:gd name="T33" fmla="*/ 1107 h 2353"/>
                <a:gd name="T34" fmla="*/ 34 w 2160"/>
                <a:gd name="T35" fmla="*/ 1147 h 2353"/>
                <a:gd name="T36" fmla="*/ 34 w 2160"/>
                <a:gd name="T37" fmla="*/ 1221 h 2353"/>
                <a:gd name="T38" fmla="*/ 108 w 2160"/>
                <a:gd name="T39" fmla="*/ 1198 h 2353"/>
                <a:gd name="T40" fmla="*/ 62 w 2160"/>
                <a:gd name="T41" fmla="*/ 1369 h 2353"/>
                <a:gd name="T42" fmla="*/ 278 w 2160"/>
                <a:gd name="T43" fmla="*/ 1460 h 2353"/>
                <a:gd name="T44" fmla="*/ 693 w 2160"/>
                <a:gd name="T45" fmla="*/ 1710 h 2353"/>
                <a:gd name="T46" fmla="*/ 949 w 2160"/>
                <a:gd name="T47" fmla="*/ 1943 h 2353"/>
                <a:gd name="T48" fmla="*/ 789 w 2160"/>
                <a:gd name="T49" fmla="*/ 1971 h 2353"/>
                <a:gd name="T50" fmla="*/ 795 w 2160"/>
                <a:gd name="T51" fmla="*/ 2193 h 2353"/>
                <a:gd name="T52" fmla="*/ 841 w 2160"/>
                <a:gd name="T53" fmla="*/ 2198 h 2353"/>
                <a:gd name="T54" fmla="*/ 1011 w 2160"/>
                <a:gd name="T55" fmla="*/ 2244 h 2353"/>
                <a:gd name="T56" fmla="*/ 1375 w 2160"/>
                <a:gd name="T57" fmla="*/ 2204 h 2353"/>
                <a:gd name="T58" fmla="*/ 1335 w 2160"/>
                <a:gd name="T59" fmla="*/ 1954 h 2353"/>
                <a:gd name="T60" fmla="*/ 1329 w 2160"/>
                <a:gd name="T61" fmla="*/ 1789 h 2353"/>
                <a:gd name="T62" fmla="*/ 1392 w 2160"/>
                <a:gd name="T63" fmla="*/ 1539 h 2353"/>
                <a:gd name="T64" fmla="*/ 1471 w 2160"/>
                <a:gd name="T65" fmla="*/ 1335 h 2353"/>
                <a:gd name="T66" fmla="*/ 1579 w 2160"/>
                <a:gd name="T67" fmla="*/ 1227 h 2353"/>
                <a:gd name="T68" fmla="*/ 1642 w 2160"/>
                <a:gd name="T69" fmla="*/ 1113 h 2353"/>
                <a:gd name="T70" fmla="*/ 1841 w 2160"/>
                <a:gd name="T71" fmla="*/ 1022 h 2353"/>
                <a:gd name="T72" fmla="*/ 1994 w 2160"/>
                <a:gd name="T73" fmla="*/ 857 h 2353"/>
                <a:gd name="T74" fmla="*/ 2068 w 2160"/>
                <a:gd name="T75" fmla="*/ 681 h 2353"/>
                <a:gd name="T76" fmla="*/ 1636 w 2160"/>
                <a:gd name="T77" fmla="*/ 1505 h 2353"/>
                <a:gd name="T78" fmla="*/ 1602 w 2160"/>
                <a:gd name="T79" fmla="*/ 1505 h 2353"/>
                <a:gd name="T80" fmla="*/ 1642 w 2160"/>
                <a:gd name="T81" fmla="*/ 1482 h 2353"/>
                <a:gd name="T82" fmla="*/ 1738 w 2160"/>
                <a:gd name="T83" fmla="*/ 1403 h 2353"/>
                <a:gd name="T84" fmla="*/ 1676 w 2160"/>
                <a:gd name="T85" fmla="*/ 1448 h 2353"/>
                <a:gd name="T86" fmla="*/ 1738 w 2160"/>
                <a:gd name="T87" fmla="*/ 1403 h 2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0" h="2353">
                  <a:moveTo>
                    <a:pt x="2159" y="659"/>
                  </a:moveTo>
                  <a:lnTo>
                    <a:pt x="2159" y="659"/>
                  </a:lnTo>
                  <a:cubicBezTo>
                    <a:pt x="2159" y="653"/>
                    <a:pt x="2153" y="647"/>
                    <a:pt x="2153" y="642"/>
                  </a:cubicBezTo>
                  <a:cubicBezTo>
                    <a:pt x="2153" y="625"/>
                    <a:pt x="2142" y="591"/>
                    <a:pt x="2130" y="579"/>
                  </a:cubicBezTo>
                  <a:cubicBezTo>
                    <a:pt x="2108" y="562"/>
                    <a:pt x="1971" y="642"/>
                    <a:pt x="1960" y="591"/>
                  </a:cubicBezTo>
                  <a:cubicBezTo>
                    <a:pt x="1948" y="591"/>
                    <a:pt x="1920" y="568"/>
                    <a:pt x="1914" y="591"/>
                  </a:cubicBezTo>
                  <a:cubicBezTo>
                    <a:pt x="1914" y="591"/>
                    <a:pt x="1914" y="591"/>
                    <a:pt x="1909" y="591"/>
                  </a:cubicBezTo>
                  <a:cubicBezTo>
                    <a:pt x="1909" y="613"/>
                    <a:pt x="1869" y="596"/>
                    <a:pt x="1863" y="585"/>
                  </a:cubicBezTo>
                  <a:cubicBezTo>
                    <a:pt x="1858" y="579"/>
                    <a:pt x="1818" y="562"/>
                    <a:pt x="1812" y="556"/>
                  </a:cubicBezTo>
                  <a:cubicBezTo>
                    <a:pt x="1806" y="551"/>
                    <a:pt x="1812" y="528"/>
                    <a:pt x="1795" y="528"/>
                  </a:cubicBezTo>
                  <a:cubicBezTo>
                    <a:pt x="1784" y="528"/>
                    <a:pt x="1772" y="534"/>
                    <a:pt x="1761" y="528"/>
                  </a:cubicBezTo>
                  <a:cubicBezTo>
                    <a:pt x="1733" y="522"/>
                    <a:pt x="1727" y="528"/>
                    <a:pt x="1716" y="500"/>
                  </a:cubicBezTo>
                  <a:cubicBezTo>
                    <a:pt x="1716" y="494"/>
                    <a:pt x="1693" y="488"/>
                    <a:pt x="1687" y="488"/>
                  </a:cubicBezTo>
                  <a:cubicBezTo>
                    <a:pt x="1659" y="471"/>
                    <a:pt x="1676" y="494"/>
                    <a:pt x="1653" y="505"/>
                  </a:cubicBezTo>
                  <a:cubicBezTo>
                    <a:pt x="1642" y="505"/>
                    <a:pt x="1642" y="466"/>
                    <a:pt x="1613" y="466"/>
                  </a:cubicBezTo>
                  <a:cubicBezTo>
                    <a:pt x="1585" y="466"/>
                    <a:pt x="1562" y="409"/>
                    <a:pt x="1534" y="437"/>
                  </a:cubicBezTo>
                  <a:cubicBezTo>
                    <a:pt x="1511" y="460"/>
                    <a:pt x="1448" y="414"/>
                    <a:pt x="1448" y="386"/>
                  </a:cubicBezTo>
                  <a:cubicBezTo>
                    <a:pt x="1448" y="369"/>
                    <a:pt x="1471" y="329"/>
                    <a:pt x="1483" y="329"/>
                  </a:cubicBezTo>
                  <a:cubicBezTo>
                    <a:pt x="1443" y="329"/>
                    <a:pt x="1432" y="329"/>
                    <a:pt x="1409" y="363"/>
                  </a:cubicBezTo>
                  <a:cubicBezTo>
                    <a:pt x="1397" y="386"/>
                    <a:pt x="1409" y="466"/>
                    <a:pt x="1386" y="466"/>
                  </a:cubicBezTo>
                  <a:cubicBezTo>
                    <a:pt x="1346" y="466"/>
                    <a:pt x="1187" y="403"/>
                    <a:pt x="1261" y="352"/>
                  </a:cubicBezTo>
                  <a:cubicBezTo>
                    <a:pt x="1306" y="318"/>
                    <a:pt x="1312" y="301"/>
                    <a:pt x="1329" y="250"/>
                  </a:cubicBezTo>
                  <a:cubicBezTo>
                    <a:pt x="1329" y="204"/>
                    <a:pt x="1375" y="170"/>
                    <a:pt x="1358" y="113"/>
                  </a:cubicBezTo>
                  <a:cubicBezTo>
                    <a:pt x="1341" y="56"/>
                    <a:pt x="1272" y="74"/>
                    <a:pt x="1233" y="56"/>
                  </a:cubicBezTo>
                  <a:cubicBezTo>
                    <a:pt x="1204" y="39"/>
                    <a:pt x="1170" y="22"/>
                    <a:pt x="1142" y="34"/>
                  </a:cubicBezTo>
                  <a:cubicBezTo>
                    <a:pt x="1142" y="39"/>
                    <a:pt x="1136" y="51"/>
                    <a:pt x="1142" y="56"/>
                  </a:cubicBezTo>
                  <a:cubicBezTo>
                    <a:pt x="1142" y="96"/>
                    <a:pt x="1113" y="113"/>
                    <a:pt x="1079" y="85"/>
                  </a:cubicBezTo>
                  <a:cubicBezTo>
                    <a:pt x="1039" y="62"/>
                    <a:pt x="1062" y="39"/>
                    <a:pt x="1062" y="11"/>
                  </a:cubicBezTo>
                  <a:cubicBezTo>
                    <a:pt x="1062" y="11"/>
                    <a:pt x="1056" y="11"/>
                    <a:pt x="1056" y="5"/>
                  </a:cubicBezTo>
                  <a:cubicBezTo>
                    <a:pt x="1039" y="5"/>
                    <a:pt x="1022" y="0"/>
                    <a:pt x="1000" y="0"/>
                  </a:cubicBezTo>
                  <a:cubicBezTo>
                    <a:pt x="971" y="0"/>
                    <a:pt x="949" y="11"/>
                    <a:pt x="926" y="11"/>
                  </a:cubicBezTo>
                  <a:lnTo>
                    <a:pt x="926" y="11"/>
                  </a:lnTo>
                  <a:cubicBezTo>
                    <a:pt x="863" y="51"/>
                    <a:pt x="863" y="51"/>
                    <a:pt x="863" y="51"/>
                  </a:cubicBezTo>
                  <a:cubicBezTo>
                    <a:pt x="846" y="91"/>
                    <a:pt x="841" y="113"/>
                    <a:pt x="801" y="142"/>
                  </a:cubicBezTo>
                  <a:cubicBezTo>
                    <a:pt x="767" y="159"/>
                    <a:pt x="755" y="159"/>
                    <a:pt x="716" y="159"/>
                  </a:cubicBezTo>
                  <a:cubicBezTo>
                    <a:pt x="710" y="159"/>
                    <a:pt x="699" y="210"/>
                    <a:pt x="699" y="221"/>
                  </a:cubicBezTo>
                  <a:cubicBezTo>
                    <a:pt x="693" y="261"/>
                    <a:pt x="704" y="250"/>
                    <a:pt x="710" y="278"/>
                  </a:cubicBezTo>
                  <a:cubicBezTo>
                    <a:pt x="716" y="289"/>
                    <a:pt x="665" y="352"/>
                    <a:pt x="659" y="363"/>
                  </a:cubicBezTo>
                  <a:cubicBezTo>
                    <a:pt x="642" y="380"/>
                    <a:pt x="602" y="386"/>
                    <a:pt x="585" y="403"/>
                  </a:cubicBezTo>
                  <a:cubicBezTo>
                    <a:pt x="568" y="426"/>
                    <a:pt x="579" y="437"/>
                    <a:pt x="568" y="454"/>
                  </a:cubicBezTo>
                  <a:cubicBezTo>
                    <a:pt x="539" y="494"/>
                    <a:pt x="551" y="471"/>
                    <a:pt x="557" y="522"/>
                  </a:cubicBezTo>
                  <a:cubicBezTo>
                    <a:pt x="557" y="568"/>
                    <a:pt x="517" y="551"/>
                    <a:pt x="488" y="573"/>
                  </a:cubicBezTo>
                  <a:cubicBezTo>
                    <a:pt x="471" y="602"/>
                    <a:pt x="443" y="625"/>
                    <a:pt x="409" y="630"/>
                  </a:cubicBezTo>
                  <a:cubicBezTo>
                    <a:pt x="380" y="630"/>
                    <a:pt x="375" y="607"/>
                    <a:pt x="352" y="607"/>
                  </a:cubicBezTo>
                  <a:cubicBezTo>
                    <a:pt x="312" y="613"/>
                    <a:pt x="289" y="687"/>
                    <a:pt x="301" y="721"/>
                  </a:cubicBezTo>
                  <a:cubicBezTo>
                    <a:pt x="335" y="801"/>
                    <a:pt x="238" y="823"/>
                    <a:pt x="267" y="903"/>
                  </a:cubicBezTo>
                  <a:cubicBezTo>
                    <a:pt x="278" y="943"/>
                    <a:pt x="255" y="960"/>
                    <a:pt x="221" y="965"/>
                  </a:cubicBezTo>
                  <a:cubicBezTo>
                    <a:pt x="187" y="971"/>
                    <a:pt x="216" y="1022"/>
                    <a:pt x="216" y="1051"/>
                  </a:cubicBezTo>
                  <a:cubicBezTo>
                    <a:pt x="216" y="1079"/>
                    <a:pt x="221" y="1062"/>
                    <a:pt x="233" y="1056"/>
                  </a:cubicBezTo>
                  <a:cubicBezTo>
                    <a:pt x="238" y="1056"/>
                    <a:pt x="238" y="1091"/>
                    <a:pt x="238" y="1096"/>
                  </a:cubicBezTo>
                  <a:cubicBezTo>
                    <a:pt x="238" y="1113"/>
                    <a:pt x="221" y="1102"/>
                    <a:pt x="216" y="1107"/>
                  </a:cubicBezTo>
                  <a:cubicBezTo>
                    <a:pt x="204" y="1107"/>
                    <a:pt x="187" y="1125"/>
                    <a:pt x="176" y="1125"/>
                  </a:cubicBezTo>
                  <a:cubicBezTo>
                    <a:pt x="142" y="1136"/>
                    <a:pt x="142" y="1125"/>
                    <a:pt x="125" y="1102"/>
                  </a:cubicBezTo>
                  <a:cubicBezTo>
                    <a:pt x="102" y="1056"/>
                    <a:pt x="51" y="1125"/>
                    <a:pt x="34" y="1147"/>
                  </a:cubicBezTo>
                  <a:cubicBezTo>
                    <a:pt x="23" y="1153"/>
                    <a:pt x="0" y="1153"/>
                    <a:pt x="0" y="1164"/>
                  </a:cubicBezTo>
                  <a:cubicBezTo>
                    <a:pt x="0" y="1170"/>
                    <a:pt x="5" y="1204"/>
                    <a:pt x="11" y="1204"/>
                  </a:cubicBezTo>
                  <a:cubicBezTo>
                    <a:pt x="23" y="1210"/>
                    <a:pt x="34" y="1204"/>
                    <a:pt x="34" y="1221"/>
                  </a:cubicBezTo>
                  <a:cubicBezTo>
                    <a:pt x="34" y="1221"/>
                    <a:pt x="28" y="1250"/>
                    <a:pt x="39" y="1244"/>
                  </a:cubicBezTo>
                  <a:cubicBezTo>
                    <a:pt x="62" y="1227"/>
                    <a:pt x="68" y="1204"/>
                    <a:pt x="85" y="1181"/>
                  </a:cubicBezTo>
                  <a:cubicBezTo>
                    <a:pt x="91" y="1176"/>
                    <a:pt x="108" y="1193"/>
                    <a:pt x="108" y="1198"/>
                  </a:cubicBezTo>
                  <a:cubicBezTo>
                    <a:pt x="113" y="1204"/>
                    <a:pt x="113" y="1255"/>
                    <a:pt x="108" y="1267"/>
                  </a:cubicBezTo>
                  <a:cubicBezTo>
                    <a:pt x="96" y="1323"/>
                    <a:pt x="96" y="1323"/>
                    <a:pt x="96" y="1323"/>
                  </a:cubicBezTo>
                  <a:cubicBezTo>
                    <a:pt x="62" y="1369"/>
                    <a:pt x="62" y="1369"/>
                    <a:pt x="62" y="1369"/>
                  </a:cubicBezTo>
                  <a:lnTo>
                    <a:pt x="62" y="1369"/>
                  </a:lnTo>
                  <a:cubicBezTo>
                    <a:pt x="79" y="1369"/>
                    <a:pt x="96" y="1386"/>
                    <a:pt x="113" y="1392"/>
                  </a:cubicBezTo>
                  <a:cubicBezTo>
                    <a:pt x="170" y="1409"/>
                    <a:pt x="233" y="1443"/>
                    <a:pt x="278" y="1460"/>
                  </a:cubicBezTo>
                  <a:cubicBezTo>
                    <a:pt x="324" y="1482"/>
                    <a:pt x="466" y="1465"/>
                    <a:pt x="477" y="1522"/>
                  </a:cubicBezTo>
                  <a:cubicBezTo>
                    <a:pt x="505" y="1613"/>
                    <a:pt x="528" y="1573"/>
                    <a:pt x="608" y="1602"/>
                  </a:cubicBezTo>
                  <a:cubicBezTo>
                    <a:pt x="647" y="1619"/>
                    <a:pt x="670" y="1681"/>
                    <a:pt x="693" y="1710"/>
                  </a:cubicBezTo>
                  <a:cubicBezTo>
                    <a:pt x="750" y="1772"/>
                    <a:pt x="846" y="1795"/>
                    <a:pt x="920" y="1835"/>
                  </a:cubicBezTo>
                  <a:cubicBezTo>
                    <a:pt x="932" y="1840"/>
                    <a:pt x="954" y="1857"/>
                    <a:pt x="983" y="1874"/>
                  </a:cubicBezTo>
                  <a:cubicBezTo>
                    <a:pt x="949" y="1943"/>
                    <a:pt x="949" y="1943"/>
                    <a:pt x="949" y="1943"/>
                  </a:cubicBezTo>
                  <a:cubicBezTo>
                    <a:pt x="949" y="1977"/>
                    <a:pt x="926" y="1948"/>
                    <a:pt x="909" y="1943"/>
                  </a:cubicBezTo>
                  <a:cubicBezTo>
                    <a:pt x="886" y="1931"/>
                    <a:pt x="880" y="1954"/>
                    <a:pt x="863" y="1948"/>
                  </a:cubicBezTo>
                  <a:cubicBezTo>
                    <a:pt x="807" y="1909"/>
                    <a:pt x="824" y="1943"/>
                    <a:pt x="789" y="1971"/>
                  </a:cubicBezTo>
                  <a:cubicBezTo>
                    <a:pt x="761" y="2000"/>
                    <a:pt x="699" y="2062"/>
                    <a:pt x="710" y="2102"/>
                  </a:cubicBezTo>
                  <a:cubicBezTo>
                    <a:pt x="716" y="2130"/>
                    <a:pt x="721" y="2142"/>
                    <a:pt x="744" y="2153"/>
                  </a:cubicBezTo>
                  <a:cubicBezTo>
                    <a:pt x="773" y="2164"/>
                    <a:pt x="789" y="2159"/>
                    <a:pt x="795" y="2193"/>
                  </a:cubicBezTo>
                  <a:lnTo>
                    <a:pt x="795" y="2193"/>
                  </a:lnTo>
                  <a:cubicBezTo>
                    <a:pt x="807" y="2193"/>
                    <a:pt x="812" y="2193"/>
                    <a:pt x="824" y="2193"/>
                  </a:cubicBezTo>
                  <a:cubicBezTo>
                    <a:pt x="829" y="2193"/>
                    <a:pt x="835" y="2193"/>
                    <a:pt x="841" y="2198"/>
                  </a:cubicBezTo>
                  <a:cubicBezTo>
                    <a:pt x="852" y="2210"/>
                    <a:pt x="863" y="2198"/>
                    <a:pt x="880" y="2198"/>
                  </a:cubicBezTo>
                  <a:cubicBezTo>
                    <a:pt x="892" y="2198"/>
                    <a:pt x="897" y="2204"/>
                    <a:pt x="903" y="2215"/>
                  </a:cubicBezTo>
                  <a:cubicBezTo>
                    <a:pt x="926" y="2272"/>
                    <a:pt x="971" y="2244"/>
                    <a:pt x="1011" y="2244"/>
                  </a:cubicBezTo>
                  <a:cubicBezTo>
                    <a:pt x="1068" y="2244"/>
                    <a:pt x="1102" y="2352"/>
                    <a:pt x="1170" y="2323"/>
                  </a:cubicBezTo>
                  <a:cubicBezTo>
                    <a:pt x="1221" y="2306"/>
                    <a:pt x="1255" y="2295"/>
                    <a:pt x="1312" y="2295"/>
                  </a:cubicBezTo>
                  <a:cubicBezTo>
                    <a:pt x="1358" y="2295"/>
                    <a:pt x="1363" y="2244"/>
                    <a:pt x="1375" y="2204"/>
                  </a:cubicBezTo>
                  <a:cubicBezTo>
                    <a:pt x="1380" y="2193"/>
                    <a:pt x="1471" y="2068"/>
                    <a:pt x="1432" y="2073"/>
                  </a:cubicBezTo>
                  <a:cubicBezTo>
                    <a:pt x="1380" y="2079"/>
                    <a:pt x="1409" y="2045"/>
                    <a:pt x="1380" y="2022"/>
                  </a:cubicBezTo>
                  <a:cubicBezTo>
                    <a:pt x="1363" y="2011"/>
                    <a:pt x="1329" y="1977"/>
                    <a:pt x="1335" y="1954"/>
                  </a:cubicBezTo>
                  <a:cubicBezTo>
                    <a:pt x="1335" y="1926"/>
                    <a:pt x="1352" y="1897"/>
                    <a:pt x="1341" y="1874"/>
                  </a:cubicBezTo>
                  <a:cubicBezTo>
                    <a:pt x="1335" y="1857"/>
                    <a:pt x="1318" y="1846"/>
                    <a:pt x="1318" y="1829"/>
                  </a:cubicBezTo>
                  <a:cubicBezTo>
                    <a:pt x="1312" y="1823"/>
                    <a:pt x="1329" y="1801"/>
                    <a:pt x="1329" y="1789"/>
                  </a:cubicBezTo>
                  <a:cubicBezTo>
                    <a:pt x="1346" y="1750"/>
                    <a:pt x="1335" y="1721"/>
                    <a:pt x="1358" y="1681"/>
                  </a:cubicBezTo>
                  <a:cubicBezTo>
                    <a:pt x="1363" y="1670"/>
                    <a:pt x="1443" y="1579"/>
                    <a:pt x="1414" y="1573"/>
                  </a:cubicBezTo>
                  <a:cubicBezTo>
                    <a:pt x="1386" y="1573"/>
                    <a:pt x="1380" y="1556"/>
                    <a:pt x="1392" y="1539"/>
                  </a:cubicBezTo>
                  <a:cubicBezTo>
                    <a:pt x="1409" y="1516"/>
                    <a:pt x="1409" y="1482"/>
                    <a:pt x="1426" y="1465"/>
                  </a:cubicBezTo>
                  <a:cubicBezTo>
                    <a:pt x="1443" y="1437"/>
                    <a:pt x="1483" y="1437"/>
                    <a:pt x="1483" y="1397"/>
                  </a:cubicBezTo>
                  <a:cubicBezTo>
                    <a:pt x="1483" y="1380"/>
                    <a:pt x="1466" y="1352"/>
                    <a:pt x="1471" y="1335"/>
                  </a:cubicBezTo>
                  <a:cubicBezTo>
                    <a:pt x="1477" y="1318"/>
                    <a:pt x="1483" y="1278"/>
                    <a:pt x="1488" y="1267"/>
                  </a:cubicBezTo>
                  <a:cubicBezTo>
                    <a:pt x="1500" y="1255"/>
                    <a:pt x="1545" y="1312"/>
                    <a:pt x="1574" y="1267"/>
                  </a:cubicBezTo>
                  <a:cubicBezTo>
                    <a:pt x="1579" y="1255"/>
                    <a:pt x="1568" y="1244"/>
                    <a:pt x="1579" y="1227"/>
                  </a:cubicBezTo>
                  <a:cubicBezTo>
                    <a:pt x="1596" y="1210"/>
                    <a:pt x="1625" y="1210"/>
                    <a:pt x="1602" y="1181"/>
                  </a:cubicBezTo>
                  <a:cubicBezTo>
                    <a:pt x="1591" y="1159"/>
                    <a:pt x="1613" y="1164"/>
                    <a:pt x="1625" y="1164"/>
                  </a:cubicBezTo>
                  <a:cubicBezTo>
                    <a:pt x="1636" y="1170"/>
                    <a:pt x="1630" y="1125"/>
                    <a:pt x="1642" y="1113"/>
                  </a:cubicBezTo>
                  <a:cubicBezTo>
                    <a:pt x="1664" y="1102"/>
                    <a:pt x="1710" y="1119"/>
                    <a:pt x="1733" y="1113"/>
                  </a:cubicBezTo>
                  <a:cubicBezTo>
                    <a:pt x="1789" y="1136"/>
                    <a:pt x="1772" y="1079"/>
                    <a:pt x="1784" y="1051"/>
                  </a:cubicBezTo>
                  <a:cubicBezTo>
                    <a:pt x="1795" y="1005"/>
                    <a:pt x="1801" y="1028"/>
                    <a:pt x="1841" y="1022"/>
                  </a:cubicBezTo>
                  <a:cubicBezTo>
                    <a:pt x="1880" y="1017"/>
                    <a:pt x="1903" y="965"/>
                    <a:pt x="1932" y="948"/>
                  </a:cubicBezTo>
                  <a:cubicBezTo>
                    <a:pt x="1954" y="937"/>
                    <a:pt x="1977" y="926"/>
                    <a:pt x="1994" y="914"/>
                  </a:cubicBezTo>
                  <a:cubicBezTo>
                    <a:pt x="2034" y="886"/>
                    <a:pt x="1994" y="886"/>
                    <a:pt x="1994" y="857"/>
                  </a:cubicBezTo>
                  <a:cubicBezTo>
                    <a:pt x="2005" y="846"/>
                    <a:pt x="1988" y="812"/>
                    <a:pt x="2000" y="795"/>
                  </a:cubicBezTo>
                  <a:cubicBezTo>
                    <a:pt x="2011" y="784"/>
                    <a:pt x="2022" y="772"/>
                    <a:pt x="2028" y="755"/>
                  </a:cubicBezTo>
                  <a:cubicBezTo>
                    <a:pt x="2045" y="733"/>
                    <a:pt x="2045" y="698"/>
                    <a:pt x="2068" y="681"/>
                  </a:cubicBezTo>
                  <a:cubicBezTo>
                    <a:pt x="2091" y="659"/>
                    <a:pt x="2125" y="659"/>
                    <a:pt x="2159" y="659"/>
                  </a:cubicBezTo>
                  <a:close/>
                  <a:moveTo>
                    <a:pt x="1636" y="1505"/>
                  </a:moveTo>
                  <a:lnTo>
                    <a:pt x="1636" y="1505"/>
                  </a:lnTo>
                  <a:cubicBezTo>
                    <a:pt x="1625" y="1511"/>
                    <a:pt x="1625" y="1511"/>
                    <a:pt x="1625" y="1511"/>
                  </a:cubicBezTo>
                  <a:cubicBezTo>
                    <a:pt x="1619" y="1516"/>
                    <a:pt x="1608" y="1528"/>
                    <a:pt x="1596" y="1522"/>
                  </a:cubicBezTo>
                  <a:cubicBezTo>
                    <a:pt x="1596" y="1522"/>
                    <a:pt x="1596" y="1511"/>
                    <a:pt x="1602" y="1505"/>
                  </a:cubicBezTo>
                  <a:cubicBezTo>
                    <a:pt x="1608" y="1494"/>
                    <a:pt x="1608" y="1477"/>
                    <a:pt x="1619" y="1465"/>
                  </a:cubicBezTo>
                  <a:cubicBezTo>
                    <a:pt x="1625" y="1460"/>
                    <a:pt x="1642" y="1443"/>
                    <a:pt x="1642" y="1460"/>
                  </a:cubicBezTo>
                  <a:cubicBezTo>
                    <a:pt x="1642" y="1471"/>
                    <a:pt x="1642" y="1477"/>
                    <a:pt x="1642" y="1482"/>
                  </a:cubicBezTo>
                  <a:cubicBezTo>
                    <a:pt x="1636" y="1488"/>
                    <a:pt x="1636" y="1494"/>
                    <a:pt x="1636" y="1505"/>
                  </a:cubicBezTo>
                  <a:close/>
                  <a:moveTo>
                    <a:pt x="1738" y="1403"/>
                  </a:moveTo>
                  <a:lnTo>
                    <a:pt x="1738" y="1403"/>
                  </a:lnTo>
                  <a:cubicBezTo>
                    <a:pt x="1738" y="1414"/>
                    <a:pt x="1738" y="1414"/>
                    <a:pt x="1738" y="1414"/>
                  </a:cubicBezTo>
                  <a:cubicBezTo>
                    <a:pt x="1738" y="1437"/>
                    <a:pt x="1784" y="1460"/>
                    <a:pt x="1744" y="1460"/>
                  </a:cubicBezTo>
                  <a:cubicBezTo>
                    <a:pt x="1721" y="1460"/>
                    <a:pt x="1687" y="1465"/>
                    <a:pt x="1676" y="1448"/>
                  </a:cubicBezTo>
                  <a:cubicBezTo>
                    <a:pt x="1664" y="1431"/>
                    <a:pt x="1682" y="1414"/>
                    <a:pt x="1687" y="1403"/>
                  </a:cubicBezTo>
                  <a:cubicBezTo>
                    <a:pt x="1687" y="1397"/>
                    <a:pt x="1687" y="1392"/>
                    <a:pt x="1693" y="1386"/>
                  </a:cubicBezTo>
                  <a:cubicBezTo>
                    <a:pt x="1710" y="1357"/>
                    <a:pt x="1721" y="1403"/>
                    <a:pt x="1738" y="1403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153">
              <a:extLst>
                <a:ext uri="{FF2B5EF4-FFF2-40B4-BE49-F238E27FC236}">
                  <a16:creationId xmlns:a16="http://schemas.microsoft.com/office/drawing/2014/main" id="{54EF3BF3-A9D5-2941-B0BE-5291A511B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3803" y="3403599"/>
              <a:ext cx="1454958" cy="1168314"/>
            </a:xfrm>
            <a:custGeom>
              <a:avLst/>
              <a:gdLst>
                <a:gd name="T0" fmla="*/ 96 w 2103"/>
                <a:gd name="T1" fmla="*/ 517 h 1689"/>
                <a:gd name="T2" fmla="*/ 272 w 2103"/>
                <a:gd name="T3" fmla="*/ 478 h 1689"/>
                <a:gd name="T4" fmla="*/ 363 w 2103"/>
                <a:gd name="T5" fmla="*/ 489 h 1689"/>
                <a:gd name="T6" fmla="*/ 363 w 2103"/>
                <a:gd name="T7" fmla="*/ 642 h 1689"/>
                <a:gd name="T8" fmla="*/ 460 w 2103"/>
                <a:gd name="T9" fmla="*/ 756 h 1689"/>
                <a:gd name="T10" fmla="*/ 562 w 2103"/>
                <a:gd name="T11" fmla="*/ 852 h 1689"/>
                <a:gd name="T12" fmla="*/ 369 w 2103"/>
                <a:gd name="T13" fmla="*/ 926 h 1689"/>
                <a:gd name="T14" fmla="*/ 255 w 2103"/>
                <a:gd name="T15" fmla="*/ 875 h 1689"/>
                <a:gd name="T16" fmla="*/ 255 w 2103"/>
                <a:gd name="T17" fmla="*/ 1051 h 1689"/>
                <a:gd name="T18" fmla="*/ 375 w 2103"/>
                <a:gd name="T19" fmla="*/ 989 h 1689"/>
                <a:gd name="T20" fmla="*/ 352 w 2103"/>
                <a:gd name="T21" fmla="*/ 1091 h 1689"/>
                <a:gd name="T22" fmla="*/ 471 w 2103"/>
                <a:gd name="T23" fmla="*/ 1159 h 1689"/>
                <a:gd name="T24" fmla="*/ 681 w 2103"/>
                <a:gd name="T25" fmla="*/ 1318 h 1689"/>
                <a:gd name="T26" fmla="*/ 710 w 2103"/>
                <a:gd name="T27" fmla="*/ 1375 h 1689"/>
                <a:gd name="T28" fmla="*/ 755 w 2103"/>
                <a:gd name="T29" fmla="*/ 1489 h 1689"/>
                <a:gd name="T30" fmla="*/ 926 w 2103"/>
                <a:gd name="T31" fmla="*/ 1460 h 1689"/>
                <a:gd name="T32" fmla="*/ 1028 w 2103"/>
                <a:gd name="T33" fmla="*/ 1608 h 1689"/>
                <a:gd name="T34" fmla="*/ 1238 w 2103"/>
                <a:gd name="T35" fmla="*/ 1614 h 1689"/>
                <a:gd name="T36" fmla="*/ 1284 w 2103"/>
                <a:gd name="T37" fmla="*/ 1443 h 1689"/>
                <a:gd name="T38" fmla="*/ 1210 w 2103"/>
                <a:gd name="T39" fmla="*/ 1466 h 1689"/>
                <a:gd name="T40" fmla="*/ 1210 w 2103"/>
                <a:gd name="T41" fmla="*/ 1392 h 1689"/>
                <a:gd name="T42" fmla="*/ 1392 w 2103"/>
                <a:gd name="T43" fmla="*/ 1352 h 1689"/>
                <a:gd name="T44" fmla="*/ 1392 w 2103"/>
                <a:gd name="T45" fmla="*/ 1296 h 1689"/>
                <a:gd name="T46" fmla="*/ 1477 w 2103"/>
                <a:gd name="T47" fmla="*/ 966 h 1689"/>
                <a:gd name="T48" fmla="*/ 1664 w 2103"/>
                <a:gd name="T49" fmla="*/ 818 h 1689"/>
                <a:gd name="T50" fmla="*/ 1761 w 2103"/>
                <a:gd name="T51" fmla="*/ 648 h 1689"/>
                <a:gd name="T52" fmla="*/ 1875 w 2103"/>
                <a:gd name="T53" fmla="*/ 466 h 1689"/>
                <a:gd name="T54" fmla="*/ 2039 w 2103"/>
                <a:gd name="T55" fmla="*/ 296 h 1689"/>
                <a:gd name="T56" fmla="*/ 2079 w 2103"/>
                <a:gd name="T57" fmla="*/ 199 h 1689"/>
                <a:gd name="T58" fmla="*/ 2028 w 2103"/>
                <a:gd name="T59" fmla="*/ 120 h 1689"/>
                <a:gd name="T60" fmla="*/ 1608 w 2103"/>
                <a:gd name="T61" fmla="*/ 273 h 1689"/>
                <a:gd name="T62" fmla="*/ 1261 w 2103"/>
                <a:gd name="T63" fmla="*/ 216 h 1689"/>
                <a:gd name="T64" fmla="*/ 943 w 2103"/>
                <a:gd name="T65" fmla="*/ 74 h 1689"/>
                <a:gd name="T66" fmla="*/ 699 w 2103"/>
                <a:gd name="T67" fmla="*/ 40 h 1689"/>
                <a:gd name="T68" fmla="*/ 522 w 2103"/>
                <a:gd name="T69" fmla="*/ 216 h 1689"/>
                <a:gd name="T70" fmla="*/ 369 w 2103"/>
                <a:gd name="T71" fmla="*/ 165 h 1689"/>
                <a:gd name="T72" fmla="*/ 312 w 2103"/>
                <a:gd name="T73" fmla="*/ 273 h 1689"/>
                <a:gd name="T74" fmla="*/ 255 w 2103"/>
                <a:gd name="T75" fmla="*/ 250 h 1689"/>
                <a:gd name="T76" fmla="*/ 108 w 2103"/>
                <a:gd name="T77" fmla="*/ 307 h 1689"/>
                <a:gd name="T78" fmla="*/ 5 w 2103"/>
                <a:gd name="T79" fmla="*/ 375 h 1689"/>
                <a:gd name="T80" fmla="*/ 34 w 2103"/>
                <a:gd name="T81" fmla="*/ 540 h 1689"/>
                <a:gd name="T82" fmla="*/ 221 w 2103"/>
                <a:gd name="T83" fmla="*/ 398 h 1689"/>
                <a:gd name="T84" fmla="*/ 182 w 2103"/>
                <a:gd name="T85" fmla="*/ 336 h 1689"/>
                <a:gd name="T86" fmla="*/ 244 w 2103"/>
                <a:gd name="T87" fmla="*/ 341 h 1689"/>
                <a:gd name="T88" fmla="*/ 1062 w 2103"/>
                <a:gd name="T89" fmla="*/ 1239 h 1689"/>
                <a:gd name="T90" fmla="*/ 1102 w 2103"/>
                <a:gd name="T91" fmla="*/ 1313 h 1689"/>
                <a:gd name="T92" fmla="*/ 1085 w 2103"/>
                <a:gd name="T93" fmla="*/ 1347 h 1689"/>
                <a:gd name="T94" fmla="*/ 841 w 2103"/>
                <a:gd name="T95" fmla="*/ 1313 h 1689"/>
                <a:gd name="T96" fmla="*/ 767 w 2103"/>
                <a:gd name="T97" fmla="*/ 1108 h 1689"/>
                <a:gd name="T98" fmla="*/ 1056 w 2103"/>
                <a:gd name="T99" fmla="*/ 1176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3" h="1689">
                  <a:moveTo>
                    <a:pt x="34" y="540"/>
                  </a:moveTo>
                  <a:lnTo>
                    <a:pt x="34" y="540"/>
                  </a:lnTo>
                  <a:cubicBezTo>
                    <a:pt x="96" y="517"/>
                    <a:pt x="96" y="517"/>
                    <a:pt x="96" y="517"/>
                  </a:cubicBezTo>
                  <a:cubicBezTo>
                    <a:pt x="119" y="512"/>
                    <a:pt x="147" y="483"/>
                    <a:pt x="170" y="472"/>
                  </a:cubicBezTo>
                  <a:cubicBezTo>
                    <a:pt x="187" y="466"/>
                    <a:pt x="193" y="438"/>
                    <a:pt x="216" y="432"/>
                  </a:cubicBezTo>
                  <a:cubicBezTo>
                    <a:pt x="233" y="421"/>
                    <a:pt x="255" y="466"/>
                    <a:pt x="272" y="478"/>
                  </a:cubicBezTo>
                  <a:cubicBezTo>
                    <a:pt x="301" y="489"/>
                    <a:pt x="335" y="478"/>
                    <a:pt x="363" y="478"/>
                  </a:cubicBezTo>
                  <a:cubicBezTo>
                    <a:pt x="363" y="478"/>
                    <a:pt x="363" y="478"/>
                    <a:pt x="369" y="478"/>
                  </a:cubicBezTo>
                  <a:cubicBezTo>
                    <a:pt x="369" y="483"/>
                    <a:pt x="369" y="489"/>
                    <a:pt x="363" y="489"/>
                  </a:cubicBezTo>
                  <a:cubicBezTo>
                    <a:pt x="363" y="506"/>
                    <a:pt x="324" y="540"/>
                    <a:pt x="324" y="563"/>
                  </a:cubicBezTo>
                  <a:cubicBezTo>
                    <a:pt x="324" y="591"/>
                    <a:pt x="369" y="591"/>
                    <a:pt x="392" y="597"/>
                  </a:cubicBezTo>
                  <a:cubicBezTo>
                    <a:pt x="392" y="614"/>
                    <a:pt x="363" y="620"/>
                    <a:pt x="363" y="642"/>
                  </a:cubicBezTo>
                  <a:cubicBezTo>
                    <a:pt x="380" y="688"/>
                    <a:pt x="380" y="711"/>
                    <a:pt x="335" y="722"/>
                  </a:cubicBezTo>
                  <a:cubicBezTo>
                    <a:pt x="335" y="745"/>
                    <a:pt x="397" y="750"/>
                    <a:pt x="409" y="756"/>
                  </a:cubicBezTo>
                  <a:cubicBezTo>
                    <a:pt x="432" y="767"/>
                    <a:pt x="432" y="767"/>
                    <a:pt x="460" y="756"/>
                  </a:cubicBezTo>
                  <a:cubicBezTo>
                    <a:pt x="477" y="756"/>
                    <a:pt x="488" y="796"/>
                    <a:pt x="494" y="813"/>
                  </a:cubicBezTo>
                  <a:cubicBezTo>
                    <a:pt x="500" y="824"/>
                    <a:pt x="511" y="830"/>
                    <a:pt x="522" y="836"/>
                  </a:cubicBezTo>
                  <a:cubicBezTo>
                    <a:pt x="528" y="841"/>
                    <a:pt x="562" y="847"/>
                    <a:pt x="562" y="852"/>
                  </a:cubicBezTo>
                  <a:cubicBezTo>
                    <a:pt x="579" y="858"/>
                    <a:pt x="528" y="904"/>
                    <a:pt x="522" y="909"/>
                  </a:cubicBezTo>
                  <a:cubicBezTo>
                    <a:pt x="522" y="921"/>
                    <a:pt x="437" y="966"/>
                    <a:pt x="426" y="960"/>
                  </a:cubicBezTo>
                  <a:cubicBezTo>
                    <a:pt x="409" y="955"/>
                    <a:pt x="380" y="938"/>
                    <a:pt x="369" y="926"/>
                  </a:cubicBezTo>
                  <a:cubicBezTo>
                    <a:pt x="358" y="909"/>
                    <a:pt x="369" y="887"/>
                    <a:pt x="363" y="870"/>
                  </a:cubicBezTo>
                  <a:cubicBezTo>
                    <a:pt x="341" y="864"/>
                    <a:pt x="312" y="858"/>
                    <a:pt x="295" y="858"/>
                  </a:cubicBezTo>
                  <a:cubicBezTo>
                    <a:pt x="267" y="852"/>
                    <a:pt x="267" y="847"/>
                    <a:pt x="255" y="875"/>
                  </a:cubicBezTo>
                  <a:cubicBezTo>
                    <a:pt x="250" y="887"/>
                    <a:pt x="244" y="904"/>
                    <a:pt x="227" y="921"/>
                  </a:cubicBezTo>
                  <a:cubicBezTo>
                    <a:pt x="199" y="949"/>
                    <a:pt x="193" y="960"/>
                    <a:pt x="227" y="995"/>
                  </a:cubicBezTo>
                  <a:cubicBezTo>
                    <a:pt x="244" y="1012"/>
                    <a:pt x="244" y="1029"/>
                    <a:pt x="255" y="1051"/>
                  </a:cubicBezTo>
                  <a:cubicBezTo>
                    <a:pt x="272" y="1068"/>
                    <a:pt x="295" y="1046"/>
                    <a:pt x="306" y="1034"/>
                  </a:cubicBezTo>
                  <a:cubicBezTo>
                    <a:pt x="318" y="1023"/>
                    <a:pt x="329" y="1023"/>
                    <a:pt x="341" y="1017"/>
                  </a:cubicBezTo>
                  <a:cubicBezTo>
                    <a:pt x="352" y="1006"/>
                    <a:pt x="358" y="989"/>
                    <a:pt x="375" y="989"/>
                  </a:cubicBezTo>
                  <a:cubicBezTo>
                    <a:pt x="409" y="995"/>
                    <a:pt x="409" y="995"/>
                    <a:pt x="409" y="995"/>
                  </a:cubicBezTo>
                  <a:cubicBezTo>
                    <a:pt x="409" y="1000"/>
                    <a:pt x="409" y="1000"/>
                    <a:pt x="409" y="1000"/>
                  </a:cubicBezTo>
                  <a:cubicBezTo>
                    <a:pt x="392" y="1023"/>
                    <a:pt x="352" y="1063"/>
                    <a:pt x="352" y="1091"/>
                  </a:cubicBezTo>
                  <a:cubicBezTo>
                    <a:pt x="363" y="1102"/>
                    <a:pt x="380" y="1097"/>
                    <a:pt x="386" y="1114"/>
                  </a:cubicBezTo>
                  <a:cubicBezTo>
                    <a:pt x="380" y="1154"/>
                    <a:pt x="380" y="1154"/>
                    <a:pt x="380" y="1154"/>
                  </a:cubicBezTo>
                  <a:cubicBezTo>
                    <a:pt x="426" y="1154"/>
                    <a:pt x="471" y="1154"/>
                    <a:pt x="471" y="1159"/>
                  </a:cubicBezTo>
                  <a:cubicBezTo>
                    <a:pt x="488" y="1171"/>
                    <a:pt x="517" y="1210"/>
                    <a:pt x="556" y="1239"/>
                  </a:cubicBezTo>
                  <a:cubicBezTo>
                    <a:pt x="602" y="1262"/>
                    <a:pt x="653" y="1273"/>
                    <a:pt x="659" y="1279"/>
                  </a:cubicBezTo>
                  <a:cubicBezTo>
                    <a:pt x="664" y="1284"/>
                    <a:pt x="681" y="1318"/>
                    <a:pt x="681" y="1318"/>
                  </a:cubicBezTo>
                  <a:cubicBezTo>
                    <a:pt x="699" y="1352"/>
                    <a:pt x="699" y="1352"/>
                    <a:pt x="699" y="1352"/>
                  </a:cubicBezTo>
                  <a:cubicBezTo>
                    <a:pt x="710" y="1375"/>
                    <a:pt x="710" y="1375"/>
                    <a:pt x="710" y="1375"/>
                  </a:cubicBezTo>
                  <a:lnTo>
                    <a:pt x="710" y="1375"/>
                  </a:lnTo>
                  <a:cubicBezTo>
                    <a:pt x="738" y="1387"/>
                    <a:pt x="738" y="1387"/>
                    <a:pt x="738" y="1387"/>
                  </a:cubicBezTo>
                  <a:cubicBezTo>
                    <a:pt x="738" y="1404"/>
                    <a:pt x="733" y="1421"/>
                    <a:pt x="761" y="1421"/>
                  </a:cubicBezTo>
                  <a:cubicBezTo>
                    <a:pt x="761" y="1449"/>
                    <a:pt x="738" y="1472"/>
                    <a:pt x="755" y="1489"/>
                  </a:cubicBezTo>
                  <a:cubicBezTo>
                    <a:pt x="778" y="1512"/>
                    <a:pt x="829" y="1455"/>
                    <a:pt x="829" y="1432"/>
                  </a:cubicBezTo>
                  <a:cubicBezTo>
                    <a:pt x="835" y="1404"/>
                    <a:pt x="858" y="1392"/>
                    <a:pt x="880" y="1421"/>
                  </a:cubicBezTo>
                  <a:cubicBezTo>
                    <a:pt x="892" y="1432"/>
                    <a:pt x="926" y="1432"/>
                    <a:pt x="926" y="1460"/>
                  </a:cubicBezTo>
                  <a:cubicBezTo>
                    <a:pt x="926" y="1523"/>
                    <a:pt x="926" y="1523"/>
                    <a:pt x="926" y="1523"/>
                  </a:cubicBezTo>
                  <a:cubicBezTo>
                    <a:pt x="926" y="1563"/>
                    <a:pt x="960" y="1574"/>
                    <a:pt x="977" y="1614"/>
                  </a:cubicBezTo>
                  <a:cubicBezTo>
                    <a:pt x="988" y="1637"/>
                    <a:pt x="1005" y="1591"/>
                    <a:pt x="1028" y="1608"/>
                  </a:cubicBezTo>
                  <a:cubicBezTo>
                    <a:pt x="1068" y="1637"/>
                    <a:pt x="1051" y="1688"/>
                    <a:pt x="1102" y="1614"/>
                  </a:cubicBezTo>
                  <a:cubicBezTo>
                    <a:pt x="1147" y="1546"/>
                    <a:pt x="1187" y="1631"/>
                    <a:pt x="1238" y="1614"/>
                  </a:cubicBezTo>
                  <a:lnTo>
                    <a:pt x="1238" y="1614"/>
                  </a:lnTo>
                  <a:cubicBezTo>
                    <a:pt x="1272" y="1568"/>
                    <a:pt x="1272" y="1568"/>
                    <a:pt x="1272" y="1568"/>
                  </a:cubicBezTo>
                  <a:cubicBezTo>
                    <a:pt x="1284" y="1512"/>
                    <a:pt x="1284" y="1512"/>
                    <a:pt x="1284" y="1512"/>
                  </a:cubicBezTo>
                  <a:cubicBezTo>
                    <a:pt x="1289" y="1500"/>
                    <a:pt x="1289" y="1449"/>
                    <a:pt x="1284" y="1443"/>
                  </a:cubicBezTo>
                  <a:cubicBezTo>
                    <a:pt x="1284" y="1438"/>
                    <a:pt x="1267" y="1421"/>
                    <a:pt x="1261" y="1426"/>
                  </a:cubicBezTo>
                  <a:cubicBezTo>
                    <a:pt x="1244" y="1449"/>
                    <a:pt x="1238" y="1472"/>
                    <a:pt x="1215" y="1489"/>
                  </a:cubicBezTo>
                  <a:cubicBezTo>
                    <a:pt x="1204" y="1495"/>
                    <a:pt x="1210" y="1466"/>
                    <a:pt x="1210" y="1466"/>
                  </a:cubicBezTo>
                  <a:cubicBezTo>
                    <a:pt x="1210" y="1449"/>
                    <a:pt x="1199" y="1455"/>
                    <a:pt x="1187" y="1449"/>
                  </a:cubicBezTo>
                  <a:cubicBezTo>
                    <a:pt x="1181" y="1449"/>
                    <a:pt x="1176" y="1415"/>
                    <a:pt x="1176" y="1409"/>
                  </a:cubicBezTo>
                  <a:cubicBezTo>
                    <a:pt x="1176" y="1398"/>
                    <a:pt x="1199" y="1398"/>
                    <a:pt x="1210" y="1392"/>
                  </a:cubicBezTo>
                  <a:cubicBezTo>
                    <a:pt x="1227" y="1370"/>
                    <a:pt x="1278" y="1301"/>
                    <a:pt x="1301" y="1347"/>
                  </a:cubicBezTo>
                  <a:cubicBezTo>
                    <a:pt x="1318" y="1370"/>
                    <a:pt x="1318" y="1381"/>
                    <a:pt x="1352" y="1370"/>
                  </a:cubicBezTo>
                  <a:cubicBezTo>
                    <a:pt x="1363" y="1370"/>
                    <a:pt x="1380" y="1352"/>
                    <a:pt x="1392" y="1352"/>
                  </a:cubicBezTo>
                  <a:cubicBezTo>
                    <a:pt x="1397" y="1347"/>
                    <a:pt x="1414" y="1358"/>
                    <a:pt x="1414" y="1341"/>
                  </a:cubicBezTo>
                  <a:cubicBezTo>
                    <a:pt x="1414" y="1336"/>
                    <a:pt x="1414" y="1301"/>
                    <a:pt x="1409" y="1301"/>
                  </a:cubicBezTo>
                  <a:cubicBezTo>
                    <a:pt x="1397" y="1307"/>
                    <a:pt x="1392" y="1324"/>
                    <a:pt x="1392" y="1296"/>
                  </a:cubicBezTo>
                  <a:cubicBezTo>
                    <a:pt x="1392" y="1267"/>
                    <a:pt x="1363" y="1216"/>
                    <a:pt x="1397" y="1210"/>
                  </a:cubicBezTo>
                  <a:cubicBezTo>
                    <a:pt x="1431" y="1205"/>
                    <a:pt x="1454" y="1188"/>
                    <a:pt x="1443" y="1148"/>
                  </a:cubicBezTo>
                  <a:cubicBezTo>
                    <a:pt x="1414" y="1068"/>
                    <a:pt x="1511" y="1046"/>
                    <a:pt x="1477" y="966"/>
                  </a:cubicBezTo>
                  <a:cubicBezTo>
                    <a:pt x="1465" y="932"/>
                    <a:pt x="1488" y="858"/>
                    <a:pt x="1528" y="852"/>
                  </a:cubicBezTo>
                  <a:cubicBezTo>
                    <a:pt x="1551" y="852"/>
                    <a:pt x="1556" y="875"/>
                    <a:pt x="1585" y="875"/>
                  </a:cubicBezTo>
                  <a:cubicBezTo>
                    <a:pt x="1619" y="870"/>
                    <a:pt x="1647" y="847"/>
                    <a:pt x="1664" y="818"/>
                  </a:cubicBezTo>
                  <a:cubicBezTo>
                    <a:pt x="1693" y="796"/>
                    <a:pt x="1733" y="813"/>
                    <a:pt x="1733" y="767"/>
                  </a:cubicBezTo>
                  <a:cubicBezTo>
                    <a:pt x="1727" y="716"/>
                    <a:pt x="1715" y="739"/>
                    <a:pt x="1744" y="699"/>
                  </a:cubicBezTo>
                  <a:cubicBezTo>
                    <a:pt x="1755" y="682"/>
                    <a:pt x="1744" y="671"/>
                    <a:pt x="1761" y="648"/>
                  </a:cubicBezTo>
                  <a:cubicBezTo>
                    <a:pt x="1778" y="631"/>
                    <a:pt x="1818" y="625"/>
                    <a:pt x="1835" y="608"/>
                  </a:cubicBezTo>
                  <a:cubicBezTo>
                    <a:pt x="1841" y="597"/>
                    <a:pt x="1892" y="534"/>
                    <a:pt x="1886" y="523"/>
                  </a:cubicBezTo>
                  <a:cubicBezTo>
                    <a:pt x="1880" y="495"/>
                    <a:pt x="1869" y="506"/>
                    <a:pt x="1875" y="466"/>
                  </a:cubicBezTo>
                  <a:cubicBezTo>
                    <a:pt x="1875" y="455"/>
                    <a:pt x="1886" y="404"/>
                    <a:pt x="1892" y="404"/>
                  </a:cubicBezTo>
                  <a:cubicBezTo>
                    <a:pt x="1931" y="404"/>
                    <a:pt x="1943" y="404"/>
                    <a:pt x="1977" y="387"/>
                  </a:cubicBezTo>
                  <a:cubicBezTo>
                    <a:pt x="2017" y="358"/>
                    <a:pt x="2022" y="336"/>
                    <a:pt x="2039" y="296"/>
                  </a:cubicBezTo>
                  <a:cubicBezTo>
                    <a:pt x="2102" y="256"/>
                    <a:pt x="2102" y="256"/>
                    <a:pt x="2102" y="256"/>
                  </a:cubicBezTo>
                  <a:lnTo>
                    <a:pt x="2102" y="256"/>
                  </a:lnTo>
                  <a:cubicBezTo>
                    <a:pt x="2096" y="233"/>
                    <a:pt x="2102" y="211"/>
                    <a:pt x="2079" y="199"/>
                  </a:cubicBezTo>
                  <a:cubicBezTo>
                    <a:pt x="2051" y="188"/>
                    <a:pt x="2039" y="182"/>
                    <a:pt x="2039" y="154"/>
                  </a:cubicBezTo>
                  <a:cubicBezTo>
                    <a:pt x="2045" y="148"/>
                    <a:pt x="2034" y="125"/>
                    <a:pt x="2028" y="120"/>
                  </a:cubicBezTo>
                  <a:lnTo>
                    <a:pt x="2028" y="120"/>
                  </a:lnTo>
                  <a:cubicBezTo>
                    <a:pt x="1965" y="108"/>
                    <a:pt x="1926" y="193"/>
                    <a:pt x="1869" y="205"/>
                  </a:cubicBezTo>
                  <a:cubicBezTo>
                    <a:pt x="1767" y="233"/>
                    <a:pt x="1767" y="233"/>
                    <a:pt x="1767" y="233"/>
                  </a:cubicBezTo>
                  <a:cubicBezTo>
                    <a:pt x="1733" y="245"/>
                    <a:pt x="1647" y="267"/>
                    <a:pt x="1608" y="273"/>
                  </a:cubicBezTo>
                  <a:cubicBezTo>
                    <a:pt x="1551" y="279"/>
                    <a:pt x="1522" y="262"/>
                    <a:pt x="1471" y="256"/>
                  </a:cubicBezTo>
                  <a:cubicBezTo>
                    <a:pt x="1443" y="256"/>
                    <a:pt x="1420" y="284"/>
                    <a:pt x="1380" y="279"/>
                  </a:cubicBezTo>
                  <a:cubicBezTo>
                    <a:pt x="1341" y="267"/>
                    <a:pt x="1295" y="245"/>
                    <a:pt x="1261" y="216"/>
                  </a:cubicBezTo>
                  <a:cubicBezTo>
                    <a:pt x="1221" y="188"/>
                    <a:pt x="1170" y="182"/>
                    <a:pt x="1125" y="142"/>
                  </a:cubicBezTo>
                  <a:cubicBezTo>
                    <a:pt x="1102" y="120"/>
                    <a:pt x="1085" y="120"/>
                    <a:pt x="1051" y="108"/>
                  </a:cubicBezTo>
                  <a:cubicBezTo>
                    <a:pt x="1005" y="103"/>
                    <a:pt x="1000" y="63"/>
                    <a:pt x="943" y="74"/>
                  </a:cubicBezTo>
                  <a:cubicBezTo>
                    <a:pt x="920" y="80"/>
                    <a:pt x="863" y="57"/>
                    <a:pt x="852" y="29"/>
                  </a:cubicBezTo>
                  <a:cubicBezTo>
                    <a:pt x="841" y="0"/>
                    <a:pt x="852" y="0"/>
                    <a:pt x="812" y="17"/>
                  </a:cubicBezTo>
                  <a:cubicBezTo>
                    <a:pt x="767" y="34"/>
                    <a:pt x="750" y="40"/>
                    <a:pt x="699" y="40"/>
                  </a:cubicBezTo>
                  <a:cubicBezTo>
                    <a:pt x="619" y="40"/>
                    <a:pt x="630" y="23"/>
                    <a:pt x="573" y="86"/>
                  </a:cubicBezTo>
                  <a:cubicBezTo>
                    <a:pt x="556" y="108"/>
                    <a:pt x="517" y="114"/>
                    <a:pt x="505" y="142"/>
                  </a:cubicBezTo>
                  <a:cubicBezTo>
                    <a:pt x="494" y="165"/>
                    <a:pt x="522" y="193"/>
                    <a:pt x="522" y="216"/>
                  </a:cubicBezTo>
                  <a:cubicBezTo>
                    <a:pt x="483" y="216"/>
                    <a:pt x="443" y="148"/>
                    <a:pt x="397" y="165"/>
                  </a:cubicBezTo>
                  <a:cubicBezTo>
                    <a:pt x="380" y="171"/>
                    <a:pt x="375" y="171"/>
                    <a:pt x="369" y="165"/>
                  </a:cubicBezTo>
                  <a:lnTo>
                    <a:pt x="369" y="165"/>
                  </a:lnTo>
                  <a:cubicBezTo>
                    <a:pt x="363" y="216"/>
                    <a:pt x="363" y="216"/>
                    <a:pt x="363" y="216"/>
                  </a:cubicBezTo>
                  <a:cubicBezTo>
                    <a:pt x="369" y="233"/>
                    <a:pt x="363" y="245"/>
                    <a:pt x="358" y="256"/>
                  </a:cubicBezTo>
                  <a:cubicBezTo>
                    <a:pt x="346" y="262"/>
                    <a:pt x="318" y="267"/>
                    <a:pt x="312" y="273"/>
                  </a:cubicBezTo>
                  <a:cubicBezTo>
                    <a:pt x="312" y="273"/>
                    <a:pt x="312" y="279"/>
                    <a:pt x="306" y="279"/>
                  </a:cubicBezTo>
                  <a:cubicBezTo>
                    <a:pt x="301" y="319"/>
                    <a:pt x="261" y="262"/>
                    <a:pt x="261" y="250"/>
                  </a:cubicBezTo>
                  <a:lnTo>
                    <a:pt x="255" y="250"/>
                  </a:lnTo>
                  <a:cubicBezTo>
                    <a:pt x="250" y="267"/>
                    <a:pt x="210" y="290"/>
                    <a:pt x="199" y="279"/>
                  </a:cubicBezTo>
                  <a:cubicBezTo>
                    <a:pt x="182" y="262"/>
                    <a:pt x="164" y="267"/>
                    <a:pt x="136" y="267"/>
                  </a:cubicBezTo>
                  <a:cubicBezTo>
                    <a:pt x="130" y="296"/>
                    <a:pt x="142" y="307"/>
                    <a:pt x="108" y="307"/>
                  </a:cubicBezTo>
                  <a:cubicBezTo>
                    <a:pt x="96" y="307"/>
                    <a:pt x="56" y="336"/>
                    <a:pt x="51" y="347"/>
                  </a:cubicBezTo>
                  <a:lnTo>
                    <a:pt x="51" y="353"/>
                  </a:lnTo>
                  <a:cubicBezTo>
                    <a:pt x="45" y="364"/>
                    <a:pt x="17" y="370"/>
                    <a:pt x="5" y="375"/>
                  </a:cubicBezTo>
                  <a:cubicBezTo>
                    <a:pt x="0" y="381"/>
                    <a:pt x="22" y="421"/>
                    <a:pt x="22" y="438"/>
                  </a:cubicBezTo>
                  <a:cubicBezTo>
                    <a:pt x="17" y="466"/>
                    <a:pt x="22" y="483"/>
                    <a:pt x="22" y="512"/>
                  </a:cubicBezTo>
                  <a:cubicBezTo>
                    <a:pt x="34" y="540"/>
                    <a:pt x="34" y="540"/>
                    <a:pt x="34" y="540"/>
                  </a:cubicBezTo>
                  <a:close/>
                  <a:moveTo>
                    <a:pt x="227" y="387"/>
                  </a:moveTo>
                  <a:lnTo>
                    <a:pt x="227" y="387"/>
                  </a:lnTo>
                  <a:cubicBezTo>
                    <a:pt x="221" y="398"/>
                    <a:pt x="221" y="398"/>
                    <a:pt x="221" y="398"/>
                  </a:cubicBezTo>
                  <a:cubicBezTo>
                    <a:pt x="210" y="409"/>
                    <a:pt x="187" y="415"/>
                    <a:pt x="187" y="398"/>
                  </a:cubicBezTo>
                  <a:cubicBezTo>
                    <a:pt x="187" y="387"/>
                    <a:pt x="193" y="370"/>
                    <a:pt x="187" y="358"/>
                  </a:cubicBezTo>
                  <a:cubicBezTo>
                    <a:pt x="182" y="353"/>
                    <a:pt x="176" y="341"/>
                    <a:pt x="182" y="336"/>
                  </a:cubicBezTo>
                  <a:cubicBezTo>
                    <a:pt x="182" y="330"/>
                    <a:pt x="210" y="330"/>
                    <a:pt x="216" y="324"/>
                  </a:cubicBezTo>
                  <a:cubicBezTo>
                    <a:pt x="221" y="319"/>
                    <a:pt x="227" y="324"/>
                    <a:pt x="233" y="330"/>
                  </a:cubicBezTo>
                  <a:cubicBezTo>
                    <a:pt x="233" y="330"/>
                    <a:pt x="244" y="336"/>
                    <a:pt x="244" y="341"/>
                  </a:cubicBezTo>
                  <a:cubicBezTo>
                    <a:pt x="244" y="347"/>
                    <a:pt x="238" y="358"/>
                    <a:pt x="238" y="364"/>
                  </a:cubicBezTo>
                  <a:cubicBezTo>
                    <a:pt x="233" y="370"/>
                    <a:pt x="227" y="381"/>
                    <a:pt x="227" y="387"/>
                  </a:cubicBezTo>
                  <a:close/>
                  <a:moveTo>
                    <a:pt x="1062" y="1239"/>
                  </a:moveTo>
                  <a:lnTo>
                    <a:pt x="1062" y="1239"/>
                  </a:lnTo>
                  <a:cubicBezTo>
                    <a:pt x="1045" y="1250"/>
                    <a:pt x="1045" y="1250"/>
                    <a:pt x="1045" y="1250"/>
                  </a:cubicBezTo>
                  <a:cubicBezTo>
                    <a:pt x="1000" y="1296"/>
                    <a:pt x="1056" y="1324"/>
                    <a:pt x="1102" y="1313"/>
                  </a:cubicBezTo>
                  <a:cubicBezTo>
                    <a:pt x="1108" y="1307"/>
                    <a:pt x="1119" y="1290"/>
                    <a:pt x="1125" y="1296"/>
                  </a:cubicBezTo>
                  <a:cubicBezTo>
                    <a:pt x="1130" y="1296"/>
                    <a:pt x="1136" y="1347"/>
                    <a:pt x="1136" y="1352"/>
                  </a:cubicBezTo>
                  <a:cubicBezTo>
                    <a:pt x="1130" y="1375"/>
                    <a:pt x="1096" y="1352"/>
                    <a:pt x="1085" y="1347"/>
                  </a:cubicBezTo>
                  <a:cubicBezTo>
                    <a:pt x="1062" y="1336"/>
                    <a:pt x="1022" y="1358"/>
                    <a:pt x="994" y="1347"/>
                  </a:cubicBezTo>
                  <a:cubicBezTo>
                    <a:pt x="960" y="1336"/>
                    <a:pt x="960" y="1301"/>
                    <a:pt x="909" y="1318"/>
                  </a:cubicBezTo>
                  <a:cubicBezTo>
                    <a:pt x="875" y="1330"/>
                    <a:pt x="875" y="1330"/>
                    <a:pt x="841" y="1313"/>
                  </a:cubicBezTo>
                  <a:cubicBezTo>
                    <a:pt x="823" y="1307"/>
                    <a:pt x="806" y="1273"/>
                    <a:pt x="784" y="1256"/>
                  </a:cubicBezTo>
                  <a:cubicBezTo>
                    <a:pt x="772" y="1239"/>
                    <a:pt x="715" y="1193"/>
                    <a:pt x="721" y="1182"/>
                  </a:cubicBezTo>
                  <a:cubicBezTo>
                    <a:pt x="738" y="1165"/>
                    <a:pt x="755" y="1131"/>
                    <a:pt x="767" y="1108"/>
                  </a:cubicBezTo>
                  <a:cubicBezTo>
                    <a:pt x="784" y="1063"/>
                    <a:pt x="818" y="1102"/>
                    <a:pt x="852" y="1114"/>
                  </a:cubicBezTo>
                  <a:cubicBezTo>
                    <a:pt x="892" y="1120"/>
                    <a:pt x="949" y="1148"/>
                    <a:pt x="994" y="1148"/>
                  </a:cubicBezTo>
                  <a:cubicBezTo>
                    <a:pt x="1034" y="1148"/>
                    <a:pt x="1028" y="1165"/>
                    <a:pt x="1056" y="1176"/>
                  </a:cubicBezTo>
                  <a:cubicBezTo>
                    <a:pt x="1068" y="1182"/>
                    <a:pt x="1079" y="1176"/>
                    <a:pt x="1091" y="1176"/>
                  </a:cubicBezTo>
                  <a:cubicBezTo>
                    <a:pt x="1079" y="1193"/>
                    <a:pt x="1085" y="1222"/>
                    <a:pt x="1062" y="1239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154">
              <a:extLst>
                <a:ext uri="{FF2B5EF4-FFF2-40B4-BE49-F238E27FC236}">
                  <a16:creationId xmlns:a16="http://schemas.microsoft.com/office/drawing/2014/main" id="{BE8F50F1-E397-1047-AB04-E2D667082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8113" y="3324288"/>
              <a:ext cx="1454958" cy="899877"/>
            </a:xfrm>
            <a:custGeom>
              <a:avLst/>
              <a:gdLst>
                <a:gd name="T0" fmla="*/ 17 w 2102"/>
                <a:gd name="T1" fmla="*/ 579 h 1302"/>
                <a:gd name="T2" fmla="*/ 11 w 2102"/>
                <a:gd name="T3" fmla="*/ 687 h 1302"/>
                <a:gd name="T4" fmla="*/ 85 w 2102"/>
                <a:gd name="T5" fmla="*/ 738 h 1302"/>
                <a:gd name="T6" fmla="*/ 165 w 2102"/>
                <a:gd name="T7" fmla="*/ 852 h 1302"/>
                <a:gd name="T8" fmla="*/ 278 w 2102"/>
                <a:gd name="T9" fmla="*/ 846 h 1302"/>
                <a:gd name="T10" fmla="*/ 415 w 2102"/>
                <a:gd name="T11" fmla="*/ 801 h 1302"/>
                <a:gd name="T12" fmla="*/ 568 w 2102"/>
                <a:gd name="T13" fmla="*/ 824 h 1302"/>
                <a:gd name="T14" fmla="*/ 727 w 2102"/>
                <a:gd name="T15" fmla="*/ 937 h 1302"/>
                <a:gd name="T16" fmla="*/ 789 w 2102"/>
                <a:gd name="T17" fmla="*/ 1136 h 1302"/>
                <a:gd name="T18" fmla="*/ 869 w 2102"/>
                <a:gd name="T19" fmla="*/ 1227 h 1302"/>
                <a:gd name="T20" fmla="*/ 994 w 2102"/>
                <a:gd name="T21" fmla="*/ 1238 h 1302"/>
                <a:gd name="T22" fmla="*/ 1051 w 2102"/>
                <a:gd name="T23" fmla="*/ 1176 h 1302"/>
                <a:gd name="T24" fmla="*/ 1170 w 2102"/>
                <a:gd name="T25" fmla="*/ 1215 h 1302"/>
                <a:gd name="T26" fmla="*/ 1261 w 2102"/>
                <a:gd name="T27" fmla="*/ 1147 h 1302"/>
                <a:gd name="T28" fmla="*/ 1238 w 2102"/>
                <a:gd name="T29" fmla="*/ 1073 h 1302"/>
                <a:gd name="T30" fmla="*/ 1181 w 2102"/>
                <a:gd name="T31" fmla="*/ 1073 h 1302"/>
                <a:gd name="T32" fmla="*/ 1233 w 2102"/>
                <a:gd name="T33" fmla="*/ 1028 h 1302"/>
                <a:gd name="T34" fmla="*/ 1159 w 2102"/>
                <a:gd name="T35" fmla="*/ 1011 h 1302"/>
                <a:gd name="T36" fmla="*/ 1113 w 2102"/>
                <a:gd name="T37" fmla="*/ 886 h 1302"/>
                <a:gd name="T38" fmla="*/ 1324 w 2102"/>
                <a:gd name="T39" fmla="*/ 755 h 1302"/>
                <a:gd name="T40" fmla="*/ 1482 w 2102"/>
                <a:gd name="T41" fmla="*/ 585 h 1302"/>
                <a:gd name="T42" fmla="*/ 1584 w 2102"/>
                <a:gd name="T43" fmla="*/ 625 h 1302"/>
                <a:gd name="T44" fmla="*/ 1766 w 2102"/>
                <a:gd name="T45" fmla="*/ 653 h 1302"/>
                <a:gd name="T46" fmla="*/ 1754 w 2102"/>
                <a:gd name="T47" fmla="*/ 625 h 1302"/>
                <a:gd name="T48" fmla="*/ 1737 w 2102"/>
                <a:gd name="T49" fmla="*/ 488 h 1302"/>
                <a:gd name="T50" fmla="*/ 1783 w 2102"/>
                <a:gd name="T51" fmla="*/ 460 h 1302"/>
                <a:gd name="T52" fmla="*/ 1868 w 2102"/>
                <a:gd name="T53" fmla="*/ 380 h 1302"/>
                <a:gd name="T54" fmla="*/ 1987 w 2102"/>
                <a:gd name="T55" fmla="*/ 363 h 1302"/>
                <a:gd name="T56" fmla="*/ 2038 w 2102"/>
                <a:gd name="T57" fmla="*/ 392 h 1302"/>
                <a:gd name="T58" fmla="*/ 2090 w 2102"/>
                <a:gd name="T59" fmla="*/ 369 h 1302"/>
                <a:gd name="T60" fmla="*/ 2101 w 2102"/>
                <a:gd name="T61" fmla="*/ 278 h 1302"/>
                <a:gd name="T62" fmla="*/ 2067 w 2102"/>
                <a:gd name="T63" fmla="*/ 267 h 1302"/>
                <a:gd name="T64" fmla="*/ 1896 w 2102"/>
                <a:gd name="T65" fmla="*/ 176 h 1302"/>
                <a:gd name="T66" fmla="*/ 1646 w 2102"/>
                <a:gd name="T67" fmla="*/ 62 h 1302"/>
                <a:gd name="T68" fmla="*/ 1375 w 2102"/>
                <a:gd name="T69" fmla="*/ 119 h 1302"/>
                <a:gd name="T70" fmla="*/ 1278 w 2102"/>
                <a:gd name="T71" fmla="*/ 130 h 1302"/>
                <a:gd name="T72" fmla="*/ 1136 w 2102"/>
                <a:gd name="T73" fmla="*/ 102 h 1302"/>
                <a:gd name="T74" fmla="*/ 807 w 2102"/>
                <a:gd name="T75" fmla="*/ 216 h 1302"/>
                <a:gd name="T76" fmla="*/ 608 w 2102"/>
                <a:gd name="T77" fmla="*/ 210 h 1302"/>
                <a:gd name="T78" fmla="*/ 432 w 2102"/>
                <a:gd name="T79" fmla="*/ 227 h 1302"/>
                <a:gd name="T80" fmla="*/ 403 w 2102"/>
                <a:gd name="T81" fmla="*/ 306 h 1302"/>
                <a:gd name="T82" fmla="*/ 369 w 2102"/>
                <a:gd name="T83" fmla="*/ 397 h 1302"/>
                <a:gd name="T84" fmla="*/ 273 w 2102"/>
                <a:gd name="T85" fmla="*/ 426 h 1302"/>
                <a:gd name="T86" fmla="*/ 74 w 2102"/>
                <a:gd name="T87" fmla="*/ 568 h 1302"/>
                <a:gd name="T88" fmla="*/ 1959 w 2102"/>
                <a:gd name="T89" fmla="*/ 500 h 1302"/>
                <a:gd name="T90" fmla="*/ 1953 w 2102"/>
                <a:gd name="T91" fmla="*/ 511 h 1302"/>
                <a:gd name="T92" fmla="*/ 1919 w 2102"/>
                <a:gd name="T93" fmla="*/ 471 h 1302"/>
                <a:gd name="T94" fmla="*/ 1948 w 2102"/>
                <a:gd name="T95" fmla="*/ 437 h 1302"/>
                <a:gd name="T96" fmla="*/ 1976 w 2102"/>
                <a:gd name="T97" fmla="*/ 454 h 1302"/>
                <a:gd name="T98" fmla="*/ 1959 w 2102"/>
                <a:gd name="T99" fmla="*/ 5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2" h="1302">
                  <a:moveTo>
                    <a:pt x="17" y="579"/>
                  </a:moveTo>
                  <a:lnTo>
                    <a:pt x="17" y="579"/>
                  </a:lnTo>
                  <a:cubicBezTo>
                    <a:pt x="17" y="585"/>
                    <a:pt x="34" y="619"/>
                    <a:pt x="28" y="625"/>
                  </a:cubicBezTo>
                  <a:cubicBezTo>
                    <a:pt x="11" y="642"/>
                    <a:pt x="0" y="664"/>
                    <a:pt x="11" y="687"/>
                  </a:cubicBezTo>
                  <a:cubicBezTo>
                    <a:pt x="17" y="699"/>
                    <a:pt x="28" y="710"/>
                    <a:pt x="40" y="716"/>
                  </a:cubicBezTo>
                  <a:cubicBezTo>
                    <a:pt x="51" y="721"/>
                    <a:pt x="74" y="727"/>
                    <a:pt x="85" y="738"/>
                  </a:cubicBezTo>
                  <a:cubicBezTo>
                    <a:pt x="113" y="767"/>
                    <a:pt x="108" y="767"/>
                    <a:pt x="142" y="784"/>
                  </a:cubicBezTo>
                  <a:cubicBezTo>
                    <a:pt x="159" y="795"/>
                    <a:pt x="136" y="852"/>
                    <a:pt x="165" y="852"/>
                  </a:cubicBezTo>
                  <a:cubicBezTo>
                    <a:pt x="176" y="852"/>
                    <a:pt x="193" y="846"/>
                    <a:pt x="204" y="841"/>
                  </a:cubicBezTo>
                  <a:cubicBezTo>
                    <a:pt x="233" y="835"/>
                    <a:pt x="244" y="858"/>
                    <a:pt x="278" y="846"/>
                  </a:cubicBezTo>
                  <a:cubicBezTo>
                    <a:pt x="295" y="835"/>
                    <a:pt x="312" y="812"/>
                    <a:pt x="335" y="829"/>
                  </a:cubicBezTo>
                  <a:cubicBezTo>
                    <a:pt x="392" y="869"/>
                    <a:pt x="375" y="801"/>
                    <a:pt x="415" y="801"/>
                  </a:cubicBezTo>
                  <a:cubicBezTo>
                    <a:pt x="443" y="801"/>
                    <a:pt x="443" y="835"/>
                    <a:pt x="471" y="795"/>
                  </a:cubicBezTo>
                  <a:cubicBezTo>
                    <a:pt x="494" y="772"/>
                    <a:pt x="540" y="806"/>
                    <a:pt x="568" y="824"/>
                  </a:cubicBezTo>
                  <a:cubicBezTo>
                    <a:pt x="602" y="841"/>
                    <a:pt x="591" y="920"/>
                    <a:pt x="642" y="926"/>
                  </a:cubicBezTo>
                  <a:cubicBezTo>
                    <a:pt x="665" y="920"/>
                    <a:pt x="704" y="931"/>
                    <a:pt x="727" y="937"/>
                  </a:cubicBezTo>
                  <a:cubicBezTo>
                    <a:pt x="761" y="943"/>
                    <a:pt x="767" y="1005"/>
                    <a:pt x="773" y="1034"/>
                  </a:cubicBezTo>
                  <a:cubicBezTo>
                    <a:pt x="778" y="1062"/>
                    <a:pt x="773" y="1108"/>
                    <a:pt x="789" y="1136"/>
                  </a:cubicBezTo>
                  <a:cubicBezTo>
                    <a:pt x="801" y="1147"/>
                    <a:pt x="801" y="1153"/>
                    <a:pt x="812" y="1153"/>
                  </a:cubicBezTo>
                  <a:cubicBezTo>
                    <a:pt x="835" y="1153"/>
                    <a:pt x="841" y="1210"/>
                    <a:pt x="869" y="1227"/>
                  </a:cubicBezTo>
                  <a:cubicBezTo>
                    <a:pt x="915" y="1261"/>
                    <a:pt x="915" y="1176"/>
                    <a:pt x="937" y="1244"/>
                  </a:cubicBezTo>
                  <a:cubicBezTo>
                    <a:pt x="954" y="1284"/>
                    <a:pt x="971" y="1272"/>
                    <a:pt x="994" y="1238"/>
                  </a:cubicBezTo>
                  <a:cubicBezTo>
                    <a:pt x="1000" y="1221"/>
                    <a:pt x="1011" y="1221"/>
                    <a:pt x="1023" y="1210"/>
                  </a:cubicBezTo>
                  <a:cubicBezTo>
                    <a:pt x="1023" y="1204"/>
                    <a:pt x="1039" y="1125"/>
                    <a:pt x="1051" y="1176"/>
                  </a:cubicBezTo>
                  <a:cubicBezTo>
                    <a:pt x="1062" y="1227"/>
                    <a:pt x="1062" y="1301"/>
                    <a:pt x="1125" y="1261"/>
                  </a:cubicBezTo>
                  <a:cubicBezTo>
                    <a:pt x="1147" y="1250"/>
                    <a:pt x="1159" y="1238"/>
                    <a:pt x="1170" y="1215"/>
                  </a:cubicBezTo>
                  <a:cubicBezTo>
                    <a:pt x="1181" y="1204"/>
                    <a:pt x="1227" y="1255"/>
                    <a:pt x="1261" y="1215"/>
                  </a:cubicBezTo>
                  <a:cubicBezTo>
                    <a:pt x="1284" y="1193"/>
                    <a:pt x="1255" y="1170"/>
                    <a:pt x="1261" y="1147"/>
                  </a:cubicBezTo>
                  <a:cubicBezTo>
                    <a:pt x="1267" y="1136"/>
                    <a:pt x="1278" y="1113"/>
                    <a:pt x="1267" y="1096"/>
                  </a:cubicBezTo>
                  <a:cubicBezTo>
                    <a:pt x="1255" y="1091"/>
                    <a:pt x="1250" y="1073"/>
                    <a:pt x="1238" y="1073"/>
                  </a:cubicBezTo>
                  <a:cubicBezTo>
                    <a:pt x="1221" y="1073"/>
                    <a:pt x="1244" y="1119"/>
                    <a:pt x="1199" y="1119"/>
                  </a:cubicBezTo>
                  <a:cubicBezTo>
                    <a:pt x="1181" y="1119"/>
                    <a:pt x="1176" y="1073"/>
                    <a:pt x="1181" y="1073"/>
                  </a:cubicBezTo>
                  <a:cubicBezTo>
                    <a:pt x="1159" y="1073"/>
                    <a:pt x="1142" y="1056"/>
                    <a:pt x="1159" y="1039"/>
                  </a:cubicBezTo>
                  <a:cubicBezTo>
                    <a:pt x="1176" y="1022"/>
                    <a:pt x="1210" y="1079"/>
                    <a:pt x="1233" y="1028"/>
                  </a:cubicBezTo>
                  <a:cubicBezTo>
                    <a:pt x="1250" y="1000"/>
                    <a:pt x="1250" y="1011"/>
                    <a:pt x="1238" y="977"/>
                  </a:cubicBezTo>
                  <a:cubicBezTo>
                    <a:pt x="1227" y="937"/>
                    <a:pt x="1176" y="1000"/>
                    <a:pt x="1159" y="1011"/>
                  </a:cubicBezTo>
                  <a:cubicBezTo>
                    <a:pt x="1108" y="1051"/>
                    <a:pt x="1074" y="1039"/>
                    <a:pt x="1068" y="977"/>
                  </a:cubicBezTo>
                  <a:cubicBezTo>
                    <a:pt x="1091" y="960"/>
                    <a:pt x="1079" y="903"/>
                    <a:pt x="1113" y="886"/>
                  </a:cubicBezTo>
                  <a:cubicBezTo>
                    <a:pt x="1153" y="863"/>
                    <a:pt x="1187" y="824"/>
                    <a:pt x="1233" y="795"/>
                  </a:cubicBezTo>
                  <a:cubicBezTo>
                    <a:pt x="1267" y="772"/>
                    <a:pt x="1289" y="795"/>
                    <a:pt x="1324" y="755"/>
                  </a:cubicBezTo>
                  <a:cubicBezTo>
                    <a:pt x="1346" y="733"/>
                    <a:pt x="1380" y="716"/>
                    <a:pt x="1403" y="699"/>
                  </a:cubicBezTo>
                  <a:cubicBezTo>
                    <a:pt x="1437" y="670"/>
                    <a:pt x="1448" y="602"/>
                    <a:pt x="1482" y="585"/>
                  </a:cubicBezTo>
                  <a:cubicBezTo>
                    <a:pt x="1487" y="579"/>
                    <a:pt x="1533" y="591"/>
                    <a:pt x="1538" y="596"/>
                  </a:cubicBezTo>
                  <a:cubicBezTo>
                    <a:pt x="1550" y="636"/>
                    <a:pt x="1544" y="625"/>
                    <a:pt x="1584" y="625"/>
                  </a:cubicBezTo>
                  <a:cubicBezTo>
                    <a:pt x="1612" y="625"/>
                    <a:pt x="1641" y="642"/>
                    <a:pt x="1664" y="647"/>
                  </a:cubicBezTo>
                  <a:cubicBezTo>
                    <a:pt x="1698" y="659"/>
                    <a:pt x="1732" y="653"/>
                    <a:pt x="1766" y="653"/>
                  </a:cubicBezTo>
                  <a:lnTo>
                    <a:pt x="1766" y="653"/>
                  </a:lnTo>
                  <a:cubicBezTo>
                    <a:pt x="1754" y="625"/>
                    <a:pt x="1754" y="625"/>
                    <a:pt x="1754" y="625"/>
                  </a:cubicBezTo>
                  <a:cubicBezTo>
                    <a:pt x="1754" y="596"/>
                    <a:pt x="1749" y="579"/>
                    <a:pt x="1754" y="551"/>
                  </a:cubicBezTo>
                  <a:cubicBezTo>
                    <a:pt x="1754" y="534"/>
                    <a:pt x="1732" y="494"/>
                    <a:pt x="1737" y="488"/>
                  </a:cubicBezTo>
                  <a:cubicBezTo>
                    <a:pt x="1749" y="483"/>
                    <a:pt x="1777" y="477"/>
                    <a:pt x="1783" y="466"/>
                  </a:cubicBezTo>
                  <a:lnTo>
                    <a:pt x="1783" y="460"/>
                  </a:lnTo>
                  <a:cubicBezTo>
                    <a:pt x="1788" y="449"/>
                    <a:pt x="1828" y="420"/>
                    <a:pt x="1840" y="420"/>
                  </a:cubicBezTo>
                  <a:cubicBezTo>
                    <a:pt x="1874" y="420"/>
                    <a:pt x="1862" y="409"/>
                    <a:pt x="1868" y="380"/>
                  </a:cubicBezTo>
                  <a:cubicBezTo>
                    <a:pt x="1896" y="380"/>
                    <a:pt x="1914" y="375"/>
                    <a:pt x="1931" y="392"/>
                  </a:cubicBezTo>
                  <a:cubicBezTo>
                    <a:pt x="1942" y="403"/>
                    <a:pt x="1982" y="380"/>
                    <a:pt x="1987" y="363"/>
                  </a:cubicBezTo>
                  <a:lnTo>
                    <a:pt x="1993" y="363"/>
                  </a:lnTo>
                  <a:cubicBezTo>
                    <a:pt x="1993" y="375"/>
                    <a:pt x="2033" y="432"/>
                    <a:pt x="2038" y="392"/>
                  </a:cubicBezTo>
                  <a:cubicBezTo>
                    <a:pt x="2044" y="392"/>
                    <a:pt x="2044" y="386"/>
                    <a:pt x="2044" y="386"/>
                  </a:cubicBezTo>
                  <a:cubicBezTo>
                    <a:pt x="2050" y="380"/>
                    <a:pt x="2078" y="375"/>
                    <a:pt x="2090" y="369"/>
                  </a:cubicBezTo>
                  <a:cubicBezTo>
                    <a:pt x="2095" y="358"/>
                    <a:pt x="2101" y="346"/>
                    <a:pt x="2095" y="329"/>
                  </a:cubicBezTo>
                  <a:cubicBezTo>
                    <a:pt x="2101" y="278"/>
                    <a:pt x="2101" y="278"/>
                    <a:pt x="2101" y="278"/>
                  </a:cubicBezTo>
                  <a:lnTo>
                    <a:pt x="2101" y="278"/>
                  </a:lnTo>
                  <a:cubicBezTo>
                    <a:pt x="2090" y="278"/>
                    <a:pt x="2084" y="272"/>
                    <a:pt x="2067" y="267"/>
                  </a:cubicBezTo>
                  <a:cubicBezTo>
                    <a:pt x="2038" y="261"/>
                    <a:pt x="2022" y="221"/>
                    <a:pt x="1993" y="204"/>
                  </a:cubicBezTo>
                  <a:cubicBezTo>
                    <a:pt x="1965" y="193"/>
                    <a:pt x="1931" y="193"/>
                    <a:pt x="1896" y="176"/>
                  </a:cubicBezTo>
                  <a:cubicBezTo>
                    <a:pt x="1834" y="147"/>
                    <a:pt x="1737" y="204"/>
                    <a:pt x="1732" y="108"/>
                  </a:cubicBezTo>
                  <a:cubicBezTo>
                    <a:pt x="1726" y="68"/>
                    <a:pt x="1664" y="91"/>
                    <a:pt x="1646" y="62"/>
                  </a:cubicBezTo>
                  <a:cubicBezTo>
                    <a:pt x="1612" y="0"/>
                    <a:pt x="1561" y="22"/>
                    <a:pt x="1504" y="45"/>
                  </a:cubicBezTo>
                  <a:cubicBezTo>
                    <a:pt x="1453" y="56"/>
                    <a:pt x="1409" y="85"/>
                    <a:pt x="1375" y="119"/>
                  </a:cubicBezTo>
                  <a:cubicBezTo>
                    <a:pt x="1341" y="153"/>
                    <a:pt x="1301" y="221"/>
                    <a:pt x="1295" y="153"/>
                  </a:cubicBezTo>
                  <a:cubicBezTo>
                    <a:pt x="1289" y="142"/>
                    <a:pt x="1278" y="136"/>
                    <a:pt x="1278" y="130"/>
                  </a:cubicBezTo>
                  <a:cubicBezTo>
                    <a:pt x="1278" y="113"/>
                    <a:pt x="1335" y="85"/>
                    <a:pt x="1301" y="62"/>
                  </a:cubicBezTo>
                  <a:cubicBezTo>
                    <a:pt x="1289" y="56"/>
                    <a:pt x="1165" y="96"/>
                    <a:pt x="1136" y="102"/>
                  </a:cubicBezTo>
                  <a:cubicBezTo>
                    <a:pt x="1108" y="102"/>
                    <a:pt x="1108" y="136"/>
                    <a:pt x="1074" y="136"/>
                  </a:cubicBezTo>
                  <a:cubicBezTo>
                    <a:pt x="977" y="136"/>
                    <a:pt x="903" y="187"/>
                    <a:pt x="807" y="216"/>
                  </a:cubicBezTo>
                  <a:cubicBezTo>
                    <a:pt x="784" y="227"/>
                    <a:pt x="716" y="233"/>
                    <a:pt x="693" y="227"/>
                  </a:cubicBezTo>
                  <a:cubicBezTo>
                    <a:pt x="665" y="227"/>
                    <a:pt x="636" y="204"/>
                    <a:pt x="608" y="210"/>
                  </a:cubicBezTo>
                  <a:cubicBezTo>
                    <a:pt x="568" y="227"/>
                    <a:pt x="494" y="227"/>
                    <a:pt x="432" y="227"/>
                  </a:cubicBezTo>
                  <a:lnTo>
                    <a:pt x="432" y="227"/>
                  </a:lnTo>
                  <a:cubicBezTo>
                    <a:pt x="403" y="267"/>
                    <a:pt x="403" y="267"/>
                    <a:pt x="403" y="267"/>
                  </a:cubicBezTo>
                  <a:cubicBezTo>
                    <a:pt x="403" y="284"/>
                    <a:pt x="398" y="290"/>
                    <a:pt x="403" y="306"/>
                  </a:cubicBezTo>
                  <a:cubicBezTo>
                    <a:pt x="415" y="341"/>
                    <a:pt x="432" y="392"/>
                    <a:pt x="403" y="420"/>
                  </a:cubicBezTo>
                  <a:cubicBezTo>
                    <a:pt x="380" y="443"/>
                    <a:pt x="375" y="403"/>
                    <a:pt x="369" y="397"/>
                  </a:cubicBezTo>
                  <a:cubicBezTo>
                    <a:pt x="364" y="392"/>
                    <a:pt x="329" y="386"/>
                    <a:pt x="324" y="386"/>
                  </a:cubicBezTo>
                  <a:cubicBezTo>
                    <a:pt x="301" y="380"/>
                    <a:pt x="295" y="409"/>
                    <a:pt x="273" y="426"/>
                  </a:cubicBezTo>
                  <a:cubicBezTo>
                    <a:pt x="233" y="454"/>
                    <a:pt x="176" y="397"/>
                    <a:pt x="176" y="483"/>
                  </a:cubicBezTo>
                  <a:cubicBezTo>
                    <a:pt x="170" y="540"/>
                    <a:pt x="130" y="562"/>
                    <a:pt x="74" y="568"/>
                  </a:cubicBezTo>
                  <a:cubicBezTo>
                    <a:pt x="17" y="579"/>
                    <a:pt x="17" y="579"/>
                    <a:pt x="17" y="579"/>
                  </a:cubicBezTo>
                  <a:close/>
                  <a:moveTo>
                    <a:pt x="1959" y="500"/>
                  </a:moveTo>
                  <a:lnTo>
                    <a:pt x="1959" y="500"/>
                  </a:lnTo>
                  <a:cubicBezTo>
                    <a:pt x="1953" y="511"/>
                    <a:pt x="1953" y="511"/>
                    <a:pt x="1953" y="511"/>
                  </a:cubicBezTo>
                  <a:cubicBezTo>
                    <a:pt x="1942" y="522"/>
                    <a:pt x="1919" y="528"/>
                    <a:pt x="1919" y="511"/>
                  </a:cubicBezTo>
                  <a:cubicBezTo>
                    <a:pt x="1919" y="500"/>
                    <a:pt x="1925" y="483"/>
                    <a:pt x="1919" y="471"/>
                  </a:cubicBezTo>
                  <a:cubicBezTo>
                    <a:pt x="1914" y="466"/>
                    <a:pt x="1908" y="454"/>
                    <a:pt x="1914" y="449"/>
                  </a:cubicBezTo>
                  <a:cubicBezTo>
                    <a:pt x="1914" y="443"/>
                    <a:pt x="1942" y="443"/>
                    <a:pt x="1948" y="437"/>
                  </a:cubicBezTo>
                  <a:cubicBezTo>
                    <a:pt x="1953" y="432"/>
                    <a:pt x="1959" y="437"/>
                    <a:pt x="1965" y="443"/>
                  </a:cubicBezTo>
                  <a:cubicBezTo>
                    <a:pt x="1965" y="443"/>
                    <a:pt x="1976" y="449"/>
                    <a:pt x="1976" y="454"/>
                  </a:cubicBezTo>
                  <a:cubicBezTo>
                    <a:pt x="1976" y="460"/>
                    <a:pt x="1970" y="471"/>
                    <a:pt x="1970" y="477"/>
                  </a:cubicBezTo>
                  <a:cubicBezTo>
                    <a:pt x="1965" y="483"/>
                    <a:pt x="1959" y="494"/>
                    <a:pt x="1959" y="50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155">
              <a:extLst>
                <a:ext uri="{FF2B5EF4-FFF2-40B4-BE49-F238E27FC236}">
                  <a16:creationId xmlns:a16="http://schemas.microsoft.com/office/drawing/2014/main" id="{C96A91BF-8A36-A24E-B11E-7F8A7B3D9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0717" y="3168715"/>
              <a:ext cx="2263268" cy="902926"/>
            </a:xfrm>
            <a:custGeom>
              <a:avLst/>
              <a:gdLst>
                <a:gd name="T0" fmla="*/ 3273 w 3274"/>
                <a:gd name="T1" fmla="*/ 454 h 1307"/>
                <a:gd name="T2" fmla="*/ 3244 w 3274"/>
                <a:gd name="T3" fmla="*/ 533 h 1307"/>
                <a:gd name="T4" fmla="*/ 3210 w 3274"/>
                <a:gd name="T5" fmla="*/ 624 h 1307"/>
                <a:gd name="T6" fmla="*/ 3114 w 3274"/>
                <a:gd name="T7" fmla="*/ 653 h 1307"/>
                <a:gd name="T8" fmla="*/ 2915 w 3274"/>
                <a:gd name="T9" fmla="*/ 795 h 1307"/>
                <a:gd name="T10" fmla="*/ 2858 w 3274"/>
                <a:gd name="T11" fmla="*/ 806 h 1307"/>
                <a:gd name="T12" fmla="*/ 2784 w 3274"/>
                <a:gd name="T13" fmla="*/ 704 h 1307"/>
                <a:gd name="T14" fmla="*/ 2682 w 3274"/>
                <a:gd name="T15" fmla="*/ 789 h 1307"/>
                <a:gd name="T16" fmla="*/ 2568 w 3274"/>
                <a:gd name="T17" fmla="*/ 863 h 1307"/>
                <a:gd name="T18" fmla="*/ 2483 w 3274"/>
                <a:gd name="T19" fmla="*/ 926 h 1307"/>
                <a:gd name="T20" fmla="*/ 2273 w 3274"/>
                <a:gd name="T21" fmla="*/ 971 h 1307"/>
                <a:gd name="T22" fmla="*/ 2074 w 3274"/>
                <a:gd name="T23" fmla="*/ 1039 h 1307"/>
                <a:gd name="T24" fmla="*/ 1915 w 3274"/>
                <a:gd name="T25" fmla="*/ 1045 h 1307"/>
                <a:gd name="T26" fmla="*/ 1682 w 3274"/>
                <a:gd name="T27" fmla="*/ 1164 h 1307"/>
                <a:gd name="T28" fmla="*/ 1472 w 3274"/>
                <a:gd name="T29" fmla="*/ 999 h 1307"/>
                <a:gd name="T30" fmla="*/ 1358 w 3274"/>
                <a:gd name="T31" fmla="*/ 988 h 1307"/>
                <a:gd name="T32" fmla="*/ 1244 w 3274"/>
                <a:gd name="T33" fmla="*/ 1051 h 1307"/>
                <a:gd name="T34" fmla="*/ 1034 w 3274"/>
                <a:gd name="T35" fmla="*/ 1039 h 1307"/>
                <a:gd name="T36" fmla="*/ 886 w 3274"/>
                <a:gd name="T37" fmla="*/ 1215 h 1307"/>
                <a:gd name="T38" fmla="*/ 710 w 3274"/>
                <a:gd name="T39" fmla="*/ 1244 h 1307"/>
                <a:gd name="T40" fmla="*/ 597 w 3274"/>
                <a:gd name="T41" fmla="*/ 1244 h 1307"/>
                <a:gd name="T42" fmla="*/ 483 w 3274"/>
                <a:gd name="T43" fmla="*/ 1278 h 1307"/>
                <a:gd name="T44" fmla="*/ 426 w 3274"/>
                <a:gd name="T45" fmla="*/ 1244 h 1307"/>
                <a:gd name="T46" fmla="*/ 301 w 3274"/>
                <a:gd name="T47" fmla="*/ 1096 h 1307"/>
                <a:gd name="T48" fmla="*/ 267 w 3274"/>
                <a:gd name="T49" fmla="*/ 1005 h 1307"/>
                <a:gd name="T50" fmla="*/ 375 w 3274"/>
                <a:gd name="T51" fmla="*/ 795 h 1307"/>
                <a:gd name="T52" fmla="*/ 244 w 3274"/>
                <a:gd name="T53" fmla="*/ 818 h 1307"/>
                <a:gd name="T54" fmla="*/ 199 w 3274"/>
                <a:gd name="T55" fmla="*/ 744 h 1307"/>
                <a:gd name="T56" fmla="*/ 137 w 3274"/>
                <a:gd name="T57" fmla="*/ 590 h 1307"/>
                <a:gd name="T58" fmla="*/ 17 w 3274"/>
                <a:gd name="T59" fmla="*/ 386 h 1307"/>
                <a:gd name="T60" fmla="*/ 165 w 3274"/>
                <a:gd name="T61" fmla="*/ 272 h 1307"/>
                <a:gd name="T62" fmla="*/ 176 w 3274"/>
                <a:gd name="T63" fmla="*/ 170 h 1307"/>
                <a:gd name="T64" fmla="*/ 210 w 3274"/>
                <a:gd name="T65" fmla="*/ 170 h 1307"/>
                <a:gd name="T66" fmla="*/ 432 w 3274"/>
                <a:gd name="T67" fmla="*/ 164 h 1307"/>
                <a:gd name="T68" fmla="*/ 534 w 3274"/>
                <a:gd name="T69" fmla="*/ 170 h 1307"/>
                <a:gd name="T70" fmla="*/ 699 w 3274"/>
                <a:gd name="T71" fmla="*/ 170 h 1307"/>
                <a:gd name="T72" fmla="*/ 835 w 3274"/>
                <a:gd name="T73" fmla="*/ 176 h 1307"/>
                <a:gd name="T74" fmla="*/ 909 w 3274"/>
                <a:gd name="T75" fmla="*/ 176 h 1307"/>
                <a:gd name="T76" fmla="*/ 1165 w 3274"/>
                <a:gd name="T77" fmla="*/ 119 h 1307"/>
                <a:gd name="T78" fmla="*/ 1324 w 3274"/>
                <a:gd name="T79" fmla="*/ 164 h 1307"/>
                <a:gd name="T80" fmla="*/ 1546 w 3274"/>
                <a:gd name="T81" fmla="*/ 79 h 1307"/>
                <a:gd name="T82" fmla="*/ 1631 w 3274"/>
                <a:gd name="T83" fmla="*/ 0 h 1307"/>
                <a:gd name="T84" fmla="*/ 1801 w 3274"/>
                <a:gd name="T85" fmla="*/ 153 h 1307"/>
                <a:gd name="T86" fmla="*/ 1926 w 3274"/>
                <a:gd name="T87" fmla="*/ 176 h 1307"/>
                <a:gd name="T88" fmla="*/ 2187 w 3274"/>
                <a:gd name="T89" fmla="*/ 193 h 1307"/>
                <a:gd name="T90" fmla="*/ 2199 w 3274"/>
                <a:gd name="T91" fmla="*/ 238 h 1307"/>
                <a:gd name="T92" fmla="*/ 2324 w 3274"/>
                <a:gd name="T93" fmla="*/ 215 h 1307"/>
                <a:gd name="T94" fmla="*/ 2568 w 3274"/>
                <a:gd name="T95" fmla="*/ 323 h 1307"/>
                <a:gd name="T96" fmla="*/ 2932 w 3274"/>
                <a:gd name="T97" fmla="*/ 386 h 1307"/>
                <a:gd name="T98" fmla="*/ 3210 w 3274"/>
                <a:gd name="T99" fmla="*/ 448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74" h="1307">
                  <a:moveTo>
                    <a:pt x="3273" y="454"/>
                  </a:moveTo>
                  <a:lnTo>
                    <a:pt x="3273" y="454"/>
                  </a:lnTo>
                  <a:cubicBezTo>
                    <a:pt x="3244" y="494"/>
                    <a:pt x="3244" y="494"/>
                    <a:pt x="3244" y="494"/>
                  </a:cubicBezTo>
                  <a:cubicBezTo>
                    <a:pt x="3244" y="511"/>
                    <a:pt x="3239" y="517"/>
                    <a:pt x="3244" y="533"/>
                  </a:cubicBezTo>
                  <a:cubicBezTo>
                    <a:pt x="3256" y="568"/>
                    <a:pt x="3273" y="619"/>
                    <a:pt x="3244" y="647"/>
                  </a:cubicBezTo>
                  <a:cubicBezTo>
                    <a:pt x="3221" y="670"/>
                    <a:pt x="3216" y="630"/>
                    <a:pt x="3210" y="624"/>
                  </a:cubicBezTo>
                  <a:cubicBezTo>
                    <a:pt x="3205" y="619"/>
                    <a:pt x="3170" y="613"/>
                    <a:pt x="3165" y="613"/>
                  </a:cubicBezTo>
                  <a:cubicBezTo>
                    <a:pt x="3142" y="607"/>
                    <a:pt x="3136" y="636"/>
                    <a:pt x="3114" y="653"/>
                  </a:cubicBezTo>
                  <a:cubicBezTo>
                    <a:pt x="3074" y="681"/>
                    <a:pt x="3017" y="624"/>
                    <a:pt x="3017" y="710"/>
                  </a:cubicBezTo>
                  <a:cubicBezTo>
                    <a:pt x="3011" y="767"/>
                    <a:pt x="2971" y="789"/>
                    <a:pt x="2915" y="795"/>
                  </a:cubicBezTo>
                  <a:cubicBezTo>
                    <a:pt x="2858" y="806"/>
                    <a:pt x="2858" y="806"/>
                    <a:pt x="2858" y="806"/>
                  </a:cubicBezTo>
                  <a:lnTo>
                    <a:pt x="2858" y="806"/>
                  </a:lnTo>
                  <a:cubicBezTo>
                    <a:pt x="2847" y="789"/>
                    <a:pt x="2847" y="755"/>
                    <a:pt x="2835" y="744"/>
                  </a:cubicBezTo>
                  <a:cubicBezTo>
                    <a:pt x="2829" y="738"/>
                    <a:pt x="2790" y="704"/>
                    <a:pt x="2784" y="704"/>
                  </a:cubicBezTo>
                  <a:cubicBezTo>
                    <a:pt x="2773" y="698"/>
                    <a:pt x="2756" y="727"/>
                    <a:pt x="2744" y="738"/>
                  </a:cubicBezTo>
                  <a:cubicBezTo>
                    <a:pt x="2727" y="755"/>
                    <a:pt x="2705" y="772"/>
                    <a:pt x="2682" y="789"/>
                  </a:cubicBezTo>
                  <a:cubicBezTo>
                    <a:pt x="2653" y="818"/>
                    <a:pt x="2614" y="778"/>
                    <a:pt x="2585" y="801"/>
                  </a:cubicBezTo>
                  <a:cubicBezTo>
                    <a:pt x="2574" y="818"/>
                    <a:pt x="2579" y="846"/>
                    <a:pt x="2568" y="863"/>
                  </a:cubicBezTo>
                  <a:cubicBezTo>
                    <a:pt x="2557" y="880"/>
                    <a:pt x="2551" y="937"/>
                    <a:pt x="2534" y="943"/>
                  </a:cubicBezTo>
                  <a:cubicBezTo>
                    <a:pt x="2511" y="960"/>
                    <a:pt x="2500" y="926"/>
                    <a:pt x="2483" y="926"/>
                  </a:cubicBezTo>
                  <a:cubicBezTo>
                    <a:pt x="2437" y="920"/>
                    <a:pt x="2426" y="977"/>
                    <a:pt x="2358" y="960"/>
                  </a:cubicBezTo>
                  <a:cubicBezTo>
                    <a:pt x="2329" y="954"/>
                    <a:pt x="2318" y="994"/>
                    <a:pt x="2273" y="971"/>
                  </a:cubicBezTo>
                  <a:cubicBezTo>
                    <a:pt x="2233" y="948"/>
                    <a:pt x="2199" y="937"/>
                    <a:pt x="2193" y="1005"/>
                  </a:cubicBezTo>
                  <a:cubicBezTo>
                    <a:pt x="2193" y="1085"/>
                    <a:pt x="2085" y="960"/>
                    <a:pt x="2074" y="1039"/>
                  </a:cubicBezTo>
                  <a:cubicBezTo>
                    <a:pt x="2074" y="1085"/>
                    <a:pt x="2040" y="1068"/>
                    <a:pt x="2006" y="1073"/>
                  </a:cubicBezTo>
                  <a:cubicBezTo>
                    <a:pt x="1966" y="1085"/>
                    <a:pt x="1955" y="1051"/>
                    <a:pt x="1915" y="1045"/>
                  </a:cubicBezTo>
                  <a:cubicBezTo>
                    <a:pt x="1886" y="1039"/>
                    <a:pt x="1858" y="1017"/>
                    <a:pt x="1835" y="1017"/>
                  </a:cubicBezTo>
                  <a:cubicBezTo>
                    <a:pt x="1761" y="1022"/>
                    <a:pt x="1756" y="1176"/>
                    <a:pt x="1682" y="1164"/>
                  </a:cubicBezTo>
                  <a:cubicBezTo>
                    <a:pt x="1642" y="1158"/>
                    <a:pt x="1591" y="1136"/>
                    <a:pt x="1557" y="1119"/>
                  </a:cubicBezTo>
                  <a:cubicBezTo>
                    <a:pt x="1511" y="1096"/>
                    <a:pt x="1483" y="1045"/>
                    <a:pt x="1472" y="999"/>
                  </a:cubicBezTo>
                  <a:cubicBezTo>
                    <a:pt x="1449" y="999"/>
                    <a:pt x="1438" y="1022"/>
                    <a:pt x="1415" y="1011"/>
                  </a:cubicBezTo>
                  <a:cubicBezTo>
                    <a:pt x="1392" y="1005"/>
                    <a:pt x="1386" y="994"/>
                    <a:pt x="1358" y="988"/>
                  </a:cubicBezTo>
                  <a:cubicBezTo>
                    <a:pt x="1307" y="988"/>
                    <a:pt x="1341" y="1051"/>
                    <a:pt x="1312" y="1056"/>
                  </a:cubicBezTo>
                  <a:cubicBezTo>
                    <a:pt x="1290" y="1068"/>
                    <a:pt x="1256" y="1073"/>
                    <a:pt x="1244" y="1051"/>
                  </a:cubicBezTo>
                  <a:cubicBezTo>
                    <a:pt x="1205" y="965"/>
                    <a:pt x="1182" y="1107"/>
                    <a:pt x="1136" y="1085"/>
                  </a:cubicBezTo>
                  <a:cubicBezTo>
                    <a:pt x="1102" y="1062"/>
                    <a:pt x="1057" y="1056"/>
                    <a:pt x="1034" y="1039"/>
                  </a:cubicBezTo>
                  <a:cubicBezTo>
                    <a:pt x="1017" y="1017"/>
                    <a:pt x="983" y="1051"/>
                    <a:pt x="977" y="1068"/>
                  </a:cubicBezTo>
                  <a:cubicBezTo>
                    <a:pt x="955" y="1113"/>
                    <a:pt x="926" y="1187"/>
                    <a:pt x="886" y="1215"/>
                  </a:cubicBezTo>
                  <a:cubicBezTo>
                    <a:pt x="864" y="1227"/>
                    <a:pt x="801" y="1244"/>
                    <a:pt x="773" y="1249"/>
                  </a:cubicBezTo>
                  <a:cubicBezTo>
                    <a:pt x="750" y="1255"/>
                    <a:pt x="733" y="1244"/>
                    <a:pt x="710" y="1244"/>
                  </a:cubicBezTo>
                  <a:cubicBezTo>
                    <a:pt x="693" y="1244"/>
                    <a:pt x="670" y="1238"/>
                    <a:pt x="653" y="1238"/>
                  </a:cubicBezTo>
                  <a:cubicBezTo>
                    <a:pt x="631" y="1238"/>
                    <a:pt x="614" y="1238"/>
                    <a:pt x="597" y="1244"/>
                  </a:cubicBezTo>
                  <a:cubicBezTo>
                    <a:pt x="562" y="1249"/>
                    <a:pt x="540" y="1272"/>
                    <a:pt x="511" y="1295"/>
                  </a:cubicBezTo>
                  <a:cubicBezTo>
                    <a:pt x="494" y="1306"/>
                    <a:pt x="494" y="1295"/>
                    <a:pt x="483" y="1278"/>
                  </a:cubicBezTo>
                  <a:cubicBezTo>
                    <a:pt x="472" y="1255"/>
                    <a:pt x="449" y="1244"/>
                    <a:pt x="426" y="1244"/>
                  </a:cubicBezTo>
                  <a:lnTo>
                    <a:pt x="426" y="1244"/>
                  </a:lnTo>
                  <a:cubicBezTo>
                    <a:pt x="415" y="1170"/>
                    <a:pt x="415" y="1170"/>
                    <a:pt x="415" y="1170"/>
                  </a:cubicBezTo>
                  <a:cubicBezTo>
                    <a:pt x="392" y="1124"/>
                    <a:pt x="307" y="1130"/>
                    <a:pt x="301" y="1096"/>
                  </a:cubicBezTo>
                  <a:cubicBezTo>
                    <a:pt x="267" y="1096"/>
                    <a:pt x="250" y="1136"/>
                    <a:pt x="239" y="1079"/>
                  </a:cubicBezTo>
                  <a:cubicBezTo>
                    <a:pt x="233" y="1062"/>
                    <a:pt x="256" y="1022"/>
                    <a:pt x="267" y="1005"/>
                  </a:cubicBezTo>
                  <a:cubicBezTo>
                    <a:pt x="296" y="943"/>
                    <a:pt x="403" y="977"/>
                    <a:pt x="432" y="897"/>
                  </a:cubicBezTo>
                  <a:cubicBezTo>
                    <a:pt x="438" y="874"/>
                    <a:pt x="392" y="801"/>
                    <a:pt x="375" y="795"/>
                  </a:cubicBezTo>
                  <a:cubicBezTo>
                    <a:pt x="369" y="812"/>
                    <a:pt x="330" y="863"/>
                    <a:pt x="307" y="869"/>
                  </a:cubicBezTo>
                  <a:cubicBezTo>
                    <a:pt x="273" y="880"/>
                    <a:pt x="244" y="846"/>
                    <a:pt x="244" y="818"/>
                  </a:cubicBezTo>
                  <a:cubicBezTo>
                    <a:pt x="244" y="801"/>
                    <a:pt x="267" y="778"/>
                    <a:pt x="261" y="767"/>
                  </a:cubicBezTo>
                  <a:cubicBezTo>
                    <a:pt x="261" y="767"/>
                    <a:pt x="205" y="744"/>
                    <a:pt x="199" y="744"/>
                  </a:cubicBezTo>
                  <a:cubicBezTo>
                    <a:pt x="182" y="744"/>
                    <a:pt x="171" y="738"/>
                    <a:pt x="159" y="721"/>
                  </a:cubicBezTo>
                  <a:cubicBezTo>
                    <a:pt x="119" y="681"/>
                    <a:pt x="148" y="636"/>
                    <a:pt x="137" y="590"/>
                  </a:cubicBezTo>
                  <a:cubicBezTo>
                    <a:pt x="17" y="590"/>
                    <a:pt x="97" y="477"/>
                    <a:pt x="17" y="454"/>
                  </a:cubicBezTo>
                  <a:cubicBezTo>
                    <a:pt x="0" y="448"/>
                    <a:pt x="17" y="397"/>
                    <a:pt x="17" y="386"/>
                  </a:cubicBezTo>
                  <a:cubicBezTo>
                    <a:pt x="68" y="374"/>
                    <a:pt x="80" y="409"/>
                    <a:pt x="114" y="346"/>
                  </a:cubicBezTo>
                  <a:cubicBezTo>
                    <a:pt x="125" y="323"/>
                    <a:pt x="165" y="295"/>
                    <a:pt x="165" y="272"/>
                  </a:cubicBezTo>
                  <a:cubicBezTo>
                    <a:pt x="165" y="249"/>
                    <a:pt x="176" y="227"/>
                    <a:pt x="176" y="210"/>
                  </a:cubicBezTo>
                  <a:cubicBezTo>
                    <a:pt x="176" y="170"/>
                    <a:pt x="176" y="170"/>
                    <a:pt x="176" y="170"/>
                  </a:cubicBezTo>
                  <a:lnTo>
                    <a:pt x="176" y="170"/>
                  </a:lnTo>
                  <a:cubicBezTo>
                    <a:pt x="210" y="170"/>
                    <a:pt x="210" y="170"/>
                    <a:pt x="210" y="170"/>
                  </a:cubicBezTo>
                  <a:cubicBezTo>
                    <a:pt x="256" y="170"/>
                    <a:pt x="290" y="142"/>
                    <a:pt x="330" y="153"/>
                  </a:cubicBezTo>
                  <a:cubicBezTo>
                    <a:pt x="364" y="159"/>
                    <a:pt x="398" y="159"/>
                    <a:pt x="432" y="164"/>
                  </a:cubicBezTo>
                  <a:cubicBezTo>
                    <a:pt x="460" y="170"/>
                    <a:pt x="466" y="159"/>
                    <a:pt x="489" y="159"/>
                  </a:cubicBezTo>
                  <a:cubicBezTo>
                    <a:pt x="506" y="159"/>
                    <a:pt x="523" y="164"/>
                    <a:pt x="534" y="170"/>
                  </a:cubicBezTo>
                  <a:cubicBezTo>
                    <a:pt x="551" y="176"/>
                    <a:pt x="602" y="170"/>
                    <a:pt x="619" y="164"/>
                  </a:cubicBezTo>
                  <a:cubicBezTo>
                    <a:pt x="659" y="159"/>
                    <a:pt x="665" y="164"/>
                    <a:pt x="699" y="170"/>
                  </a:cubicBezTo>
                  <a:cubicBezTo>
                    <a:pt x="727" y="164"/>
                    <a:pt x="756" y="164"/>
                    <a:pt x="784" y="164"/>
                  </a:cubicBezTo>
                  <a:cubicBezTo>
                    <a:pt x="807" y="170"/>
                    <a:pt x="818" y="181"/>
                    <a:pt x="835" y="176"/>
                  </a:cubicBezTo>
                  <a:cubicBezTo>
                    <a:pt x="858" y="176"/>
                    <a:pt x="858" y="153"/>
                    <a:pt x="875" y="153"/>
                  </a:cubicBezTo>
                  <a:cubicBezTo>
                    <a:pt x="886" y="153"/>
                    <a:pt x="898" y="170"/>
                    <a:pt x="909" y="176"/>
                  </a:cubicBezTo>
                  <a:cubicBezTo>
                    <a:pt x="966" y="187"/>
                    <a:pt x="1040" y="164"/>
                    <a:pt x="1097" y="147"/>
                  </a:cubicBezTo>
                  <a:cubicBezTo>
                    <a:pt x="1114" y="142"/>
                    <a:pt x="1153" y="113"/>
                    <a:pt x="1165" y="119"/>
                  </a:cubicBezTo>
                  <a:cubicBezTo>
                    <a:pt x="1188" y="136"/>
                    <a:pt x="1227" y="153"/>
                    <a:pt x="1256" y="159"/>
                  </a:cubicBezTo>
                  <a:cubicBezTo>
                    <a:pt x="1273" y="153"/>
                    <a:pt x="1312" y="153"/>
                    <a:pt x="1324" y="164"/>
                  </a:cubicBezTo>
                  <a:cubicBezTo>
                    <a:pt x="1347" y="193"/>
                    <a:pt x="1381" y="136"/>
                    <a:pt x="1415" y="136"/>
                  </a:cubicBezTo>
                  <a:cubicBezTo>
                    <a:pt x="1455" y="136"/>
                    <a:pt x="1546" y="136"/>
                    <a:pt x="1546" y="79"/>
                  </a:cubicBezTo>
                  <a:cubicBezTo>
                    <a:pt x="1546" y="45"/>
                    <a:pt x="1580" y="62"/>
                    <a:pt x="1602" y="51"/>
                  </a:cubicBezTo>
                  <a:cubicBezTo>
                    <a:pt x="1614" y="45"/>
                    <a:pt x="1625" y="11"/>
                    <a:pt x="1631" y="0"/>
                  </a:cubicBezTo>
                  <a:cubicBezTo>
                    <a:pt x="1648" y="5"/>
                    <a:pt x="1705" y="62"/>
                    <a:pt x="1710" y="79"/>
                  </a:cubicBezTo>
                  <a:cubicBezTo>
                    <a:pt x="1722" y="119"/>
                    <a:pt x="1767" y="136"/>
                    <a:pt x="1801" y="153"/>
                  </a:cubicBezTo>
                  <a:cubicBezTo>
                    <a:pt x="1818" y="170"/>
                    <a:pt x="1818" y="198"/>
                    <a:pt x="1847" y="193"/>
                  </a:cubicBezTo>
                  <a:cubicBezTo>
                    <a:pt x="1875" y="193"/>
                    <a:pt x="1892" y="176"/>
                    <a:pt x="1926" y="176"/>
                  </a:cubicBezTo>
                  <a:cubicBezTo>
                    <a:pt x="1989" y="176"/>
                    <a:pt x="2045" y="193"/>
                    <a:pt x="2102" y="181"/>
                  </a:cubicBezTo>
                  <a:cubicBezTo>
                    <a:pt x="2119" y="181"/>
                    <a:pt x="2187" y="170"/>
                    <a:pt x="2187" y="193"/>
                  </a:cubicBezTo>
                  <a:cubicBezTo>
                    <a:pt x="2187" y="204"/>
                    <a:pt x="2170" y="221"/>
                    <a:pt x="2170" y="238"/>
                  </a:cubicBezTo>
                  <a:cubicBezTo>
                    <a:pt x="2170" y="244"/>
                    <a:pt x="2193" y="244"/>
                    <a:pt x="2199" y="238"/>
                  </a:cubicBezTo>
                  <a:cubicBezTo>
                    <a:pt x="2210" y="198"/>
                    <a:pt x="2205" y="215"/>
                    <a:pt x="2244" y="210"/>
                  </a:cubicBezTo>
                  <a:cubicBezTo>
                    <a:pt x="2267" y="204"/>
                    <a:pt x="2307" y="210"/>
                    <a:pt x="2324" y="215"/>
                  </a:cubicBezTo>
                  <a:cubicBezTo>
                    <a:pt x="2335" y="278"/>
                    <a:pt x="2386" y="306"/>
                    <a:pt x="2449" y="301"/>
                  </a:cubicBezTo>
                  <a:cubicBezTo>
                    <a:pt x="2500" y="283"/>
                    <a:pt x="2523" y="306"/>
                    <a:pt x="2568" y="323"/>
                  </a:cubicBezTo>
                  <a:cubicBezTo>
                    <a:pt x="2648" y="352"/>
                    <a:pt x="2721" y="329"/>
                    <a:pt x="2807" y="352"/>
                  </a:cubicBezTo>
                  <a:cubicBezTo>
                    <a:pt x="2932" y="386"/>
                    <a:pt x="2932" y="386"/>
                    <a:pt x="2932" y="386"/>
                  </a:cubicBezTo>
                  <a:cubicBezTo>
                    <a:pt x="2977" y="397"/>
                    <a:pt x="3017" y="426"/>
                    <a:pt x="3057" y="426"/>
                  </a:cubicBezTo>
                  <a:cubicBezTo>
                    <a:pt x="3108" y="420"/>
                    <a:pt x="3159" y="443"/>
                    <a:pt x="3210" y="448"/>
                  </a:cubicBezTo>
                  <a:cubicBezTo>
                    <a:pt x="3227" y="448"/>
                    <a:pt x="3250" y="448"/>
                    <a:pt x="3273" y="454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156">
              <a:extLst>
                <a:ext uri="{FF2B5EF4-FFF2-40B4-BE49-F238E27FC236}">
                  <a16:creationId xmlns:a16="http://schemas.microsoft.com/office/drawing/2014/main" id="{A51282B5-0B79-4A49-B991-16DFD58B9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083" y="2997891"/>
              <a:ext cx="2180913" cy="2315272"/>
            </a:xfrm>
            <a:custGeom>
              <a:avLst/>
              <a:gdLst>
                <a:gd name="T0" fmla="*/ 2767 w 3154"/>
                <a:gd name="T1" fmla="*/ 517 h 3347"/>
                <a:gd name="T2" fmla="*/ 2739 w 3154"/>
                <a:gd name="T3" fmla="*/ 835 h 3347"/>
                <a:gd name="T4" fmla="*/ 2846 w 3154"/>
                <a:gd name="T5" fmla="*/ 1063 h 3347"/>
                <a:gd name="T6" fmla="*/ 2869 w 3154"/>
                <a:gd name="T7" fmla="*/ 1250 h 3347"/>
                <a:gd name="T8" fmla="*/ 3028 w 3154"/>
                <a:gd name="T9" fmla="*/ 1489 h 3347"/>
                <a:gd name="T10" fmla="*/ 3000 w 3154"/>
                <a:gd name="T11" fmla="*/ 1551 h 3347"/>
                <a:gd name="T12" fmla="*/ 2863 w 3154"/>
                <a:gd name="T13" fmla="*/ 1778 h 3347"/>
                <a:gd name="T14" fmla="*/ 2761 w 3154"/>
                <a:gd name="T15" fmla="*/ 2063 h 3347"/>
                <a:gd name="T16" fmla="*/ 2875 w 3154"/>
                <a:gd name="T17" fmla="*/ 2171 h 3347"/>
                <a:gd name="T18" fmla="*/ 3051 w 3154"/>
                <a:gd name="T19" fmla="*/ 2256 h 3347"/>
                <a:gd name="T20" fmla="*/ 3148 w 3154"/>
                <a:gd name="T21" fmla="*/ 2489 h 3347"/>
                <a:gd name="T22" fmla="*/ 2937 w 3154"/>
                <a:gd name="T23" fmla="*/ 2704 h 3347"/>
                <a:gd name="T24" fmla="*/ 2790 w 3154"/>
                <a:gd name="T25" fmla="*/ 2903 h 3347"/>
                <a:gd name="T26" fmla="*/ 2858 w 3154"/>
                <a:gd name="T27" fmla="*/ 3051 h 3347"/>
                <a:gd name="T28" fmla="*/ 2596 w 3154"/>
                <a:gd name="T29" fmla="*/ 3068 h 3347"/>
                <a:gd name="T30" fmla="*/ 2324 w 3154"/>
                <a:gd name="T31" fmla="*/ 3312 h 3347"/>
                <a:gd name="T32" fmla="*/ 2204 w 3154"/>
                <a:gd name="T33" fmla="*/ 3227 h 3347"/>
                <a:gd name="T34" fmla="*/ 2102 w 3154"/>
                <a:gd name="T35" fmla="*/ 3210 h 3347"/>
                <a:gd name="T36" fmla="*/ 1841 w 3154"/>
                <a:gd name="T37" fmla="*/ 3216 h 3347"/>
                <a:gd name="T38" fmla="*/ 1710 w 3154"/>
                <a:gd name="T39" fmla="*/ 3142 h 3347"/>
                <a:gd name="T40" fmla="*/ 1409 w 3154"/>
                <a:gd name="T41" fmla="*/ 3324 h 3347"/>
                <a:gd name="T42" fmla="*/ 1358 w 3154"/>
                <a:gd name="T43" fmla="*/ 3125 h 3347"/>
                <a:gd name="T44" fmla="*/ 1460 w 3154"/>
                <a:gd name="T45" fmla="*/ 2886 h 3347"/>
                <a:gd name="T46" fmla="*/ 1170 w 3154"/>
                <a:gd name="T47" fmla="*/ 2864 h 3347"/>
                <a:gd name="T48" fmla="*/ 954 w 3154"/>
                <a:gd name="T49" fmla="*/ 2903 h 3347"/>
                <a:gd name="T50" fmla="*/ 670 w 3154"/>
                <a:gd name="T51" fmla="*/ 3125 h 3347"/>
                <a:gd name="T52" fmla="*/ 517 w 3154"/>
                <a:gd name="T53" fmla="*/ 3244 h 3347"/>
                <a:gd name="T54" fmla="*/ 568 w 3154"/>
                <a:gd name="T55" fmla="*/ 2830 h 3347"/>
                <a:gd name="T56" fmla="*/ 704 w 3154"/>
                <a:gd name="T57" fmla="*/ 2625 h 3347"/>
                <a:gd name="T58" fmla="*/ 795 w 3154"/>
                <a:gd name="T59" fmla="*/ 2517 h 3347"/>
                <a:gd name="T60" fmla="*/ 562 w 3154"/>
                <a:gd name="T61" fmla="*/ 2534 h 3347"/>
                <a:gd name="T62" fmla="*/ 761 w 3154"/>
                <a:gd name="T63" fmla="*/ 2312 h 3347"/>
                <a:gd name="T64" fmla="*/ 528 w 3154"/>
                <a:gd name="T65" fmla="*/ 2284 h 3347"/>
                <a:gd name="T66" fmla="*/ 596 w 3154"/>
                <a:gd name="T67" fmla="*/ 2182 h 3347"/>
                <a:gd name="T68" fmla="*/ 625 w 3154"/>
                <a:gd name="T69" fmla="*/ 1949 h 3347"/>
                <a:gd name="T70" fmla="*/ 557 w 3154"/>
                <a:gd name="T71" fmla="*/ 1960 h 3347"/>
                <a:gd name="T72" fmla="*/ 449 w 3154"/>
                <a:gd name="T73" fmla="*/ 2011 h 3347"/>
                <a:gd name="T74" fmla="*/ 330 w 3154"/>
                <a:gd name="T75" fmla="*/ 2153 h 3347"/>
                <a:gd name="T76" fmla="*/ 307 w 3154"/>
                <a:gd name="T77" fmla="*/ 2000 h 3347"/>
                <a:gd name="T78" fmla="*/ 466 w 3154"/>
                <a:gd name="T79" fmla="*/ 1710 h 3347"/>
                <a:gd name="T80" fmla="*/ 341 w 3154"/>
                <a:gd name="T81" fmla="*/ 1693 h 3347"/>
                <a:gd name="T82" fmla="*/ 227 w 3154"/>
                <a:gd name="T83" fmla="*/ 1676 h 3347"/>
                <a:gd name="T84" fmla="*/ 142 w 3154"/>
                <a:gd name="T85" fmla="*/ 1432 h 3347"/>
                <a:gd name="T86" fmla="*/ 34 w 3154"/>
                <a:gd name="T87" fmla="*/ 1545 h 3347"/>
                <a:gd name="T88" fmla="*/ 108 w 3154"/>
                <a:gd name="T89" fmla="*/ 1188 h 3347"/>
                <a:gd name="T90" fmla="*/ 131 w 3154"/>
                <a:gd name="T91" fmla="*/ 1125 h 3347"/>
                <a:gd name="T92" fmla="*/ 432 w 3154"/>
                <a:gd name="T93" fmla="*/ 955 h 3347"/>
                <a:gd name="T94" fmla="*/ 454 w 3154"/>
                <a:gd name="T95" fmla="*/ 869 h 3347"/>
                <a:gd name="T96" fmla="*/ 568 w 3154"/>
                <a:gd name="T97" fmla="*/ 778 h 3347"/>
                <a:gd name="T98" fmla="*/ 972 w 3154"/>
                <a:gd name="T99" fmla="*/ 801 h 3347"/>
                <a:gd name="T100" fmla="*/ 1227 w 3154"/>
                <a:gd name="T101" fmla="*/ 699 h 3347"/>
                <a:gd name="T102" fmla="*/ 1335 w 3154"/>
                <a:gd name="T103" fmla="*/ 705 h 3347"/>
                <a:gd name="T104" fmla="*/ 1375 w 3154"/>
                <a:gd name="T105" fmla="*/ 551 h 3347"/>
                <a:gd name="T106" fmla="*/ 1210 w 3154"/>
                <a:gd name="T107" fmla="*/ 512 h 3347"/>
                <a:gd name="T108" fmla="*/ 1363 w 3154"/>
                <a:gd name="T109" fmla="*/ 330 h 3347"/>
                <a:gd name="T110" fmla="*/ 1562 w 3154"/>
                <a:gd name="T111" fmla="*/ 154 h 3347"/>
                <a:gd name="T112" fmla="*/ 1835 w 3154"/>
                <a:gd name="T113" fmla="*/ 142 h 3347"/>
                <a:gd name="T114" fmla="*/ 2062 w 3154"/>
                <a:gd name="T115" fmla="*/ 148 h 3347"/>
                <a:gd name="T116" fmla="*/ 2244 w 3154"/>
                <a:gd name="T117" fmla="*/ 159 h 3347"/>
                <a:gd name="T118" fmla="*/ 2648 w 3154"/>
                <a:gd name="T119" fmla="*/ 415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54" h="3347">
                  <a:moveTo>
                    <a:pt x="2778" y="415"/>
                  </a:moveTo>
                  <a:lnTo>
                    <a:pt x="2778" y="415"/>
                  </a:lnTo>
                  <a:cubicBezTo>
                    <a:pt x="2778" y="455"/>
                    <a:pt x="2778" y="455"/>
                    <a:pt x="2778" y="455"/>
                  </a:cubicBezTo>
                  <a:cubicBezTo>
                    <a:pt x="2778" y="472"/>
                    <a:pt x="2767" y="494"/>
                    <a:pt x="2767" y="517"/>
                  </a:cubicBezTo>
                  <a:cubicBezTo>
                    <a:pt x="2767" y="540"/>
                    <a:pt x="2727" y="568"/>
                    <a:pt x="2716" y="591"/>
                  </a:cubicBezTo>
                  <a:cubicBezTo>
                    <a:pt x="2682" y="654"/>
                    <a:pt x="2670" y="619"/>
                    <a:pt x="2619" y="631"/>
                  </a:cubicBezTo>
                  <a:cubicBezTo>
                    <a:pt x="2619" y="642"/>
                    <a:pt x="2602" y="693"/>
                    <a:pt x="2619" y="699"/>
                  </a:cubicBezTo>
                  <a:cubicBezTo>
                    <a:pt x="2699" y="722"/>
                    <a:pt x="2619" y="835"/>
                    <a:pt x="2739" y="835"/>
                  </a:cubicBezTo>
                  <a:cubicBezTo>
                    <a:pt x="2750" y="881"/>
                    <a:pt x="2721" y="926"/>
                    <a:pt x="2761" y="966"/>
                  </a:cubicBezTo>
                  <a:cubicBezTo>
                    <a:pt x="2773" y="983"/>
                    <a:pt x="2784" y="989"/>
                    <a:pt x="2801" y="989"/>
                  </a:cubicBezTo>
                  <a:cubicBezTo>
                    <a:pt x="2807" y="989"/>
                    <a:pt x="2863" y="1012"/>
                    <a:pt x="2863" y="1012"/>
                  </a:cubicBezTo>
                  <a:cubicBezTo>
                    <a:pt x="2869" y="1023"/>
                    <a:pt x="2846" y="1046"/>
                    <a:pt x="2846" y="1063"/>
                  </a:cubicBezTo>
                  <a:cubicBezTo>
                    <a:pt x="2846" y="1091"/>
                    <a:pt x="2875" y="1125"/>
                    <a:pt x="2909" y="1114"/>
                  </a:cubicBezTo>
                  <a:cubicBezTo>
                    <a:pt x="2932" y="1108"/>
                    <a:pt x="2971" y="1057"/>
                    <a:pt x="2977" y="1040"/>
                  </a:cubicBezTo>
                  <a:cubicBezTo>
                    <a:pt x="2994" y="1046"/>
                    <a:pt x="3040" y="1119"/>
                    <a:pt x="3034" y="1142"/>
                  </a:cubicBezTo>
                  <a:cubicBezTo>
                    <a:pt x="3005" y="1222"/>
                    <a:pt x="2898" y="1188"/>
                    <a:pt x="2869" y="1250"/>
                  </a:cubicBezTo>
                  <a:cubicBezTo>
                    <a:pt x="2858" y="1267"/>
                    <a:pt x="2835" y="1307"/>
                    <a:pt x="2841" y="1324"/>
                  </a:cubicBezTo>
                  <a:cubicBezTo>
                    <a:pt x="2852" y="1381"/>
                    <a:pt x="2869" y="1341"/>
                    <a:pt x="2903" y="1341"/>
                  </a:cubicBezTo>
                  <a:cubicBezTo>
                    <a:pt x="2909" y="1375"/>
                    <a:pt x="2994" y="1369"/>
                    <a:pt x="3017" y="1415"/>
                  </a:cubicBezTo>
                  <a:cubicBezTo>
                    <a:pt x="3028" y="1489"/>
                    <a:pt x="3028" y="1489"/>
                    <a:pt x="3028" y="1489"/>
                  </a:cubicBezTo>
                  <a:lnTo>
                    <a:pt x="3028" y="1489"/>
                  </a:lnTo>
                  <a:cubicBezTo>
                    <a:pt x="3017" y="1511"/>
                    <a:pt x="3017" y="1511"/>
                    <a:pt x="3017" y="1511"/>
                  </a:cubicBezTo>
                  <a:cubicBezTo>
                    <a:pt x="3017" y="1528"/>
                    <a:pt x="3051" y="1540"/>
                    <a:pt x="3040" y="1551"/>
                  </a:cubicBezTo>
                  <a:cubicBezTo>
                    <a:pt x="3034" y="1568"/>
                    <a:pt x="3017" y="1551"/>
                    <a:pt x="3000" y="1551"/>
                  </a:cubicBezTo>
                  <a:cubicBezTo>
                    <a:pt x="2954" y="1551"/>
                    <a:pt x="3011" y="1631"/>
                    <a:pt x="3011" y="1648"/>
                  </a:cubicBezTo>
                  <a:cubicBezTo>
                    <a:pt x="3011" y="1665"/>
                    <a:pt x="2977" y="1699"/>
                    <a:pt x="2966" y="1716"/>
                  </a:cubicBezTo>
                  <a:cubicBezTo>
                    <a:pt x="2954" y="1727"/>
                    <a:pt x="2903" y="1801"/>
                    <a:pt x="2886" y="1778"/>
                  </a:cubicBezTo>
                  <a:cubicBezTo>
                    <a:pt x="2875" y="1767"/>
                    <a:pt x="2875" y="1744"/>
                    <a:pt x="2863" y="1778"/>
                  </a:cubicBezTo>
                  <a:cubicBezTo>
                    <a:pt x="2858" y="1790"/>
                    <a:pt x="2852" y="1807"/>
                    <a:pt x="2852" y="1818"/>
                  </a:cubicBezTo>
                  <a:cubicBezTo>
                    <a:pt x="2824" y="1830"/>
                    <a:pt x="2744" y="1824"/>
                    <a:pt x="2778" y="1892"/>
                  </a:cubicBezTo>
                  <a:cubicBezTo>
                    <a:pt x="2818" y="1955"/>
                    <a:pt x="2773" y="1937"/>
                    <a:pt x="2761" y="1989"/>
                  </a:cubicBezTo>
                  <a:cubicBezTo>
                    <a:pt x="2755" y="2017"/>
                    <a:pt x="2784" y="2034"/>
                    <a:pt x="2761" y="2063"/>
                  </a:cubicBezTo>
                  <a:cubicBezTo>
                    <a:pt x="2744" y="2091"/>
                    <a:pt x="2755" y="2153"/>
                    <a:pt x="2739" y="2165"/>
                  </a:cubicBezTo>
                  <a:cubicBezTo>
                    <a:pt x="2739" y="2165"/>
                    <a:pt x="2739" y="2165"/>
                    <a:pt x="2739" y="2171"/>
                  </a:cubicBezTo>
                  <a:cubicBezTo>
                    <a:pt x="2750" y="2171"/>
                    <a:pt x="2807" y="2187"/>
                    <a:pt x="2812" y="2187"/>
                  </a:cubicBezTo>
                  <a:cubicBezTo>
                    <a:pt x="2858" y="2176"/>
                    <a:pt x="2841" y="2222"/>
                    <a:pt x="2875" y="2171"/>
                  </a:cubicBezTo>
                  <a:cubicBezTo>
                    <a:pt x="2886" y="2153"/>
                    <a:pt x="2909" y="2136"/>
                    <a:pt x="2926" y="2153"/>
                  </a:cubicBezTo>
                  <a:cubicBezTo>
                    <a:pt x="2937" y="2165"/>
                    <a:pt x="2988" y="2205"/>
                    <a:pt x="3000" y="2205"/>
                  </a:cubicBezTo>
                  <a:cubicBezTo>
                    <a:pt x="3017" y="2205"/>
                    <a:pt x="3034" y="2205"/>
                    <a:pt x="3045" y="2205"/>
                  </a:cubicBezTo>
                  <a:cubicBezTo>
                    <a:pt x="3051" y="2222"/>
                    <a:pt x="3057" y="2239"/>
                    <a:pt x="3051" y="2256"/>
                  </a:cubicBezTo>
                  <a:cubicBezTo>
                    <a:pt x="3034" y="2284"/>
                    <a:pt x="3057" y="2295"/>
                    <a:pt x="3045" y="2312"/>
                  </a:cubicBezTo>
                  <a:cubicBezTo>
                    <a:pt x="3034" y="2330"/>
                    <a:pt x="3011" y="2335"/>
                    <a:pt x="3028" y="2352"/>
                  </a:cubicBezTo>
                  <a:cubicBezTo>
                    <a:pt x="3051" y="2381"/>
                    <a:pt x="3102" y="2386"/>
                    <a:pt x="3130" y="2409"/>
                  </a:cubicBezTo>
                  <a:cubicBezTo>
                    <a:pt x="3153" y="2432"/>
                    <a:pt x="3148" y="2460"/>
                    <a:pt x="3148" y="2489"/>
                  </a:cubicBezTo>
                  <a:cubicBezTo>
                    <a:pt x="3148" y="2534"/>
                    <a:pt x="3108" y="2568"/>
                    <a:pt x="3079" y="2596"/>
                  </a:cubicBezTo>
                  <a:cubicBezTo>
                    <a:pt x="3057" y="2625"/>
                    <a:pt x="3079" y="2631"/>
                    <a:pt x="3079" y="2653"/>
                  </a:cubicBezTo>
                  <a:cubicBezTo>
                    <a:pt x="3051" y="2653"/>
                    <a:pt x="3022" y="2631"/>
                    <a:pt x="3000" y="2631"/>
                  </a:cubicBezTo>
                  <a:cubicBezTo>
                    <a:pt x="2960" y="2631"/>
                    <a:pt x="2960" y="2687"/>
                    <a:pt x="2937" y="2704"/>
                  </a:cubicBezTo>
                  <a:cubicBezTo>
                    <a:pt x="2909" y="2722"/>
                    <a:pt x="2892" y="2727"/>
                    <a:pt x="2892" y="2761"/>
                  </a:cubicBezTo>
                  <a:cubicBezTo>
                    <a:pt x="2892" y="2795"/>
                    <a:pt x="2869" y="2801"/>
                    <a:pt x="2846" y="2818"/>
                  </a:cubicBezTo>
                  <a:cubicBezTo>
                    <a:pt x="2829" y="2824"/>
                    <a:pt x="2835" y="2846"/>
                    <a:pt x="2824" y="2858"/>
                  </a:cubicBezTo>
                  <a:cubicBezTo>
                    <a:pt x="2812" y="2869"/>
                    <a:pt x="2767" y="2886"/>
                    <a:pt x="2790" y="2903"/>
                  </a:cubicBezTo>
                  <a:cubicBezTo>
                    <a:pt x="2807" y="2920"/>
                    <a:pt x="2824" y="2926"/>
                    <a:pt x="2852" y="2926"/>
                  </a:cubicBezTo>
                  <a:cubicBezTo>
                    <a:pt x="2886" y="2932"/>
                    <a:pt x="2858" y="3006"/>
                    <a:pt x="2841" y="3017"/>
                  </a:cubicBezTo>
                  <a:cubicBezTo>
                    <a:pt x="2858" y="3051"/>
                    <a:pt x="2858" y="3051"/>
                    <a:pt x="2858" y="3051"/>
                  </a:cubicBezTo>
                  <a:lnTo>
                    <a:pt x="2858" y="3051"/>
                  </a:lnTo>
                  <a:cubicBezTo>
                    <a:pt x="2852" y="3062"/>
                    <a:pt x="2801" y="3096"/>
                    <a:pt x="2790" y="3096"/>
                  </a:cubicBezTo>
                  <a:cubicBezTo>
                    <a:pt x="2721" y="3108"/>
                    <a:pt x="2744" y="3079"/>
                    <a:pt x="2716" y="3051"/>
                  </a:cubicBezTo>
                  <a:cubicBezTo>
                    <a:pt x="2693" y="3034"/>
                    <a:pt x="2642" y="3028"/>
                    <a:pt x="2625" y="3051"/>
                  </a:cubicBezTo>
                  <a:cubicBezTo>
                    <a:pt x="2613" y="3068"/>
                    <a:pt x="2596" y="3028"/>
                    <a:pt x="2596" y="3068"/>
                  </a:cubicBezTo>
                  <a:cubicBezTo>
                    <a:pt x="2596" y="3096"/>
                    <a:pt x="2596" y="3125"/>
                    <a:pt x="2602" y="3148"/>
                  </a:cubicBezTo>
                  <a:cubicBezTo>
                    <a:pt x="2608" y="3193"/>
                    <a:pt x="2562" y="3216"/>
                    <a:pt x="2528" y="3227"/>
                  </a:cubicBezTo>
                  <a:cubicBezTo>
                    <a:pt x="2500" y="3233"/>
                    <a:pt x="2398" y="3301"/>
                    <a:pt x="2381" y="3261"/>
                  </a:cubicBezTo>
                  <a:cubicBezTo>
                    <a:pt x="2369" y="3239"/>
                    <a:pt x="2329" y="3307"/>
                    <a:pt x="2324" y="3312"/>
                  </a:cubicBezTo>
                  <a:cubicBezTo>
                    <a:pt x="2290" y="3346"/>
                    <a:pt x="2290" y="3290"/>
                    <a:pt x="2278" y="3267"/>
                  </a:cubicBezTo>
                  <a:cubicBezTo>
                    <a:pt x="2261" y="3261"/>
                    <a:pt x="2278" y="3239"/>
                    <a:pt x="2255" y="3239"/>
                  </a:cubicBezTo>
                  <a:cubicBezTo>
                    <a:pt x="2239" y="3239"/>
                    <a:pt x="2233" y="3233"/>
                    <a:pt x="2216" y="3233"/>
                  </a:cubicBezTo>
                  <a:cubicBezTo>
                    <a:pt x="2216" y="3227"/>
                    <a:pt x="2204" y="3227"/>
                    <a:pt x="2204" y="3227"/>
                  </a:cubicBezTo>
                  <a:cubicBezTo>
                    <a:pt x="2193" y="3239"/>
                    <a:pt x="2199" y="3250"/>
                    <a:pt x="2199" y="3261"/>
                  </a:cubicBezTo>
                  <a:cubicBezTo>
                    <a:pt x="2199" y="3278"/>
                    <a:pt x="2176" y="3278"/>
                    <a:pt x="2165" y="3284"/>
                  </a:cubicBezTo>
                  <a:cubicBezTo>
                    <a:pt x="2142" y="3290"/>
                    <a:pt x="2068" y="3307"/>
                    <a:pt x="2068" y="3273"/>
                  </a:cubicBezTo>
                  <a:cubicBezTo>
                    <a:pt x="2068" y="3255"/>
                    <a:pt x="2102" y="3216"/>
                    <a:pt x="2102" y="3210"/>
                  </a:cubicBezTo>
                  <a:lnTo>
                    <a:pt x="2102" y="3210"/>
                  </a:lnTo>
                  <a:cubicBezTo>
                    <a:pt x="2068" y="3210"/>
                    <a:pt x="2034" y="3216"/>
                    <a:pt x="2005" y="3199"/>
                  </a:cubicBezTo>
                  <a:cubicBezTo>
                    <a:pt x="1937" y="3148"/>
                    <a:pt x="1960" y="3204"/>
                    <a:pt x="1909" y="3193"/>
                  </a:cubicBezTo>
                  <a:cubicBezTo>
                    <a:pt x="1863" y="3187"/>
                    <a:pt x="1875" y="3216"/>
                    <a:pt x="1841" y="3216"/>
                  </a:cubicBezTo>
                  <a:cubicBezTo>
                    <a:pt x="1829" y="3216"/>
                    <a:pt x="1801" y="3210"/>
                    <a:pt x="1790" y="3210"/>
                  </a:cubicBezTo>
                  <a:cubicBezTo>
                    <a:pt x="1778" y="3216"/>
                    <a:pt x="1790" y="3233"/>
                    <a:pt x="1767" y="3244"/>
                  </a:cubicBezTo>
                  <a:cubicBezTo>
                    <a:pt x="1761" y="3250"/>
                    <a:pt x="1755" y="3267"/>
                    <a:pt x="1744" y="3261"/>
                  </a:cubicBezTo>
                  <a:cubicBezTo>
                    <a:pt x="1721" y="3244"/>
                    <a:pt x="1750" y="3096"/>
                    <a:pt x="1710" y="3142"/>
                  </a:cubicBezTo>
                  <a:cubicBezTo>
                    <a:pt x="1693" y="3165"/>
                    <a:pt x="1727" y="3221"/>
                    <a:pt x="1665" y="3227"/>
                  </a:cubicBezTo>
                  <a:cubicBezTo>
                    <a:pt x="1608" y="3227"/>
                    <a:pt x="1608" y="3250"/>
                    <a:pt x="1574" y="3290"/>
                  </a:cubicBezTo>
                  <a:cubicBezTo>
                    <a:pt x="1557" y="3312"/>
                    <a:pt x="1534" y="3295"/>
                    <a:pt x="1511" y="3318"/>
                  </a:cubicBezTo>
                  <a:cubicBezTo>
                    <a:pt x="1489" y="3335"/>
                    <a:pt x="1437" y="3335"/>
                    <a:pt x="1409" y="3324"/>
                  </a:cubicBezTo>
                  <a:cubicBezTo>
                    <a:pt x="1392" y="3312"/>
                    <a:pt x="1386" y="3290"/>
                    <a:pt x="1386" y="3267"/>
                  </a:cubicBezTo>
                  <a:cubicBezTo>
                    <a:pt x="1392" y="3250"/>
                    <a:pt x="1386" y="3239"/>
                    <a:pt x="1386" y="3221"/>
                  </a:cubicBezTo>
                  <a:cubicBezTo>
                    <a:pt x="1358" y="3216"/>
                    <a:pt x="1341" y="3239"/>
                    <a:pt x="1341" y="3193"/>
                  </a:cubicBezTo>
                  <a:cubicBezTo>
                    <a:pt x="1341" y="3165"/>
                    <a:pt x="1335" y="3148"/>
                    <a:pt x="1358" y="3125"/>
                  </a:cubicBezTo>
                  <a:cubicBezTo>
                    <a:pt x="1381" y="3091"/>
                    <a:pt x="1386" y="3062"/>
                    <a:pt x="1398" y="3034"/>
                  </a:cubicBezTo>
                  <a:cubicBezTo>
                    <a:pt x="1420" y="3034"/>
                    <a:pt x="1426" y="3028"/>
                    <a:pt x="1437" y="3011"/>
                  </a:cubicBezTo>
                  <a:cubicBezTo>
                    <a:pt x="1443" y="2989"/>
                    <a:pt x="1466" y="3006"/>
                    <a:pt x="1483" y="2989"/>
                  </a:cubicBezTo>
                  <a:cubicBezTo>
                    <a:pt x="1511" y="2966"/>
                    <a:pt x="1489" y="2898"/>
                    <a:pt x="1460" y="2886"/>
                  </a:cubicBezTo>
                  <a:cubicBezTo>
                    <a:pt x="1426" y="2869"/>
                    <a:pt x="1409" y="2892"/>
                    <a:pt x="1381" y="2903"/>
                  </a:cubicBezTo>
                  <a:cubicBezTo>
                    <a:pt x="1346" y="2909"/>
                    <a:pt x="1358" y="2835"/>
                    <a:pt x="1358" y="2818"/>
                  </a:cubicBezTo>
                  <a:cubicBezTo>
                    <a:pt x="1363" y="2790"/>
                    <a:pt x="1363" y="2778"/>
                    <a:pt x="1341" y="2778"/>
                  </a:cubicBezTo>
                  <a:cubicBezTo>
                    <a:pt x="1335" y="2784"/>
                    <a:pt x="1182" y="2869"/>
                    <a:pt x="1170" y="2864"/>
                  </a:cubicBezTo>
                  <a:cubicBezTo>
                    <a:pt x="1153" y="2864"/>
                    <a:pt x="1148" y="2858"/>
                    <a:pt x="1131" y="2881"/>
                  </a:cubicBezTo>
                  <a:cubicBezTo>
                    <a:pt x="1119" y="2903"/>
                    <a:pt x="1114" y="2869"/>
                    <a:pt x="1091" y="2881"/>
                  </a:cubicBezTo>
                  <a:cubicBezTo>
                    <a:pt x="1057" y="2909"/>
                    <a:pt x="1068" y="2881"/>
                    <a:pt x="1028" y="2881"/>
                  </a:cubicBezTo>
                  <a:cubicBezTo>
                    <a:pt x="1000" y="2881"/>
                    <a:pt x="977" y="2875"/>
                    <a:pt x="954" y="2903"/>
                  </a:cubicBezTo>
                  <a:cubicBezTo>
                    <a:pt x="937" y="2920"/>
                    <a:pt x="932" y="2943"/>
                    <a:pt x="903" y="2932"/>
                  </a:cubicBezTo>
                  <a:cubicBezTo>
                    <a:pt x="841" y="2920"/>
                    <a:pt x="818" y="2937"/>
                    <a:pt x="784" y="2989"/>
                  </a:cubicBezTo>
                  <a:cubicBezTo>
                    <a:pt x="761" y="3023"/>
                    <a:pt x="761" y="3023"/>
                    <a:pt x="722" y="3045"/>
                  </a:cubicBezTo>
                  <a:cubicBezTo>
                    <a:pt x="676" y="3074"/>
                    <a:pt x="693" y="3085"/>
                    <a:pt x="670" y="3125"/>
                  </a:cubicBezTo>
                  <a:cubicBezTo>
                    <a:pt x="659" y="3136"/>
                    <a:pt x="631" y="3148"/>
                    <a:pt x="614" y="3153"/>
                  </a:cubicBezTo>
                  <a:cubicBezTo>
                    <a:pt x="585" y="3170"/>
                    <a:pt x="585" y="3193"/>
                    <a:pt x="562" y="3210"/>
                  </a:cubicBezTo>
                  <a:cubicBezTo>
                    <a:pt x="545" y="3221"/>
                    <a:pt x="534" y="3233"/>
                    <a:pt x="517" y="3244"/>
                  </a:cubicBezTo>
                  <a:lnTo>
                    <a:pt x="517" y="3244"/>
                  </a:lnTo>
                  <a:cubicBezTo>
                    <a:pt x="517" y="3227"/>
                    <a:pt x="517" y="3204"/>
                    <a:pt x="517" y="3187"/>
                  </a:cubicBezTo>
                  <a:cubicBezTo>
                    <a:pt x="517" y="3113"/>
                    <a:pt x="500" y="3045"/>
                    <a:pt x="511" y="2972"/>
                  </a:cubicBezTo>
                  <a:cubicBezTo>
                    <a:pt x="517" y="2926"/>
                    <a:pt x="494" y="2886"/>
                    <a:pt x="494" y="2841"/>
                  </a:cubicBezTo>
                  <a:cubicBezTo>
                    <a:pt x="500" y="2835"/>
                    <a:pt x="557" y="2830"/>
                    <a:pt x="568" y="2830"/>
                  </a:cubicBezTo>
                  <a:cubicBezTo>
                    <a:pt x="568" y="2824"/>
                    <a:pt x="568" y="2824"/>
                    <a:pt x="574" y="2818"/>
                  </a:cubicBezTo>
                  <a:cubicBezTo>
                    <a:pt x="642" y="2767"/>
                    <a:pt x="540" y="2767"/>
                    <a:pt x="591" y="2744"/>
                  </a:cubicBezTo>
                  <a:cubicBezTo>
                    <a:pt x="596" y="2739"/>
                    <a:pt x="642" y="2676"/>
                    <a:pt x="642" y="2665"/>
                  </a:cubicBezTo>
                  <a:cubicBezTo>
                    <a:pt x="653" y="2636"/>
                    <a:pt x="676" y="2636"/>
                    <a:pt x="704" y="2625"/>
                  </a:cubicBezTo>
                  <a:cubicBezTo>
                    <a:pt x="733" y="2608"/>
                    <a:pt x="756" y="2585"/>
                    <a:pt x="773" y="2557"/>
                  </a:cubicBezTo>
                  <a:cubicBezTo>
                    <a:pt x="790" y="2528"/>
                    <a:pt x="852" y="2551"/>
                    <a:pt x="835" y="2511"/>
                  </a:cubicBezTo>
                  <a:cubicBezTo>
                    <a:pt x="830" y="2500"/>
                    <a:pt x="830" y="2449"/>
                    <a:pt x="824" y="2449"/>
                  </a:cubicBezTo>
                  <a:cubicBezTo>
                    <a:pt x="790" y="2466"/>
                    <a:pt x="790" y="2477"/>
                    <a:pt x="795" y="2517"/>
                  </a:cubicBezTo>
                  <a:cubicBezTo>
                    <a:pt x="801" y="2545"/>
                    <a:pt x="744" y="2545"/>
                    <a:pt x="722" y="2545"/>
                  </a:cubicBezTo>
                  <a:cubicBezTo>
                    <a:pt x="687" y="2545"/>
                    <a:pt x="631" y="2602"/>
                    <a:pt x="608" y="2585"/>
                  </a:cubicBezTo>
                  <a:cubicBezTo>
                    <a:pt x="591" y="2574"/>
                    <a:pt x="568" y="2591"/>
                    <a:pt x="557" y="2585"/>
                  </a:cubicBezTo>
                  <a:cubicBezTo>
                    <a:pt x="540" y="2574"/>
                    <a:pt x="562" y="2545"/>
                    <a:pt x="562" y="2534"/>
                  </a:cubicBezTo>
                  <a:cubicBezTo>
                    <a:pt x="574" y="2528"/>
                    <a:pt x="596" y="2523"/>
                    <a:pt x="602" y="2511"/>
                  </a:cubicBezTo>
                  <a:cubicBezTo>
                    <a:pt x="608" y="2483"/>
                    <a:pt x="574" y="2449"/>
                    <a:pt x="614" y="2466"/>
                  </a:cubicBezTo>
                  <a:cubicBezTo>
                    <a:pt x="670" y="2489"/>
                    <a:pt x="682" y="2415"/>
                    <a:pt x="710" y="2375"/>
                  </a:cubicBezTo>
                  <a:cubicBezTo>
                    <a:pt x="733" y="2346"/>
                    <a:pt x="778" y="2341"/>
                    <a:pt x="761" y="2312"/>
                  </a:cubicBezTo>
                  <a:cubicBezTo>
                    <a:pt x="727" y="2256"/>
                    <a:pt x="722" y="2324"/>
                    <a:pt x="676" y="2335"/>
                  </a:cubicBezTo>
                  <a:cubicBezTo>
                    <a:pt x="653" y="2352"/>
                    <a:pt x="653" y="2369"/>
                    <a:pt x="631" y="2358"/>
                  </a:cubicBezTo>
                  <a:cubicBezTo>
                    <a:pt x="608" y="2346"/>
                    <a:pt x="591" y="2364"/>
                    <a:pt x="568" y="2369"/>
                  </a:cubicBezTo>
                  <a:cubicBezTo>
                    <a:pt x="534" y="2375"/>
                    <a:pt x="534" y="2307"/>
                    <a:pt x="528" y="2284"/>
                  </a:cubicBezTo>
                  <a:cubicBezTo>
                    <a:pt x="528" y="2278"/>
                    <a:pt x="562" y="2256"/>
                    <a:pt x="562" y="2256"/>
                  </a:cubicBezTo>
                  <a:lnTo>
                    <a:pt x="568" y="2256"/>
                  </a:lnTo>
                  <a:cubicBezTo>
                    <a:pt x="596" y="2256"/>
                    <a:pt x="591" y="2250"/>
                    <a:pt x="585" y="2227"/>
                  </a:cubicBezTo>
                  <a:cubicBezTo>
                    <a:pt x="574" y="2193"/>
                    <a:pt x="591" y="2205"/>
                    <a:pt x="596" y="2182"/>
                  </a:cubicBezTo>
                  <a:cubicBezTo>
                    <a:pt x="602" y="2171"/>
                    <a:pt x="557" y="2080"/>
                    <a:pt x="580" y="2068"/>
                  </a:cubicBezTo>
                  <a:cubicBezTo>
                    <a:pt x="602" y="2045"/>
                    <a:pt x="625" y="2057"/>
                    <a:pt x="636" y="2017"/>
                  </a:cubicBezTo>
                  <a:cubicBezTo>
                    <a:pt x="648" y="1994"/>
                    <a:pt x="693" y="1937"/>
                    <a:pt x="693" y="1921"/>
                  </a:cubicBezTo>
                  <a:cubicBezTo>
                    <a:pt x="670" y="1921"/>
                    <a:pt x="642" y="1943"/>
                    <a:pt x="625" y="1949"/>
                  </a:cubicBezTo>
                  <a:cubicBezTo>
                    <a:pt x="602" y="1955"/>
                    <a:pt x="608" y="1909"/>
                    <a:pt x="580" y="1898"/>
                  </a:cubicBezTo>
                  <a:cubicBezTo>
                    <a:pt x="574" y="1898"/>
                    <a:pt x="574" y="1898"/>
                    <a:pt x="574" y="1898"/>
                  </a:cubicBezTo>
                  <a:cubicBezTo>
                    <a:pt x="568" y="1903"/>
                    <a:pt x="545" y="1926"/>
                    <a:pt x="545" y="1932"/>
                  </a:cubicBezTo>
                  <a:cubicBezTo>
                    <a:pt x="545" y="1943"/>
                    <a:pt x="557" y="1960"/>
                    <a:pt x="557" y="1960"/>
                  </a:cubicBezTo>
                  <a:cubicBezTo>
                    <a:pt x="557" y="1966"/>
                    <a:pt x="540" y="1966"/>
                    <a:pt x="534" y="1972"/>
                  </a:cubicBezTo>
                  <a:cubicBezTo>
                    <a:pt x="534" y="1977"/>
                    <a:pt x="540" y="1989"/>
                    <a:pt x="540" y="2000"/>
                  </a:cubicBezTo>
                  <a:cubicBezTo>
                    <a:pt x="506" y="2000"/>
                    <a:pt x="523" y="1966"/>
                    <a:pt x="523" y="1955"/>
                  </a:cubicBezTo>
                  <a:cubicBezTo>
                    <a:pt x="494" y="1949"/>
                    <a:pt x="460" y="1989"/>
                    <a:pt x="449" y="2011"/>
                  </a:cubicBezTo>
                  <a:cubicBezTo>
                    <a:pt x="443" y="2017"/>
                    <a:pt x="449" y="2028"/>
                    <a:pt x="443" y="2040"/>
                  </a:cubicBezTo>
                  <a:cubicBezTo>
                    <a:pt x="426" y="2057"/>
                    <a:pt x="415" y="2057"/>
                    <a:pt x="403" y="2068"/>
                  </a:cubicBezTo>
                  <a:cubicBezTo>
                    <a:pt x="381" y="2085"/>
                    <a:pt x="386" y="2125"/>
                    <a:pt x="364" y="2142"/>
                  </a:cubicBezTo>
                  <a:cubicBezTo>
                    <a:pt x="364" y="2142"/>
                    <a:pt x="335" y="2159"/>
                    <a:pt x="330" y="2153"/>
                  </a:cubicBezTo>
                  <a:cubicBezTo>
                    <a:pt x="324" y="2148"/>
                    <a:pt x="330" y="2091"/>
                    <a:pt x="330" y="2080"/>
                  </a:cubicBezTo>
                  <a:cubicBezTo>
                    <a:pt x="330" y="2074"/>
                    <a:pt x="330" y="2074"/>
                    <a:pt x="330" y="2074"/>
                  </a:cubicBezTo>
                  <a:cubicBezTo>
                    <a:pt x="318" y="2068"/>
                    <a:pt x="278" y="2057"/>
                    <a:pt x="278" y="2051"/>
                  </a:cubicBezTo>
                  <a:cubicBezTo>
                    <a:pt x="278" y="2028"/>
                    <a:pt x="301" y="2017"/>
                    <a:pt x="307" y="2000"/>
                  </a:cubicBezTo>
                  <a:cubicBezTo>
                    <a:pt x="330" y="1966"/>
                    <a:pt x="330" y="1909"/>
                    <a:pt x="335" y="1869"/>
                  </a:cubicBezTo>
                  <a:cubicBezTo>
                    <a:pt x="341" y="1858"/>
                    <a:pt x="358" y="1807"/>
                    <a:pt x="369" y="1801"/>
                  </a:cubicBezTo>
                  <a:cubicBezTo>
                    <a:pt x="386" y="1778"/>
                    <a:pt x="426" y="1784"/>
                    <a:pt x="437" y="1750"/>
                  </a:cubicBezTo>
                  <a:cubicBezTo>
                    <a:pt x="449" y="1727"/>
                    <a:pt x="443" y="1722"/>
                    <a:pt x="466" y="1710"/>
                  </a:cubicBezTo>
                  <a:cubicBezTo>
                    <a:pt x="477" y="1705"/>
                    <a:pt x="528" y="1710"/>
                    <a:pt x="506" y="1693"/>
                  </a:cubicBezTo>
                  <a:cubicBezTo>
                    <a:pt x="483" y="1682"/>
                    <a:pt x="449" y="1687"/>
                    <a:pt x="432" y="1705"/>
                  </a:cubicBezTo>
                  <a:cubicBezTo>
                    <a:pt x="432" y="1705"/>
                    <a:pt x="392" y="1710"/>
                    <a:pt x="386" y="1710"/>
                  </a:cubicBezTo>
                  <a:cubicBezTo>
                    <a:pt x="358" y="1716"/>
                    <a:pt x="358" y="1693"/>
                    <a:pt x="341" y="1693"/>
                  </a:cubicBezTo>
                  <a:cubicBezTo>
                    <a:pt x="318" y="1693"/>
                    <a:pt x="290" y="1722"/>
                    <a:pt x="284" y="1744"/>
                  </a:cubicBezTo>
                  <a:cubicBezTo>
                    <a:pt x="267" y="1784"/>
                    <a:pt x="267" y="1784"/>
                    <a:pt x="244" y="1756"/>
                  </a:cubicBezTo>
                  <a:cubicBezTo>
                    <a:pt x="233" y="1744"/>
                    <a:pt x="199" y="1705"/>
                    <a:pt x="199" y="1687"/>
                  </a:cubicBezTo>
                  <a:cubicBezTo>
                    <a:pt x="199" y="1676"/>
                    <a:pt x="222" y="1682"/>
                    <a:pt x="227" y="1676"/>
                  </a:cubicBezTo>
                  <a:cubicBezTo>
                    <a:pt x="267" y="1659"/>
                    <a:pt x="227" y="1619"/>
                    <a:pt x="210" y="1602"/>
                  </a:cubicBezTo>
                  <a:cubicBezTo>
                    <a:pt x="210" y="1608"/>
                    <a:pt x="210" y="1608"/>
                    <a:pt x="210" y="1608"/>
                  </a:cubicBezTo>
                  <a:cubicBezTo>
                    <a:pt x="176" y="1580"/>
                    <a:pt x="210" y="1545"/>
                    <a:pt x="210" y="1506"/>
                  </a:cubicBezTo>
                  <a:cubicBezTo>
                    <a:pt x="210" y="1506"/>
                    <a:pt x="142" y="1466"/>
                    <a:pt x="142" y="1432"/>
                  </a:cubicBezTo>
                  <a:lnTo>
                    <a:pt x="142" y="1432"/>
                  </a:lnTo>
                  <a:cubicBezTo>
                    <a:pt x="136" y="1443"/>
                    <a:pt x="159" y="1489"/>
                    <a:pt x="131" y="1489"/>
                  </a:cubicBezTo>
                  <a:cubicBezTo>
                    <a:pt x="125" y="1477"/>
                    <a:pt x="102" y="1466"/>
                    <a:pt x="96" y="1455"/>
                  </a:cubicBezTo>
                  <a:cubicBezTo>
                    <a:pt x="51" y="1455"/>
                    <a:pt x="57" y="1545"/>
                    <a:pt x="34" y="1545"/>
                  </a:cubicBezTo>
                  <a:cubicBezTo>
                    <a:pt x="34" y="1483"/>
                    <a:pt x="0" y="1449"/>
                    <a:pt x="51" y="1409"/>
                  </a:cubicBezTo>
                  <a:cubicBezTo>
                    <a:pt x="80" y="1381"/>
                    <a:pt x="57" y="1341"/>
                    <a:pt x="40" y="1324"/>
                  </a:cubicBezTo>
                  <a:cubicBezTo>
                    <a:pt x="6" y="1290"/>
                    <a:pt x="45" y="1296"/>
                    <a:pt x="51" y="1278"/>
                  </a:cubicBezTo>
                  <a:cubicBezTo>
                    <a:pt x="62" y="1256"/>
                    <a:pt x="80" y="1182"/>
                    <a:pt x="108" y="1188"/>
                  </a:cubicBezTo>
                  <a:cubicBezTo>
                    <a:pt x="142" y="1193"/>
                    <a:pt x="136" y="1199"/>
                    <a:pt x="159" y="1176"/>
                  </a:cubicBezTo>
                  <a:cubicBezTo>
                    <a:pt x="165" y="1171"/>
                    <a:pt x="187" y="1148"/>
                    <a:pt x="187" y="1142"/>
                  </a:cubicBezTo>
                  <a:cubicBezTo>
                    <a:pt x="182" y="1142"/>
                    <a:pt x="182" y="1114"/>
                    <a:pt x="176" y="1108"/>
                  </a:cubicBezTo>
                  <a:cubicBezTo>
                    <a:pt x="165" y="1102"/>
                    <a:pt x="142" y="1148"/>
                    <a:pt x="131" y="1125"/>
                  </a:cubicBezTo>
                  <a:cubicBezTo>
                    <a:pt x="108" y="1102"/>
                    <a:pt x="153" y="1068"/>
                    <a:pt x="176" y="1046"/>
                  </a:cubicBezTo>
                  <a:cubicBezTo>
                    <a:pt x="210" y="1017"/>
                    <a:pt x="256" y="1057"/>
                    <a:pt x="307" y="1034"/>
                  </a:cubicBezTo>
                  <a:cubicBezTo>
                    <a:pt x="335" y="1012"/>
                    <a:pt x="335" y="989"/>
                    <a:pt x="369" y="977"/>
                  </a:cubicBezTo>
                  <a:cubicBezTo>
                    <a:pt x="398" y="966"/>
                    <a:pt x="454" y="1006"/>
                    <a:pt x="432" y="955"/>
                  </a:cubicBezTo>
                  <a:cubicBezTo>
                    <a:pt x="426" y="932"/>
                    <a:pt x="437" y="921"/>
                    <a:pt x="420" y="909"/>
                  </a:cubicBezTo>
                  <a:cubicBezTo>
                    <a:pt x="403" y="904"/>
                    <a:pt x="381" y="898"/>
                    <a:pt x="381" y="881"/>
                  </a:cubicBezTo>
                  <a:cubicBezTo>
                    <a:pt x="381" y="875"/>
                    <a:pt x="381" y="875"/>
                    <a:pt x="381" y="875"/>
                  </a:cubicBezTo>
                  <a:cubicBezTo>
                    <a:pt x="409" y="875"/>
                    <a:pt x="432" y="869"/>
                    <a:pt x="454" y="869"/>
                  </a:cubicBezTo>
                  <a:cubicBezTo>
                    <a:pt x="494" y="869"/>
                    <a:pt x="483" y="847"/>
                    <a:pt x="483" y="824"/>
                  </a:cubicBezTo>
                  <a:lnTo>
                    <a:pt x="483" y="824"/>
                  </a:lnTo>
                  <a:lnTo>
                    <a:pt x="483" y="824"/>
                  </a:lnTo>
                  <a:cubicBezTo>
                    <a:pt x="528" y="824"/>
                    <a:pt x="551" y="830"/>
                    <a:pt x="568" y="778"/>
                  </a:cubicBezTo>
                  <a:cubicBezTo>
                    <a:pt x="568" y="778"/>
                    <a:pt x="574" y="796"/>
                    <a:pt x="585" y="801"/>
                  </a:cubicBezTo>
                  <a:cubicBezTo>
                    <a:pt x="602" y="813"/>
                    <a:pt x="614" y="830"/>
                    <a:pt x="631" y="841"/>
                  </a:cubicBezTo>
                  <a:cubicBezTo>
                    <a:pt x="733" y="898"/>
                    <a:pt x="767" y="824"/>
                    <a:pt x="864" y="824"/>
                  </a:cubicBezTo>
                  <a:cubicBezTo>
                    <a:pt x="903" y="813"/>
                    <a:pt x="937" y="835"/>
                    <a:pt x="972" y="801"/>
                  </a:cubicBezTo>
                  <a:cubicBezTo>
                    <a:pt x="994" y="778"/>
                    <a:pt x="1057" y="699"/>
                    <a:pt x="1096" y="733"/>
                  </a:cubicBezTo>
                  <a:cubicBezTo>
                    <a:pt x="1125" y="762"/>
                    <a:pt x="1102" y="807"/>
                    <a:pt x="1170" y="767"/>
                  </a:cubicBezTo>
                  <a:cubicBezTo>
                    <a:pt x="1204" y="750"/>
                    <a:pt x="1165" y="699"/>
                    <a:pt x="1182" y="693"/>
                  </a:cubicBezTo>
                  <a:cubicBezTo>
                    <a:pt x="1221" y="671"/>
                    <a:pt x="1204" y="688"/>
                    <a:pt x="1227" y="699"/>
                  </a:cubicBezTo>
                  <a:cubicBezTo>
                    <a:pt x="1239" y="710"/>
                    <a:pt x="1255" y="699"/>
                    <a:pt x="1267" y="716"/>
                  </a:cubicBezTo>
                  <a:cubicBezTo>
                    <a:pt x="1284" y="744"/>
                    <a:pt x="1301" y="790"/>
                    <a:pt x="1341" y="801"/>
                  </a:cubicBezTo>
                  <a:lnTo>
                    <a:pt x="1341" y="801"/>
                  </a:lnTo>
                  <a:cubicBezTo>
                    <a:pt x="1346" y="784"/>
                    <a:pt x="1341" y="722"/>
                    <a:pt x="1335" y="705"/>
                  </a:cubicBezTo>
                  <a:cubicBezTo>
                    <a:pt x="1324" y="682"/>
                    <a:pt x="1369" y="654"/>
                    <a:pt x="1386" y="648"/>
                  </a:cubicBezTo>
                  <a:cubicBezTo>
                    <a:pt x="1386" y="625"/>
                    <a:pt x="1261" y="636"/>
                    <a:pt x="1239" y="619"/>
                  </a:cubicBezTo>
                  <a:cubicBezTo>
                    <a:pt x="1193" y="580"/>
                    <a:pt x="1284" y="585"/>
                    <a:pt x="1307" y="580"/>
                  </a:cubicBezTo>
                  <a:cubicBezTo>
                    <a:pt x="1329" y="574"/>
                    <a:pt x="1352" y="574"/>
                    <a:pt x="1375" y="551"/>
                  </a:cubicBezTo>
                  <a:cubicBezTo>
                    <a:pt x="1381" y="546"/>
                    <a:pt x="1386" y="528"/>
                    <a:pt x="1375" y="534"/>
                  </a:cubicBezTo>
                  <a:cubicBezTo>
                    <a:pt x="1341" y="551"/>
                    <a:pt x="1307" y="551"/>
                    <a:pt x="1267" y="563"/>
                  </a:cubicBezTo>
                  <a:cubicBezTo>
                    <a:pt x="1239" y="574"/>
                    <a:pt x="1210" y="557"/>
                    <a:pt x="1182" y="557"/>
                  </a:cubicBezTo>
                  <a:cubicBezTo>
                    <a:pt x="1182" y="546"/>
                    <a:pt x="1221" y="534"/>
                    <a:pt x="1210" y="512"/>
                  </a:cubicBezTo>
                  <a:cubicBezTo>
                    <a:pt x="1187" y="472"/>
                    <a:pt x="1221" y="489"/>
                    <a:pt x="1227" y="455"/>
                  </a:cubicBezTo>
                  <a:cubicBezTo>
                    <a:pt x="1233" y="432"/>
                    <a:pt x="1199" y="426"/>
                    <a:pt x="1199" y="409"/>
                  </a:cubicBezTo>
                  <a:cubicBezTo>
                    <a:pt x="1210" y="409"/>
                    <a:pt x="1216" y="392"/>
                    <a:pt x="1227" y="409"/>
                  </a:cubicBezTo>
                  <a:cubicBezTo>
                    <a:pt x="1255" y="449"/>
                    <a:pt x="1358" y="364"/>
                    <a:pt x="1363" y="330"/>
                  </a:cubicBezTo>
                  <a:cubicBezTo>
                    <a:pt x="1375" y="296"/>
                    <a:pt x="1386" y="341"/>
                    <a:pt x="1403" y="313"/>
                  </a:cubicBezTo>
                  <a:cubicBezTo>
                    <a:pt x="1437" y="267"/>
                    <a:pt x="1449" y="273"/>
                    <a:pt x="1494" y="267"/>
                  </a:cubicBezTo>
                  <a:cubicBezTo>
                    <a:pt x="1545" y="262"/>
                    <a:pt x="1505" y="245"/>
                    <a:pt x="1517" y="205"/>
                  </a:cubicBezTo>
                  <a:cubicBezTo>
                    <a:pt x="1523" y="176"/>
                    <a:pt x="1517" y="137"/>
                    <a:pt x="1562" y="154"/>
                  </a:cubicBezTo>
                  <a:cubicBezTo>
                    <a:pt x="1613" y="171"/>
                    <a:pt x="1636" y="125"/>
                    <a:pt x="1676" y="114"/>
                  </a:cubicBezTo>
                  <a:cubicBezTo>
                    <a:pt x="1704" y="103"/>
                    <a:pt x="1716" y="46"/>
                    <a:pt x="1750" y="46"/>
                  </a:cubicBezTo>
                  <a:cubicBezTo>
                    <a:pt x="1750" y="171"/>
                    <a:pt x="1750" y="171"/>
                    <a:pt x="1750" y="171"/>
                  </a:cubicBezTo>
                  <a:cubicBezTo>
                    <a:pt x="1744" y="227"/>
                    <a:pt x="1824" y="154"/>
                    <a:pt x="1835" y="142"/>
                  </a:cubicBezTo>
                  <a:cubicBezTo>
                    <a:pt x="1875" y="114"/>
                    <a:pt x="1932" y="85"/>
                    <a:pt x="1971" y="57"/>
                  </a:cubicBezTo>
                  <a:cubicBezTo>
                    <a:pt x="2040" y="0"/>
                    <a:pt x="1960" y="103"/>
                    <a:pt x="1960" y="125"/>
                  </a:cubicBezTo>
                  <a:cubicBezTo>
                    <a:pt x="1983" y="131"/>
                    <a:pt x="2000" y="91"/>
                    <a:pt x="2028" y="91"/>
                  </a:cubicBezTo>
                  <a:cubicBezTo>
                    <a:pt x="2034" y="91"/>
                    <a:pt x="2062" y="142"/>
                    <a:pt x="2062" y="148"/>
                  </a:cubicBezTo>
                  <a:cubicBezTo>
                    <a:pt x="2074" y="159"/>
                    <a:pt x="2091" y="182"/>
                    <a:pt x="2091" y="193"/>
                  </a:cubicBezTo>
                  <a:cubicBezTo>
                    <a:pt x="2142" y="137"/>
                    <a:pt x="2142" y="137"/>
                    <a:pt x="2142" y="137"/>
                  </a:cubicBezTo>
                  <a:cubicBezTo>
                    <a:pt x="2159" y="119"/>
                    <a:pt x="2187" y="125"/>
                    <a:pt x="2204" y="131"/>
                  </a:cubicBezTo>
                  <a:cubicBezTo>
                    <a:pt x="2250" y="137"/>
                    <a:pt x="2221" y="148"/>
                    <a:pt x="2244" y="159"/>
                  </a:cubicBezTo>
                  <a:cubicBezTo>
                    <a:pt x="2261" y="171"/>
                    <a:pt x="2290" y="176"/>
                    <a:pt x="2307" y="182"/>
                  </a:cubicBezTo>
                  <a:cubicBezTo>
                    <a:pt x="2369" y="210"/>
                    <a:pt x="2415" y="301"/>
                    <a:pt x="2466" y="347"/>
                  </a:cubicBezTo>
                  <a:cubicBezTo>
                    <a:pt x="2489" y="369"/>
                    <a:pt x="2500" y="409"/>
                    <a:pt x="2534" y="409"/>
                  </a:cubicBezTo>
                  <a:cubicBezTo>
                    <a:pt x="2568" y="409"/>
                    <a:pt x="2613" y="426"/>
                    <a:pt x="2648" y="415"/>
                  </a:cubicBezTo>
                  <a:cubicBezTo>
                    <a:pt x="2778" y="415"/>
                    <a:pt x="2778" y="415"/>
                    <a:pt x="2778" y="415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157">
              <a:extLst>
                <a:ext uri="{FF2B5EF4-FFF2-40B4-BE49-F238E27FC236}">
                  <a16:creationId xmlns:a16="http://schemas.microsoft.com/office/drawing/2014/main" id="{2D29E270-7A9C-D64E-87F4-82CEBB5F6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3179" y="4096044"/>
              <a:ext cx="2681150" cy="2656920"/>
            </a:xfrm>
            <a:custGeom>
              <a:avLst/>
              <a:gdLst>
                <a:gd name="T0" fmla="*/ 574 w 3876"/>
                <a:gd name="T1" fmla="*/ 3733 h 3842"/>
                <a:gd name="T2" fmla="*/ 613 w 3876"/>
                <a:gd name="T3" fmla="*/ 3773 h 3842"/>
                <a:gd name="T4" fmla="*/ 2267 w 3876"/>
                <a:gd name="T5" fmla="*/ 688 h 3842"/>
                <a:gd name="T6" fmla="*/ 2199 w 3876"/>
                <a:gd name="T7" fmla="*/ 654 h 3842"/>
                <a:gd name="T8" fmla="*/ 2244 w 3876"/>
                <a:gd name="T9" fmla="*/ 631 h 3842"/>
                <a:gd name="T10" fmla="*/ 2272 w 3876"/>
                <a:gd name="T11" fmla="*/ 682 h 3842"/>
                <a:gd name="T12" fmla="*/ 426 w 3876"/>
                <a:gd name="T13" fmla="*/ 3841 h 3842"/>
                <a:gd name="T14" fmla="*/ 335 w 3876"/>
                <a:gd name="T15" fmla="*/ 3761 h 3842"/>
                <a:gd name="T16" fmla="*/ 136 w 3876"/>
                <a:gd name="T17" fmla="*/ 3631 h 3842"/>
                <a:gd name="T18" fmla="*/ 45 w 3876"/>
                <a:gd name="T19" fmla="*/ 3511 h 3842"/>
                <a:gd name="T20" fmla="*/ 6 w 3876"/>
                <a:gd name="T21" fmla="*/ 3472 h 3842"/>
                <a:gd name="T22" fmla="*/ 97 w 3876"/>
                <a:gd name="T23" fmla="*/ 3420 h 3842"/>
                <a:gd name="T24" fmla="*/ 136 w 3876"/>
                <a:gd name="T25" fmla="*/ 3051 h 3842"/>
                <a:gd name="T26" fmla="*/ 102 w 3876"/>
                <a:gd name="T27" fmla="*/ 2858 h 3842"/>
                <a:gd name="T28" fmla="*/ 187 w 3876"/>
                <a:gd name="T29" fmla="*/ 2727 h 3842"/>
                <a:gd name="T30" fmla="*/ 244 w 3876"/>
                <a:gd name="T31" fmla="*/ 2511 h 3842"/>
                <a:gd name="T32" fmla="*/ 227 w 3876"/>
                <a:gd name="T33" fmla="*/ 2318 h 3842"/>
                <a:gd name="T34" fmla="*/ 233 w 3876"/>
                <a:gd name="T35" fmla="*/ 2074 h 3842"/>
                <a:gd name="T36" fmla="*/ 295 w 3876"/>
                <a:gd name="T37" fmla="*/ 1835 h 3842"/>
                <a:gd name="T38" fmla="*/ 483 w 3876"/>
                <a:gd name="T39" fmla="*/ 1688 h 3842"/>
                <a:gd name="T40" fmla="*/ 540 w 3876"/>
                <a:gd name="T41" fmla="*/ 1489 h 3842"/>
                <a:gd name="T42" fmla="*/ 636 w 3876"/>
                <a:gd name="T43" fmla="*/ 1307 h 3842"/>
                <a:gd name="T44" fmla="*/ 739 w 3876"/>
                <a:gd name="T45" fmla="*/ 847 h 3842"/>
                <a:gd name="T46" fmla="*/ 687 w 3876"/>
                <a:gd name="T47" fmla="*/ 710 h 3842"/>
                <a:gd name="T48" fmla="*/ 716 w 3876"/>
                <a:gd name="T49" fmla="*/ 591 h 3842"/>
                <a:gd name="T50" fmla="*/ 665 w 3876"/>
                <a:gd name="T51" fmla="*/ 381 h 3842"/>
                <a:gd name="T52" fmla="*/ 613 w 3876"/>
                <a:gd name="T53" fmla="*/ 284 h 3842"/>
                <a:gd name="T54" fmla="*/ 613 w 3876"/>
                <a:gd name="T55" fmla="*/ 142 h 3842"/>
                <a:gd name="T56" fmla="*/ 744 w 3876"/>
                <a:gd name="T57" fmla="*/ 34 h 3842"/>
                <a:gd name="T58" fmla="*/ 1000 w 3876"/>
                <a:gd name="T59" fmla="*/ 114 h 3842"/>
                <a:gd name="T60" fmla="*/ 1318 w 3876"/>
                <a:gd name="T61" fmla="*/ 228 h 3842"/>
                <a:gd name="T62" fmla="*/ 1488 w 3876"/>
                <a:gd name="T63" fmla="*/ 279 h 3842"/>
                <a:gd name="T64" fmla="*/ 1568 w 3876"/>
                <a:gd name="T65" fmla="*/ 438 h 3842"/>
                <a:gd name="T66" fmla="*/ 1574 w 3876"/>
                <a:gd name="T67" fmla="*/ 489 h 3842"/>
                <a:gd name="T68" fmla="*/ 1562 w 3876"/>
                <a:gd name="T69" fmla="*/ 642 h 3842"/>
                <a:gd name="T70" fmla="*/ 1835 w 3876"/>
                <a:gd name="T71" fmla="*/ 642 h 3842"/>
                <a:gd name="T72" fmla="*/ 1954 w 3876"/>
                <a:gd name="T73" fmla="*/ 614 h 3842"/>
                <a:gd name="T74" fmla="*/ 2113 w 3876"/>
                <a:gd name="T75" fmla="*/ 682 h 3842"/>
                <a:gd name="T76" fmla="*/ 2403 w 3876"/>
                <a:gd name="T77" fmla="*/ 761 h 3842"/>
                <a:gd name="T78" fmla="*/ 2636 w 3876"/>
                <a:gd name="T79" fmla="*/ 722 h 3842"/>
                <a:gd name="T80" fmla="*/ 2903 w 3876"/>
                <a:gd name="T81" fmla="*/ 875 h 3842"/>
                <a:gd name="T82" fmla="*/ 3062 w 3876"/>
                <a:gd name="T83" fmla="*/ 824 h 3842"/>
                <a:gd name="T84" fmla="*/ 3324 w 3876"/>
                <a:gd name="T85" fmla="*/ 665 h 3842"/>
                <a:gd name="T86" fmla="*/ 3539 w 3876"/>
                <a:gd name="T87" fmla="*/ 676 h 3842"/>
                <a:gd name="T88" fmla="*/ 3744 w 3876"/>
                <a:gd name="T89" fmla="*/ 852 h 3842"/>
                <a:gd name="T90" fmla="*/ 3875 w 3876"/>
                <a:gd name="T91" fmla="*/ 898 h 3842"/>
                <a:gd name="T92" fmla="*/ 3716 w 3876"/>
                <a:gd name="T93" fmla="*/ 1029 h 3842"/>
                <a:gd name="T94" fmla="*/ 3733 w 3876"/>
                <a:gd name="T95" fmla="*/ 1301 h 3842"/>
                <a:gd name="T96" fmla="*/ 3721 w 3876"/>
                <a:gd name="T97" fmla="*/ 1614 h 3842"/>
                <a:gd name="T98" fmla="*/ 3551 w 3876"/>
                <a:gd name="T99" fmla="*/ 1784 h 3842"/>
                <a:gd name="T100" fmla="*/ 3187 w 3876"/>
                <a:gd name="T101" fmla="*/ 2011 h 3842"/>
                <a:gd name="T102" fmla="*/ 2625 w 3876"/>
                <a:gd name="T103" fmla="*/ 2296 h 3842"/>
                <a:gd name="T104" fmla="*/ 2216 w 3876"/>
                <a:gd name="T105" fmla="*/ 2631 h 3842"/>
                <a:gd name="T106" fmla="*/ 1676 w 3876"/>
                <a:gd name="T107" fmla="*/ 2778 h 3842"/>
                <a:gd name="T108" fmla="*/ 1267 w 3876"/>
                <a:gd name="T109" fmla="*/ 2932 h 3842"/>
                <a:gd name="T110" fmla="*/ 903 w 3876"/>
                <a:gd name="T111" fmla="*/ 3108 h 3842"/>
                <a:gd name="T112" fmla="*/ 699 w 3876"/>
                <a:gd name="T113" fmla="*/ 3341 h 3842"/>
                <a:gd name="T114" fmla="*/ 761 w 3876"/>
                <a:gd name="T115" fmla="*/ 3454 h 3842"/>
                <a:gd name="T116" fmla="*/ 739 w 3876"/>
                <a:gd name="T117" fmla="*/ 3642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6" h="3842">
                  <a:moveTo>
                    <a:pt x="625" y="3727"/>
                  </a:moveTo>
                  <a:lnTo>
                    <a:pt x="625" y="3727"/>
                  </a:lnTo>
                  <a:cubicBezTo>
                    <a:pt x="608" y="3727"/>
                    <a:pt x="591" y="3733"/>
                    <a:pt x="574" y="3733"/>
                  </a:cubicBezTo>
                  <a:cubicBezTo>
                    <a:pt x="562" y="3733"/>
                    <a:pt x="534" y="3738"/>
                    <a:pt x="540" y="3756"/>
                  </a:cubicBezTo>
                  <a:cubicBezTo>
                    <a:pt x="540" y="3761"/>
                    <a:pt x="551" y="3778"/>
                    <a:pt x="557" y="3778"/>
                  </a:cubicBezTo>
                  <a:cubicBezTo>
                    <a:pt x="579" y="3795"/>
                    <a:pt x="597" y="3778"/>
                    <a:pt x="613" y="3773"/>
                  </a:cubicBezTo>
                  <a:cubicBezTo>
                    <a:pt x="625" y="3767"/>
                    <a:pt x="659" y="3756"/>
                    <a:pt x="642" y="3733"/>
                  </a:cubicBezTo>
                  <a:cubicBezTo>
                    <a:pt x="625" y="3727"/>
                    <a:pt x="625" y="3727"/>
                    <a:pt x="625" y="3727"/>
                  </a:cubicBezTo>
                  <a:close/>
                  <a:moveTo>
                    <a:pt x="2267" y="688"/>
                  </a:moveTo>
                  <a:lnTo>
                    <a:pt x="2267" y="688"/>
                  </a:lnTo>
                  <a:cubicBezTo>
                    <a:pt x="2250" y="688"/>
                    <a:pt x="2221" y="688"/>
                    <a:pt x="2204" y="676"/>
                  </a:cubicBezTo>
                  <a:cubicBezTo>
                    <a:pt x="2199" y="671"/>
                    <a:pt x="2199" y="659"/>
                    <a:pt x="2199" y="654"/>
                  </a:cubicBezTo>
                  <a:cubicBezTo>
                    <a:pt x="2199" y="648"/>
                    <a:pt x="2210" y="642"/>
                    <a:pt x="2210" y="637"/>
                  </a:cubicBezTo>
                  <a:cubicBezTo>
                    <a:pt x="2216" y="631"/>
                    <a:pt x="2221" y="602"/>
                    <a:pt x="2233" y="614"/>
                  </a:cubicBezTo>
                  <a:cubicBezTo>
                    <a:pt x="2238" y="614"/>
                    <a:pt x="2250" y="625"/>
                    <a:pt x="2244" y="631"/>
                  </a:cubicBezTo>
                  <a:cubicBezTo>
                    <a:pt x="2244" y="637"/>
                    <a:pt x="2244" y="637"/>
                    <a:pt x="2244" y="642"/>
                  </a:cubicBezTo>
                  <a:cubicBezTo>
                    <a:pt x="2250" y="654"/>
                    <a:pt x="2256" y="654"/>
                    <a:pt x="2261" y="665"/>
                  </a:cubicBezTo>
                  <a:cubicBezTo>
                    <a:pt x="2267" y="671"/>
                    <a:pt x="2278" y="676"/>
                    <a:pt x="2272" y="682"/>
                  </a:cubicBezTo>
                  <a:cubicBezTo>
                    <a:pt x="2267" y="688"/>
                    <a:pt x="2267" y="688"/>
                    <a:pt x="2267" y="688"/>
                  </a:cubicBezTo>
                  <a:close/>
                  <a:moveTo>
                    <a:pt x="426" y="3841"/>
                  </a:moveTo>
                  <a:lnTo>
                    <a:pt x="426" y="3841"/>
                  </a:lnTo>
                  <a:lnTo>
                    <a:pt x="426" y="3841"/>
                  </a:lnTo>
                  <a:cubicBezTo>
                    <a:pt x="358" y="3812"/>
                    <a:pt x="358" y="3812"/>
                    <a:pt x="358" y="3812"/>
                  </a:cubicBezTo>
                  <a:cubicBezTo>
                    <a:pt x="324" y="3795"/>
                    <a:pt x="341" y="3795"/>
                    <a:pt x="335" y="3761"/>
                  </a:cubicBezTo>
                  <a:cubicBezTo>
                    <a:pt x="335" y="3750"/>
                    <a:pt x="312" y="3716"/>
                    <a:pt x="307" y="3710"/>
                  </a:cubicBezTo>
                  <a:cubicBezTo>
                    <a:pt x="284" y="3687"/>
                    <a:pt x="227" y="3710"/>
                    <a:pt x="199" y="3693"/>
                  </a:cubicBezTo>
                  <a:cubicBezTo>
                    <a:pt x="165" y="3676"/>
                    <a:pt x="148" y="3670"/>
                    <a:pt x="136" y="3631"/>
                  </a:cubicBezTo>
                  <a:cubicBezTo>
                    <a:pt x="131" y="3608"/>
                    <a:pt x="187" y="3551"/>
                    <a:pt x="125" y="3551"/>
                  </a:cubicBezTo>
                  <a:cubicBezTo>
                    <a:pt x="102" y="3551"/>
                    <a:pt x="91" y="3557"/>
                    <a:pt x="91" y="3528"/>
                  </a:cubicBezTo>
                  <a:cubicBezTo>
                    <a:pt x="91" y="3488"/>
                    <a:pt x="62" y="3523"/>
                    <a:pt x="45" y="3511"/>
                  </a:cubicBezTo>
                  <a:cubicBezTo>
                    <a:pt x="11" y="3506"/>
                    <a:pt x="11" y="3506"/>
                    <a:pt x="11" y="3506"/>
                  </a:cubicBezTo>
                  <a:lnTo>
                    <a:pt x="11" y="3506"/>
                  </a:lnTo>
                  <a:cubicBezTo>
                    <a:pt x="6" y="3494"/>
                    <a:pt x="0" y="3477"/>
                    <a:pt x="6" y="3472"/>
                  </a:cubicBezTo>
                  <a:cubicBezTo>
                    <a:pt x="11" y="3466"/>
                    <a:pt x="23" y="3466"/>
                    <a:pt x="28" y="3466"/>
                  </a:cubicBezTo>
                  <a:cubicBezTo>
                    <a:pt x="45" y="3460"/>
                    <a:pt x="57" y="3460"/>
                    <a:pt x="68" y="3454"/>
                  </a:cubicBezTo>
                  <a:cubicBezTo>
                    <a:pt x="85" y="3443"/>
                    <a:pt x="91" y="3437"/>
                    <a:pt x="97" y="3420"/>
                  </a:cubicBezTo>
                  <a:cubicBezTo>
                    <a:pt x="102" y="3398"/>
                    <a:pt x="142" y="3369"/>
                    <a:pt x="136" y="3346"/>
                  </a:cubicBezTo>
                  <a:cubicBezTo>
                    <a:pt x="125" y="3318"/>
                    <a:pt x="108" y="3284"/>
                    <a:pt x="102" y="3250"/>
                  </a:cubicBezTo>
                  <a:cubicBezTo>
                    <a:pt x="91" y="3176"/>
                    <a:pt x="176" y="3142"/>
                    <a:pt x="136" y="3051"/>
                  </a:cubicBezTo>
                  <a:cubicBezTo>
                    <a:pt x="119" y="3006"/>
                    <a:pt x="91" y="2989"/>
                    <a:pt x="68" y="2955"/>
                  </a:cubicBezTo>
                  <a:cubicBezTo>
                    <a:pt x="57" y="2943"/>
                    <a:pt x="51" y="2898"/>
                    <a:pt x="51" y="2881"/>
                  </a:cubicBezTo>
                  <a:cubicBezTo>
                    <a:pt x="51" y="2847"/>
                    <a:pt x="85" y="2869"/>
                    <a:pt x="102" y="2858"/>
                  </a:cubicBezTo>
                  <a:cubicBezTo>
                    <a:pt x="119" y="2852"/>
                    <a:pt x="108" y="2841"/>
                    <a:pt x="119" y="2829"/>
                  </a:cubicBezTo>
                  <a:cubicBezTo>
                    <a:pt x="131" y="2818"/>
                    <a:pt x="153" y="2818"/>
                    <a:pt x="170" y="2801"/>
                  </a:cubicBezTo>
                  <a:cubicBezTo>
                    <a:pt x="193" y="2784"/>
                    <a:pt x="176" y="2750"/>
                    <a:pt x="187" y="2727"/>
                  </a:cubicBezTo>
                  <a:cubicBezTo>
                    <a:pt x="199" y="2687"/>
                    <a:pt x="250" y="2705"/>
                    <a:pt x="261" y="2665"/>
                  </a:cubicBezTo>
                  <a:cubicBezTo>
                    <a:pt x="267" y="2642"/>
                    <a:pt x="273" y="2562"/>
                    <a:pt x="256" y="2551"/>
                  </a:cubicBezTo>
                  <a:cubicBezTo>
                    <a:pt x="244" y="2540"/>
                    <a:pt x="227" y="2528"/>
                    <a:pt x="244" y="2511"/>
                  </a:cubicBezTo>
                  <a:cubicBezTo>
                    <a:pt x="256" y="2500"/>
                    <a:pt x="267" y="2489"/>
                    <a:pt x="250" y="2472"/>
                  </a:cubicBezTo>
                  <a:cubicBezTo>
                    <a:pt x="227" y="2443"/>
                    <a:pt x="193" y="2432"/>
                    <a:pt x="210" y="2392"/>
                  </a:cubicBezTo>
                  <a:cubicBezTo>
                    <a:pt x="239" y="2381"/>
                    <a:pt x="244" y="2341"/>
                    <a:pt x="227" y="2318"/>
                  </a:cubicBezTo>
                  <a:cubicBezTo>
                    <a:pt x="187" y="2267"/>
                    <a:pt x="261" y="2273"/>
                    <a:pt x="284" y="2267"/>
                  </a:cubicBezTo>
                  <a:cubicBezTo>
                    <a:pt x="341" y="2250"/>
                    <a:pt x="341" y="2125"/>
                    <a:pt x="324" y="2085"/>
                  </a:cubicBezTo>
                  <a:cubicBezTo>
                    <a:pt x="295" y="2085"/>
                    <a:pt x="244" y="2114"/>
                    <a:pt x="233" y="2074"/>
                  </a:cubicBezTo>
                  <a:cubicBezTo>
                    <a:pt x="227" y="2034"/>
                    <a:pt x="244" y="2028"/>
                    <a:pt x="216" y="1994"/>
                  </a:cubicBezTo>
                  <a:cubicBezTo>
                    <a:pt x="159" y="1943"/>
                    <a:pt x="284" y="1886"/>
                    <a:pt x="295" y="1830"/>
                  </a:cubicBezTo>
                  <a:cubicBezTo>
                    <a:pt x="301" y="1830"/>
                    <a:pt x="301" y="1830"/>
                    <a:pt x="295" y="1835"/>
                  </a:cubicBezTo>
                  <a:cubicBezTo>
                    <a:pt x="318" y="1813"/>
                    <a:pt x="386" y="1841"/>
                    <a:pt x="386" y="1801"/>
                  </a:cubicBezTo>
                  <a:cubicBezTo>
                    <a:pt x="386" y="1773"/>
                    <a:pt x="398" y="1727"/>
                    <a:pt x="432" y="1727"/>
                  </a:cubicBezTo>
                  <a:cubicBezTo>
                    <a:pt x="460" y="1727"/>
                    <a:pt x="477" y="1722"/>
                    <a:pt x="483" y="1688"/>
                  </a:cubicBezTo>
                  <a:cubicBezTo>
                    <a:pt x="483" y="1665"/>
                    <a:pt x="540" y="1670"/>
                    <a:pt x="540" y="1636"/>
                  </a:cubicBezTo>
                  <a:cubicBezTo>
                    <a:pt x="540" y="1608"/>
                    <a:pt x="528" y="1551"/>
                    <a:pt x="511" y="1528"/>
                  </a:cubicBezTo>
                  <a:cubicBezTo>
                    <a:pt x="500" y="1506"/>
                    <a:pt x="523" y="1489"/>
                    <a:pt x="540" y="1489"/>
                  </a:cubicBezTo>
                  <a:cubicBezTo>
                    <a:pt x="551" y="1483"/>
                    <a:pt x="591" y="1443"/>
                    <a:pt x="597" y="1438"/>
                  </a:cubicBezTo>
                  <a:cubicBezTo>
                    <a:pt x="625" y="1404"/>
                    <a:pt x="602" y="1375"/>
                    <a:pt x="613" y="1347"/>
                  </a:cubicBezTo>
                  <a:cubicBezTo>
                    <a:pt x="619" y="1335"/>
                    <a:pt x="636" y="1318"/>
                    <a:pt x="636" y="1307"/>
                  </a:cubicBezTo>
                  <a:cubicBezTo>
                    <a:pt x="665" y="1250"/>
                    <a:pt x="665" y="1193"/>
                    <a:pt x="665" y="1131"/>
                  </a:cubicBezTo>
                  <a:cubicBezTo>
                    <a:pt x="665" y="1068"/>
                    <a:pt x="704" y="983"/>
                    <a:pt x="721" y="926"/>
                  </a:cubicBezTo>
                  <a:cubicBezTo>
                    <a:pt x="739" y="881"/>
                    <a:pt x="704" y="898"/>
                    <a:pt x="739" y="847"/>
                  </a:cubicBezTo>
                  <a:cubicBezTo>
                    <a:pt x="750" y="830"/>
                    <a:pt x="704" y="835"/>
                    <a:pt x="699" y="824"/>
                  </a:cubicBezTo>
                  <a:cubicBezTo>
                    <a:pt x="693" y="818"/>
                    <a:pt x="710" y="790"/>
                    <a:pt x="704" y="773"/>
                  </a:cubicBezTo>
                  <a:cubicBezTo>
                    <a:pt x="699" y="745"/>
                    <a:pt x="710" y="722"/>
                    <a:pt x="687" y="710"/>
                  </a:cubicBezTo>
                  <a:cubicBezTo>
                    <a:pt x="659" y="693"/>
                    <a:pt x="682" y="676"/>
                    <a:pt x="665" y="654"/>
                  </a:cubicBezTo>
                  <a:cubicBezTo>
                    <a:pt x="653" y="642"/>
                    <a:pt x="653" y="625"/>
                    <a:pt x="670" y="620"/>
                  </a:cubicBezTo>
                  <a:cubicBezTo>
                    <a:pt x="682" y="614"/>
                    <a:pt x="716" y="608"/>
                    <a:pt x="716" y="591"/>
                  </a:cubicBezTo>
                  <a:cubicBezTo>
                    <a:pt x="704" y="546"/>
                    <a:pt x="682" y="568"/>
                    <a:pt x="710" y="517"/>
                  </a:cubicBezTo>
                  <a:cubicBezTo>
                    <a:pt x="727" y="483"/>
                    <a:pt x="744" y="449"/>
                    <a:pt x="727" y="415"/>
                  </a:cubicBezTo>
                  <a:cubicBezTo>
                    <a:pt x="704" y="415"/>
                    <a:pt x="676" y="409"/>
                    <a:pt x="665" y="381"/>
                  </a:cubicBezTo>
                  <a:cubicBezTo>
                    <a:pt x="653" y="347"/>
                    <a:pt x="653" y="341"/>
                    <a:pt x="631" y="318"/>
                  </a:cubicBezTo>
                  <a:cubicBezTo>
                    <a:pt x="613" y="284"/>
                    <a:pt x="613" y="284"/>
                    <a:pt x="613" y="284"/>
                  </a:cubicBezTo>
                  <a:lnTo>
                    <a:pt x="613" y="284"/>
                  </a:lnTo>
                  <a:cubicBezTo>
                    <a:pt x="642" y="273"/>
                    <a:pt x="631" y="250"/>
                    <a:pt x="619" y="210"/>
                  </a:cubicBezTo>
                  <a:cubicBezTo>
                    <a:pt x="619" y="199"/>
                    <a:pt x="602" y="182"/>
                    <a:pt x="602" y="176"/>
                  </a:cubicBezTo>
                  <a:cubicBezTo>
                    <a:pt x="602" y="171"/>
                    <a:pt x="613" y="159"/>
                    <a:pt x="613" y="142"/>
                  </a:cubicBezTo>
                  <a:lnTo>
                    <a:pt x="613" y="142"/>
                  </a:lnTo>
                  <a:cubicBezTo>
                    <a:pt x="597" y="137"/>
                    <a:pt x="619" y="6"/>
                    <a:pt x="670" y="0"/>
                  </a:cubicBezTo>
                  <a:cubicBezTo>
                    <a:pt x="699" y="0"/>
                    <a:pt x="721" y="23"/>
                    <a:pt x="744" y="34"/>
                  </a:cubicBezTo>
                  <a:cubicBezTo>
                    <a:pt x="790" y="57"/>
                    <a:pt x="858" y="46"/>
                    <a:pt x="892" y="91"/>
                  </a:cubicBezTo>
                  <a:cubicBezTo>
                    <a:pt x="903" y="102"/>
                    <a:pt x="920" y="120"/>
                    <a:pt x="937" y="120"/>
                  </a:cubicBezTo>
                  <a:cubicBezTo>
                    <a:pt x="971" y="125"/>
                    <a:pt x="960" y="74"/>
                    <a:pt x="1000" y="114"/>
                  </a:cubicBezTo>
                  <a:cubicBezTo>
                    <a:pt x="1034" y="142"/>
                    <a:pt x="1096" y="120"/>
                    <a:pt x="1130" y="137"/>
                  </a:cubicBezTo>
                  <a:cubicBezTo>
                    <a:pt x="1187" y="159"/>
                    <a:pt x="1187" y="193"/>
                    <a:pt x="1216" y="239"/>
                  </a:cubicBezTo>
                  <a:cubicBezTo>
                    <a:pt x="1238" y="284"/>
                    <a:pt x="1284" y="210"/>
                    <a:pt x="1318" y="228"/>
                  </a:cubicBezTo>
                  <a:cubicBezTo>
                    <a:pt x="1346" y="250"/>
                    <a:pt x="1380" y="245"/>
                    <a:pt x="1415" y="239"/>
                  </a:cubicBezTo>
                  <a:cubicBezTo>
                    <a:pt x="1426" y="233"/>
                    <a:pt x="1443" y="233"/>
                    <a:pt x="1454" y="239"/>
                  </a:cubicBezTo>
                  <a:cubicBezTo>
                    <a:pt x="1460" y="245"/>
                    <a:pt x="1466" y="267"/>
                    <a:pt x="1488" y="279"/>
                  </a:cubicBezTo>
                  <a:cubicBezTo>
                    <a:pt x="1500" y="279"/>
                    <a:pt x="1528" y="341"/>
                    <a:pt x="1534" y="358"/>
                  </a:cubicBezTo>
                  <a:cubicBezTo>
                    <a:pt x="1551" y="387"/>
                    <a:pt x="1551" y="404"/>
                    <a:pt x="1568" y="438"/>
                  </a:cubicBezTo>
                  <a:lnTo>
                    <a:pt x="1568" y="438"/>
                  </a:lnTo>
                  <a:cubicBezTo>
                    <a:pt x="1568" y="438"/>
                    <a:pt x="1568" y="443"/>
                    <a:pt x="1562" y="443"/>
                  </a:cubicBezTo>
                  <a:cubicBezTo>
                    <a:pt x="1562" y="449"/>
                    <a:pt x="1551" y="455"/>
                    <a:pt x="1551" y="466"/>
                  </a:cubicBezTo>
                  <a:cubicBezTo>
                    <a:pt x="1551" y="478"/>
                    <a:pt x="1574" y="478"/>
                    <a:pt x="1574" y="489"/>
                  </a:cubicBezTo>
                  <a:cubicBezTo>
                    <a:pt x="1562" y="489"/>
                    <a:pt x="1528" y="534"/>
                    <a:pt x="1551" y="534"/>
                  </a:cubicBezTo>
                  <a:cubicBezTo>
                    <a:pt x="1596" y="534"/>
                    <a:pt x="1613" y="586"/>
                    <a:pt x="1574" y="608"/>
                  </a:cubicBezTo>
                  <a:cubicBezTo>
                    <a:pt x="1551" y="620"/>
                    <a:pt x="1540" y="614"/>
                    <a:pt x="1562" y="642"/>
                  </a:cubicBezTo>
                  <a:cubicBezTo>
                    <a:pt x="1585" y="676"/>
                    <a:pt x="1585" y="705"/>
                    <a:pt x="1630" y="710"/>
                  </a:cubicBezTo>
                  <a:cubicBezTo>
                    <a:pt x="1670" y="716"/>
                    <a:pt x="1687" y="682"/>
                    <a:pt x="1721" y="682"/>
                  </a:cubicBezTo>
                  <a:cubicBezTo>
                    <a:pt x="1756" y="676"/>
                    <a:pt x="1818" y="671"/>
                    <a:pt x="1835" y="642"/>
                  </a:cubicBezTo>
                  <a:cubicBezTo>
                    <a:pt x="1852" y="597"/>
                    <a:pt x="1880" y="625"/>
                    <a:pt x="1920" y="602"/>
                  </a:cubicBezTo>
                  <a:lnTo>
                    <a:pt x="1920" y="602"/>
                  </a:lnTo>
                  <a:cubicBezTo>
                    <a:pt x="1954" y="614"/>
                    <a:pt x="1954" y="614"/>
                    <a:pt x="1954" y="614"/>
                  </a:cubicBezTo>
                  <a:cubicBezTo>
                    <a:pt x="1977" y="620"/>
                    <a:pt x="2006" y="614"/>
                    <a:pt x="2034" y="620"/>
                  </a:cubicBezTo>
                  <a:cubicBezTo>
                    <a:pt x="2062" y="625"/>
                    <a:pt x="2051" y="654"/>
                    <a:pt x="2074" y="659"/>
                  </a:cubicBezTo>
                  <a:cubicBezTo>
                    <a:pt x="2096" y="671"/>
                    <a:pt x="2096" y="659"/>
                    <a:pt x="2113" y="682"/>
                  </a:cubicBezTo>
                  <a:cubicBezTo>
                    <a:pt x="2130" y="710"/>
                    <a:pt x="2165" y="654"/>
                    <a:pt x="2187" y="699"/>
                  </a:cubicBezTo>
                  <a:cubicBezTo>
                    <a:pt x="2204" y="745"/>
                    <a:pt x="2210" y="818"/>
                    <a:pt x="2272" y="830"/>
                  </a:cubicBezTo>
                  <a:cubicBezTo>
                    <a:pt x="2341" y="847"/>
                    <a:pt x="2369" y="813"/>
                    <a:pt x="2403" y="761"/>
                  </a:cubicBezTo>
                  <a:cubicBezTo>
                    <a:pt x="2420" y="750"/>
                    <a:pt x="2432" y="733"/>
                    <a:pt x="2449" y="727"/>
                  </a:cubicBezTo>
                  <a:cubicBezTo>
                    <a:pt x="2466" y="716"/>
                    <a:pt x="2488" y="745"/>
                    <a:pt x="2522" y="733"/>
                  </a:cubicBezTo>
                  <a:cubicBezTo>
                    <a:pt x="2551" y="716"/>
                    <a:pt x="2596" y="705"/>
                    <a:pt x="2636" y="722"/>
                  </a:cubicBezTo>
                  <a:cubicBezTo>
                    <a:pt x="2670" y="733"/>
                    <a:pt x="2681" y="767"/>
                    <a:pt x="2727" y="773"/>
                  </a:cubicBezTo>
                  <a:cubicBezTo>
                    <a:pt x="2778" y="784"/>
                    <a:pt x="2772" y="779"/>
                    <a:pt x="2789" y="824"/>
                  </a:cubicBezTo>
                  <a:cubicBezTo>
                    <a:pt x="2801" y="841"/>
                    <a:pt x="2880" y="881"/>
                    <a:pt x="2903" y="875"/>
                  </a:cubicBezTo>
                  <a:cubicBezTo>
                    <a:pt x="2920" y="864"/>
                    <a:pt x="2920" y="841"/>
                    <a:pt x="2937" y="841"/>
                  </a:cubicBezTo>
                  <a:cubicBezTo>
                    <a:pt x="2966" y="830"/>
                    <a:pt x="2977" y="852"/>
                    <a:pt x="3000" y="852"/>
                  </a:cubicBezTo>
                  <a:cubicBezTo>
                    <a:pt x="3028" y="852"/>
                    <a:pt x="3125" y="875"/>
                    <a:pt x="3062" y="824"/>
                  </a:cubicBezTo>
                  <a:cubicBezTo>
                    <a:pt x="3028" y="796"/>
                    <a:pt x="3147" y="710"/>
                    <a:pt x="3170" y="727"/>
                  </a:cubicBezTo>
                  <a:cubicBezTo>
                    <a:pt x="3187" y="739"/>
                    <a:pt x="3204" y="756"/>
                    <a:pt x="3233" y="733"/>
                  </a:cubicBezTo>
                  <a:cubicBezTo>
                    <a:pt x="3255" y="710"/>
                    <a:pt x="3289" y="665"/>
                    <a:pt x="3324" y="665"/>
                  </a:cubicBezTo>
                  <a:cubicBezTo>
                    <a:pt x="3335" y="665"/>
                    <a:pt x="3346" y="676"/>
                    <a:pt x="3358" y="676"/>
                  </a:cubicBezTo>
                  <a:cubicBezTo>
                    <a:pt x="3386" y="676"/>
                    <a:pt x="3392" y="620"/>
                    <a:pt x="3426" y="642"/>
                  </a:cubicBezTo>
                  <a:cubicBezTo>
                    <a:pt x="3466" y="676"/>
                    <a:pt x="3511" y="614"/>
                    <a:pt x="3539" y="676"/>
                  </a:cubicBezTo>
                  <a:cubicBezTo>
                    <a:pt x="3573" y="745"/>
                    <a:pt x="3630" y="705"/>
                    <a:pt x="3687" y="710"/>
                  </a:cubicBezTo>
                  <a:lnTo>
                    <a:pt x="3687" y="710"/>
                  </a:lnTo>
                  <a:cubicBezTo>
                    <a:pt x="3681" y="779"/>
                    <a:pt x="3670" y="881"/>
                    <a:pt x="3744" y="852"/>
                  </a:cubicBezTo>
                  <a:cubicBezTo>
                    <a:pt x="3784" y="835"/>
                    <a:pt x="3829" y="892"/>
                    <a:pt x="3875" y="892"/>
                  </a:cubicBezTo>
                  <a:lnTo>
                    <a:pt x="3875" y="892"/>
                  </a:lnTo>
                  <a:cubicBezTo>
                    <a:pt x="3875" y="898"/>
                    <a:pt x="3875" y="898"/>
                    <a:pt x="3875" y="898"/>
                  </a:cubicBezTo>
                  <a:cubicBezTo>
                    <a:pt x="3863" y="909"/>
                    <a:pt x="3846" y="938"/>
                    <a:pt x="3841" y="955"/>
                  </a:cubicBezTo>
                  <a:cubicBezTo>
                    <a:pt x="3829" y="989"/>
                    <a:pt x="3852" y="983"/>
                    <a:pt x="3818" y="1006"/>
                  </a:cubicBezTo>
                  <a:cubicBezTo>
                    <a:pt x="3784" y="1034"/>
                    <a:pt x="3750" y="1051"/>
                    <a:pt x="3716" y="1029"/>
                  </a:cubicBezTo>
                  <a:cubicBezTo>
                    <a:pt x="3693" y="1017"/>
                    <a:pt x="3670" y="995"/>
                    <a:pt x="3647" y="1029"/>
                  </a:cubicBezTo>
                  <a:cubicBezTo>
                    <a:pt x="3613" y="1085"/>
                    <a:pt x="3608" y="1171"/>
                    <a:pt x="3647" y="1222"/>
                  </a:cubicBezTo>
                  <a:cubicBezTo>
                    <a:pt x="3676" y="1256"/>
                    <a:pt x="3704" y="1250"/>
                    <a:pt x="3733" y="1301"/>
                  </a:cubicBezTo>
                  <a:cubicBezTo>
                    <a:pt x="3755" y="1352"/>
                    <a:pt x="3704" y="1404"/>
                    <a:pt x="3750" y="1455"/>
                  </a:cubicBezTo>
                  <a:cubicBezTo>
                    <a:pt x="3778" y="1483"/>
                    <a:pt x="3784" y="1489"/>
                    <a:pt x="3755" y="1528"/>
                  </a:cubicBezTo>
                  <a:cubicBezTo>
                    <a:pt x="3750" y="1551"/>
                    <a:pt x="3733" y="1602"/>
                    <a:pt x="3721" y="1614"/>
                  </a:cubicBezTo>
                  <a:cubicBezTo>
                    <a:pt x="3699" y="1631"/>
                    <a:pt x="3676" y="1676"/>
                    <a:pt x="3653" y="1682"/>
                  </a:cubicBezTo>
                  <a:cubicBezTo>
                    <a:pt x="3636" y="1688"/>
                    <a:pt x="3613" y="1688"/>
                    <a:pt x="3602" y="1705"/>
                  </a:cubicBezTo>
                  <a:cubicBezTo>
                    <a:pt x="3579" y="1727"/>
                    <a:pt x="3573" y="1761"/>
                    <a:pt x="3551" y="1784"/>
                  </a:cubicBezTo>
                  <a:cubicBezTo>
                    <a:pt x="3511" y="1818"/>
                    <a:pt x="3471" y="1813"/>
                    <a:pt x="3437" y="1858"/>
                  </a:cubicBezTo>
                  <a:cubicBezTo>
                    <a:pt x="3392" y="1920"/>
                    <a:pt x="3329" y="1898"/>
                    <a:pt x="3278" y="1938"/>
                  </a:cubicBezTo>
                  <a:cubicBezTo>
                    <a:pt x="3233" y="1966"/>
                    <a:pt x="3233" y="1994"/>
                    <a:pt x="3187" y="2011"/>
                  </a:cubicBezTo>
                  <a:cubicBezTo>
                    <a:pt x="3079" y="2063"/>
                    <a:pt x="3079" y="2063"/>
                    <a:pt x="3079" y="2063"/>
                  </a:cubicBezTo>
                  <a:cubicBezTo>
                    <a:pt x="2977" y="2102"/>
                    <a:pt x="2880" y="2136"/>
                    <a:pt x="2795" y="2210"/>
                  </a:cubicBezTo>
                  <a:cubicBezTo>
                    <a:pt x="2738" y="2256"/>
                    <a:pt x="2681" y="2261"/>
                    <a:pt x="2625" y="2296"/>
                  </a:cubicBezTo>
                  <a:cubicBezTo>
                    <a:pt x="2596" y="2307"/>
                    <a:pt x="2585" y="2335"/>
                    <a:pt x="2562" y="2352"/>
                  </a:cubicBezTo>
                  <a:cubicBezTo>
                    <a:pt x="2517" y="2392"/>
                    <a:pt x="2471" y="2494"/>
                    <a:pt x="2437" y="2551"/>
                  </a:cubicBezTo>
                  <a:cubicBezTo>
                    <a:pt x="2398" y="2619"/>
                    <a:pt x="2284" y="2625"/>
                    <a:pt x="2216" y="2631"/>
                  </a:cubicBezTo>
                  <a:cubicBezTo>
                    <a:pt x="2153" y="2642"/>
                    <a:pt x="2108" y="2659"/>
                    <a:pt x="2057" y="2682"/>
                  </a:cubicBezTo>
                  <a:cubicBezTo>
                    <a:pt x="2022" y="2699"/>
                    <a:pt x="1994" y="2699"/>
                    <a:pt x="1966" y="2705"/>
                  </a:cubicBezTo>
                  <a:cubicBezTo>
                    <a:pt x="1869" y="2750"/>
                    <a:pt x="1772" y="2756"/>
                    <a:pt x="1676" y="2778"/>
                  </a:cubicBezTo>
                  <a:cubicBezTo>
                    <a:pt x="1596" y="2795"/>
                    <a:pt x="1540" y="2852"/>
                    <a:pt x="1454" y="2852"/>
                  </a:cubicBezTo>
                  <a:cubicBezTo>
                    <a:pt x="1415" y="2852"/>
                    <a:pt x="1375" y="2875"/>
                    <a:pt x="1341" y="2892"/>
                  </a:cubicBezTo>
                  <a:cubicBezTo>
                    <a:pt x="1318" y="2898"/>
                    <a:pt x="1284" y="2915"/>
                    <a:pt x="1267" y="2932"/>
                  </a:cubicBezTo>
                  <a:cubicBezTo>
                    <a:pt x="1244" y="2949"/>
                    <a:pt x="1256" y="2966"/>
                    <a:pt x="1250" y="2977"/>
                  </a:cubicBezTo>
                  <a:cubicBezTo>
                    <a:pt x="1238" y="2989"/>
                    <a:pt x="1199" y="2943"/>
                    <a:pt x="1176" y="2943"/>
                  </a:cubicBezTo>
                  <a:cubicBezTo>
                    <a:pt x="1074" y="2943"/>
                    <a:pt x="971" y="3040"/>
                    <a:pt x="903" y="3108"/>
                  </a:cubicBezTo>
                  <a:cubicBezTo>
                    <a:pt x="869" y="3136"/>
                    <a:pt x="795" y="3273"/>
                    <a:pt x="761" y="3284"/>
                  </a:cubicBezTo>
                  <a:cubicBezTo>
                    <a:pt x="761" y="3284"/>
                    <a:pt x="761" y="3284"/>
                    <a:pt x="761" y="3278"/>
                  </a:cubicBezTo>
                  <a:cubicBezTo>
                    <a:pt x="699" y="3341"/>
                    <a:pt x="699" y="3341"/>
                    <a:pt x="699" y="3341"/>
                  </a:cubicBezTo>
                  <a:cubicBezTo>
                    <a:pt x="648" y="3386"/>
                    <a:pt x="648" y="3386"/>
                    <a:pt x="648" y="3386"/>
                  </a:cubicBezTo>
                  <a:cubicBezTo>
                    <a:pt x="653" y="3386"/>
                    <a:pt x="676" y="3420"/>
                    <a:pt x="693" y="3426"/>
                  </a:cubicBezTo>
                  <a:cubicBezTo>
                    <a:pt x="716" y="3437"/>
                    <a:pt x="739" y="3449"/>
                    <a:pt x="761" y="3454"/>
                  </a:cubicBezTo>
                  <a:cubicBezTo>
                    <a:pt x="818" y="3466"/>
                    <a:pt x="807" y="3511"/>
                    <a:pt x="881" y="3511"/>
                  </a:cubicBezTo>
                  <a:cubicBezTo>
                    <a:pt x="881" y="3545"/>
                    <a:pt x="852" y="3574"/>
                    <a:pt x="824" y="3591"/>
                  </a:cubicBezTo>
                  <a:cubicBezTo>
                    <a:pt x="739" y="3642"/>
                    <a:pt x="739" y="3642"/>
                    <a:pt x="739" y="3642"/>
                  </a:cubicBezTo>
                  <a:cubicBezTo>
                    <a:pt x="693" y="3665"/>
                    <a:pt x="545" y="3653"/>
                    <a:pt x="517" y="3693"/>
                  </a:cubicBezTo>
                  <a:cubicBezTo>
                    <a:pt x="489" y="3738"/>
                    <a:pt x="460" y="3807"/>
                    <a:pt x="426" y="3841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158">
              <a:extLst>
                <a:ext uri="{FF2B5EF4-FFF2-40B4-BE49-F238E27FC236}">
                  <a16:creationId xmlns:a16="http://schemas.microsoft.com/office/drawing/2014/main" id="{3F62D428-88B7-FE4E-8A52-625555809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0222" y="8689987"/>
              <a:ext cx="1400056" cy="1494709"/>
            </a:xfrm>
            <a:custGeom>
              <a:avLst/>
              <a:gdLst>
                <a:gd name="T0" fmla="*/ 0 w 2023"/>
                <a:gd name="T1" fmla="*/ 1147 h 2159"/>
                <a:gd name="T2" fmla="*/ 51 w 2023"/>
                <a:gd name="T3" fmla="*/ 1056 h 2159"/>
                <a:gd name="T4" fmla="*/ 148 w 2023"/>
                <a:gd name="T5" fmla="*/ 909 h 2159"/>
                <a:gd name="T6" fmla="*/ 347 w 2023"/>
                <a:gd name="T7" fmla="*/ 738 h 2159"/>
                <a:gd name="T8" fmla="*/ 636 w 2023"/>
                <a:gd name="T9" fmla="*/ 659 h 2159"/>
                <a:gd name="T10" fmla="*/ 824 w 2023"/>
                <a:gd name="T11" fmla="*/ 687 h 2159"/>
                <a:gd name="T12" fmla="*/ 1057 w 2023"/>
                <a:gd name="T13" fmla="*/ 522 h 2159"/>
                <a:gd name="T14" fmla="*/ 1045 w 2023"/>
                <a:gd name="T15" fmla="*/ 306 h 2159"/>
                <a:gd name="T16" fmla="*/ 1170 w 2023"/>
                <a:gd name="T17" fmla="*/ 108 h 2159"/>
                <a:gd name="T18" fmla="*/ 1295 w 2023"/>
                <a:gd name="T19" fmla="*/ 85 h 2159"/>
                <a:gd name="T20" fmla="*/ 1494 w 2023"/>
                <a:gd name="T21" fmla="*/ 39 h 2159"/>
                <a:gd name="T22" fmla="*/ 1568 w 2023"/>
                <a:gd name="T23" fmla="*/ 136 h 2159"/>
                <a:gd name="T24" fmla="*/ 1636 w 2023"/>
                <a:gd name="T25" fmla="*/ 164 h 2159"/>
                <a:gd name="T26" fmla="*/ 1636 w 2023"/>
                <a:gd name="T27" fmla="*/ 193 h 2159"/>
                <a:gd name="T28" fmla="*/ 1636 w 2023"/>
                <a:gd name="T29" fmla="*/ 250 h 2159"/>
                <a:gd name="T30" fmla="*/ 1625 w 2023"/>
                <a:gd name="T31" fmla="*/ 403 h 2159"/>
                <a:gd name="T32" fmla="*/ 1557 w 2023"/>
                <a:gd name="T33" fmla="*/ 647 h 2159"/>
                <a:gd name="T34" fmla="*/ 1602 w 2023"/>
                <a:gd name="T35" fmla="*/ 1028 h 2159"/>
                <a:gd name="T36" fmla="*/ 1824 w 2023"/>
                <a:gd name="T37" fmla="*/ 1375 h 2159"/>
                <a:gd name="T38" fmla="*/ 1943 w 2023"/>
                <a:gd name="T39" fmla="*/ 1443 h 2159"/>
                <a:gd name="T40" fmla="*/ 1903 w 2023"/>
                <a:gd name="T41" fmla="*/ 1494 h 2159"/>
                <a:gd name="T42" fmla="*/ 1846 w 2023"/>
                <a:gd name="T43" fmla="*/ 1664 h 2159"/>
                <a:gd name="T44" fmla="*/ 2017 w 2023"/>
                <a:gd name="T45" fmla="*/ 1755 h 2159"/>
                <a:gd name="T46" fmla="*/ 1818 w 2023"/>
                <a:gd name="T47" fmla="*/ 1840 h 2159"/>
                <a:gd name="T48" fmla="*/ 1653 w 2023"/>
                <a:gd name="T49" fmla="*/ 1840 h 2159"/>
                <a:gd name="T50" fmla="*/ 1534 w 2023"/>
                <a:gd name="T51" fmla="*/ 1840 h 2159"/>
                <a:gd name="T52" fmla="*/ 1511 w 2023"/>
                <a:gd name="T53" fmla="*/ 1908 h 2159"/>
                <a:gd name="T54" fmla="*/ 1324 w 2023"/>
                <a:gd name="T55" fmla="*/ 1869 h 2159"/>
                <a:gd name="T56" fmla="*/ 1091 w 2023"/>
                <a:gd name="T57" fmla="*/ 1988 h 2159"/>
                <a:gd name="T58" fmla="*/ 875 w 2023"/>
                <a:gd name="T59" fmla="*/ 2158 h 2159"/>
                <a:gd name="T60" fmla="*/ 750 w 2023"/>
                <a:gd name="T61" fmla="*/ 2050 h 2159"/>
                <a:gd name="T62" fmla="*/ 494 w 2023"/>
                <a:gd name="T63" fmla="*/ 1852 h 2159"/>
                <a:gd name="T64" fmla="*/ 415 w 2023"/>
                <a:gd name="T65" fmla="*/ 1647 h 2159"/>
                <a:gd name="T66" fmla="*/ 420 w 2023"/>
                <a:gd name="T67" fmla="*/ 1562 h 2159"/>
                <a:gd name="T68" fmla="*/ 454 w 2023"/>
                <a:gd name="T69" fmla="*/ 1380 h 2159"/>
                <a:gd name="T70" fmla="*/ 341 w 2023"/>
                <a:gd name="T71" fmla="*/ 1369 h 2159"/>
                <a:gd name="T72" fmla="*/ 102 w 2023"/>
                <a:gd name="T73" fmla="*/ 1278 h 2159"/>
                <a:gd name="T74" fmla="*/ 0 w 2023"/>
                <a:gd name="T75" fmla="*/ 1147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3" h="2159">
                  <a:moveTo>
                    <a:pt x="0" y="1147"/>
                  </a:moveTo>
                  <a:lnTo>
                    <a:pt x="0" y="1147"/>
                  </a:lnTo>
                  <a:cubicBezTo>
                    <a:pt x="6" y="1107"/>
                    <a:pt x="6" y="1107"/>
                    <a:pt x="6" y="1107"/>
                  </a:cubicBezTo>
                  <a:cubicBezTo>
                    <a:pt x="23" y="1096"/>
                    <a:pt x="40" y="1073"/>
                    <a:pt x="51" y="1056"/>
                  </a:cubicBezTo>
                  <a:cubicBezTo>
                    <a:pt x="79" y="1028"/>
                    <a:pt x="97" y="1022"/>
                    <a:pt x="119" y="988"/>
                  </a:cubicBezTo>
                  <a:cubicBezTo>
                    <a:pt x="136" y="960"/>
                    <a:pt x="142" y="943"/>
                    <a:pt x="148" y="909"/>
                  </a:cubicBezTo>
                  <a:cubicBezTo>
                    <a:pt x="153" y="863"/>
                    <a:pt x="210" y="835"/>
                    <a:pt x="250" y="829"/>
                  </a:cubicBezTo>
                  <a:cubicBezTo>
                    <a:pt x="312" y="818"/>
                    <a:pt x="312" y="789"/>
                    <a:pt x="347" y="738"/>
                  </a:cubicBezTo>
                  <a:cubicBezTo>
                    <a:pt x="381" y="710"/>
                    <a:pt x="375" y="727"/>
                    <a:pt x="403" y="738"/>
                  </a:cubicBezTo>
                  <a:cubicBezTo>
                    <a:pt x="420" y="795"/>
                    <a:pt x="613" y="676"/>
                    <a:pt x="636" y="659"/>
                  </a:cubicBezTo>
                  <a:cubicBezTo>
                    <a:pt x="716" y="619"/>
                    <a:pt x="716" y="602"/>
                    <a:pt x="795" y="613"/>
                  </a:cubicBezTo>
                  <a:cubicBezTo>
                    <a:pt x="812" y="642"/>
                    <a:pt x="795" y="653"/>
                    <a:pt x="824" y="687"/>
                  </a:cubicBezTo>
                  <a:cubicBezTo>
                    <a:pt x="869" y="738"/>
                    <a:pt x="954" y="687"/>
                    <a:pt x="994" y="659"/>
                  </a:cubicBezTo>
                  <a:cubicBezTo>
                    <a:pt x="1062" y="602"/>
                    <a:pt x="1034" y="596"/>
                    <a:pt x="1057" y="522"/>
                  </a:cubicBezTo>
                  <a:cubicBezTo>
                    <a:pt x="1051" y="494"/>
                    <a:pt x="1057" y="466"/>
                    <a:pt x="1051" y="437"/>
                  </a:cubicBezTo>
                  <a:cubicBezTo>
                    <a:pt x="1040" y="409"/>
                    <a:pt x="1022" y="335"/>
                    <a:pt x="1045" y="306"/>
                  </a:cubicBezTo>
                  <a:cubicBezTo>
                    <a:pt x="1079" y="272"/>
                    <a:pt x="1096" y="301"/>
                    <a:pt x="1096" y="238"/>
                  </a:cubicBezTo>
                  <a:cubicBezTo>
                    <a:pt x="1096" y="193"/>
                    <a:pt x="1125" y="125"/>
                    <a:pt x="1170" y="108"/>
                  </a:cubicBezTo>
                  <a:cubicBezTo>
                    <a:pt x="1199" y="90"/>
                    <a:pt x="1199" y="102"/>
                    <a:pt x="1216" y="119"/>
                  </a:cubicBezTo>
                  <a:cubicBezTo>
                    <a:pt x="1238" y="136"/>
                    <a:pt x="1278" y="96"/>
                    <a:pt x="1295" y="85"/>
                  </a:cubicBezTo>
                  <a:cubicBezTo>
                    <a:pt x="1312" y="73"/>
                    <a:pt x="1318" y="62"/>
                    <a:pt x="1335" y="45"/>
                  </a:cubicBezTo>
                  <a:cubicBezTo>
                    <a:pt x="1358" y="17"/>
                    <a:pt x="1483" y="0"/>
                    <a:pt x="1494" y="39"/>
                  </a:cubicBezTo>
                  <a:cubicBezTo>
                    <a:pt x="1506" y="73"/>
                    <a:pt x="1506" y="85"/>
                    <a:pt x="1534" y="108"/>
                  </a:cubicBezTo>
                  <a:cubicBezTo>
                    <a:pt x="1545" y="119"/>
                    <a:pt x="1557" y="125"/>
                    <a:pt x="1568" y="136"/>
                  </a:cubicBezTo>
                  <a:cubicBezTo>
                    <a:pt x="1579" y="147"/>
                    <a:pt x="1602" y="147"/>
                    <a:pt x="1608" y="159"/>
                  </a:cubicBezTo>
                  <a:cubicBezTo>
                    <a:pt x="1636" y="164"/>
                    <a:pt x="1636" y="164"/>
                    <a:pt x="1636" y="164"/>
                  </a:cubicBezTo>
                  <a:lnTo>
                    <a:pt x="1636" y="164"/>
                  </a:lnTo>
                  <a:cubicBezTo>
                    <a:pt x="1636" y="193"/>
                    <a:pt x="1636" y="193"/>
                    <a:pt x="1636" y="193"/>
                  </a:cubicBezTo>
                  <a:cubicBezTo>
                    <a:pt x="1630" y="198"/>
                    <a:pt x="1630" y="204"/>
                    <a:pt x="1630" y="216"/>
                  </a:cubicBezTo>
                  <a:cubicBezTo>
                    <a:pt x="1630" y="227"/>
                    <a:pt x="1636" y="238"/>
                    <a:pt x="1636" y="250"/>
                  </a:cubicBezTo>
                  <a:cubicBezTo>
                    <a:pt x="1642" y="272"/>
                    <a:pt x="1648" y="312"/>
                    <a:pt x="1630" y="329"/>
                  </a:cubicBezTo>
                  <a:cubicBezTo>
                    <a:pt x="1625" y="358"/>
                    <a:pt x="1619" y="375"/>
                    <a:pt x="1625" y="403"/>
                  </a:cubicBezTo>
                  <a:cubicBezTo>
                    <a:pt x="1636" y="426"/>
                    <a:pt x="1591" y="460"/>
                    <a:pt x="1574" y="471"/>
                  </a:cubicBezTo>
                  <a:cubicBezTo>
                    <a:pt x="1534" y="500"/>
                    <a:pt x="1511" y="636"/>
                    <a:pt x="1557" y="647"/>
                  </a:cubicBezTo>
                  <a:cubicBezTo>
                    <a:pt x="1602" y="659"/>
                    <a:pt x="1630" y="653"/>
                    <a:pt x="1659" y="698"/>
                  </a:cubicBezTo>
                  <a:cubicBezTo>
                    <a:pt x="1721" y="823"/>
                    <a:pt x="1602" y="920"/>
                    <a:pt x="1602" y="1028"/>
                  </a:cubicBezTo>
                  <a:cubicBezTo>
                    <a:pt x="1602" y="1073"/>
                    <a:pt x="1648" y="1102"/>
                    <a:pt x="1670" y="1141"/>
                  </a:cubicBezTo>
                  <a:cubicBezTo>
                    <a:pt x="1716" y="1215"/>
                    <a:pt x="1756" y="1318"/>
                    <a:pt x="1824" y="1375"/>
                  </a:cubicBezTo>
                  <a:cubicBezTo>
                    <a:pt x="1863" y="1409"/>
                    <a:pt x="1898" y="1420"/>
                    <a:pt x="1943" y="1443"/>
                  </a:cubicBezTo>
                  <a:lnTo>
                    <a:pt x="1943" y="1443"/>
                  </a:lnTo>
                  <a:cubicBezTo>
                    <a:pt x="1943" y="1477"/>
                    <a:pt x="1943" y="1511"/>
                    <a:pt x="1943" y="1511"/>
                  </a:cubicBezTo>
                  <a:cubicBezTo>
                    <a:pt x="1937" y="1505"/>
                    <a:pt x="1903" y="1471"/>
                    <a:pt x="1903" y="1494"/>
                  </a:cubicBezTo>
                  <a:cubicBezTo>
                    <a:pt x="1903" y="1511"/>
                    <a:pt x="1875" y="1551"/>
                    <a:pt x="1863" y="1556"/>
                  </a:cubicBezTo>
                  <a:cubicBezTo>
                    <a:pt x="1829" y="1607"/>
                    <a:pt x="1790" y="1613"/>
                    <a:pt x="1846" y="1664"/>
                  </a:cubicBezTo>
                  <a:cubicBezTo>
                    <a:pt x="1875" y="1693"/>
                    <a:pt x="1909" y="1727"/>
                    <a:pt x="1949" y="1738"/>
                  </a:cubicBezTo>
                  <a:cubicBezTo>
                    <a:pt x="1960" y="1738"/>
                    <a:pt x="2017" y="1749"/>
                    <a:pt x="2017" y="1755"/>
                  </a:cubicBezTo>
                  <a:cubicBezTo>
                    <a:pt x="2022" y="1755"/>
                    <a:pt x="2022" y="1755"/>
                    <a:pt x="2022" y="1755"/>
                  </a:cubicBezTo>
                  <a:cubicBezTo>
                    <a:pt x="2022" y="1818"/>
                    <a:pt x="1852" y="1829"/>
                    <a:pt x="1818" y="1840"/>
                  </a:cubicBezTo>
                  <a:cubicBezTo>
                    <a:pt x="1784" y="1857"/>
                    <a:pt x="1767" y="1880"/>
                    <a:pt x="1727" y="1874"/>
                  </a:cubicBezTo>
                  <a:cubicBezTo>
                    <a:pt x="1693" y="1869"/>
                    <a:pt x="1676" y="1840"/>
                    <a:pt x="1653" y="1840"/>
                  </a:cubicBezTo>
                  <a:cubicBezTo>
                    <a:pt x="1636" y="1840"/>
                    <a:pt x="1613" y="1857"/>
                    <a:pt x="1596" y="1846"/>
                  </a:cubicBezTo>
                  <a:cubicBezTo>
                    <a:pt x="1579" y="1829"/>
                    <a:pt x="1557" y="1823"/>
                    <a:pt x="1534" y="1840"/>
                  </a:cubicBezTo>
                  <a:cubicBezTo>
                    <a:pt x="1506" y="1869"/>
                    <a:pt x="1511" y="1880"/>
                    <a:pt x="1511" y="1908"/>
                  </a:cubicBezTo>
                  <a:lnTo>
                    <a:pt x="1511" y="1908"/>
                  </a:lnTo>
                  <a:cubicBezTo>
                    <a:pt x="1449" y="1886"/>
                    <a:pt x="1449" y="1886"/>
                    <a:pt x="1449" y="1886"/>
                  </a:cubicBezTo>
                  <a:cubicBezTo>
                    <a:pt x="1398" y="1863"/>
                    <a:pt x="1386" y="1829"/>
                    <a:pt x="1324" y="1869"/>
                  </a:cubicBezTo>
                  <a:cubicBezTo>
                    <a:pt x="1267" y="1903"/>
                    <a:pt x="1244" y="1852"/>
                    <a:pt x="1182" y="1914"/>
                  </a:cubicBezTo>
                  <a:cubicBezTo>
                    <a:pt x="1159" y="1942"/>
                    <a:pt x="1113" y="1960"/>
                    <a:pt x="1091" y="1988"/>
                  </a:cubicBezTo>
                  <a:cubicBezTo>
                    <a:pt x="1051" y="2050"/>
                    <a:pt x="1085" y="2073"/>
                    <a:pt x="1011" y="2090"/>
                  </a:cubicBezTo>
                  <a:cubicBezTo>
                    <a:pt x="960" y="2096"/>
                    <a:pt x="915" y="2124"/>
                    <a:pt x="875" y="2158"/>
                  </a:cubicBezTo>
                  <a:lnTo>
                    <a:pt x="875" y="2158"/>
                  </a:lnTo>
                  <a:cubicBezTo>
                    <a:pt x="750" y="2050"/>
                    <a:pt x="750" y="2050"/>
                    <a:pt x="750" y="2050"/>
                  </a:cubicBezTo>
                  <a:cubicBezTo>
                    <a:pt x="716" y="2056"/>
                    <a:pt x="710" y="2039"/>
                    <a:pt x="676" y="2050"/>
                  </a:cubicBezTo>
                  <a:cubicBezTo>
                    <a:pt x="625" y="2079"/>
                    <a:pt x="523" y="1897"/>
                    <a:pt x="494" y="1852"/>
                  </a:cubicBezTo>
                  <a:cubicBezTo>
                    <a:pt x="471" y="1818"/>
                    <a:pt x="432" y="1761"/>
                    <a:pt x="420" y="1721"/>
                  </a:cubicBezTo>
                  <a:cubicBezTo>
                    <a:pt x="415" y="1693"/>
                    <a:pt x="415" y="1676"/>
                    <a:pt x="415" y="1647"/>
                  </a:cubicBezTo>
                  <a:cubicBezTo>
                    <a:pt x="415" y="1636"/>
                    <a:pt x="420" y="1625"/>
                    <a:pt x="426" y="1607"/>
                  </a:cubicBezTo>
                  <a:cubicBezTo>
                    <a:pt x="432" y="1590"/>
                    <a:pt x="420" y="1579"/>
                    <a:pt x="420" y="1562"/>
                  </a:cubicBezTo>
                  <a:cubicBezTo>
                    <a:pt x="426" y="1534"/>
                    <a:pt x="409" y="1477"/>
                    <a:pt x="420" y="1454"/>
                  </a:cubicBezTo>
                  <a:cubicBezTo>
                    <a:pt x="432" y="1437"/>
                    <a:pt x="449" y="1403"/>
                    <a:pt x="454" y="1380"/>
                  </a:cubicBezTo>
                  <a:cubicBezTo>
                    <a:pt x="432" y="1380"/>
                    <a:pt x="415" y="1397"/>
                    <a:pt x="392" y="1391"/>
                  </a:cubicBezTo>
                  <a:cubicBezTo>
                    <a:pt x="375" y="1386"/>
                    <a:pt x="358" y="1369"/>
                    <a:pt x="341" y="1369"/>
                  </a:cubicBezTo>
                  <a:cubicBezTo>
                    <a:pt x="295" y="1375"/>
                    <a:pt x="290" y="1357"/>
                    <a:pt x="250" y="1352"/>
                  </a:cubicBezTo>
                  <a:cubicBezTo>
                    <a:pt x="204" y="1352"/>
                    <a:pt x="131" y="1318"/>
                    <a:pt x="102" y="1278"/>
                  </a:cubicBezTo>
                  <a:cubicBezTo>
                    <a:pt x="79" y="1249"/>
                    <a:pt x="74" y="1227"/>
                    <a:pt x="57" y="1198"/>
                  </a:cubicBezTo>
                  <a:cubicBezTo>
                    <a:pt x="45" y="1176"/>
                    <a:pt x="11" y="1170"/>
                    <a:pt x="0" y="1147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159">
              <a:extLst>
                <a:ext uri="{FF2B5EF4-FFF2-40B4-BE49-F238E27FC236}">
                  <a16:creationId xmlns:a16="http://schemas.microsoft.com/office/drawing/2014/main" id="{FAE9A508-6B96-C64B-B35D-50682C2D4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8379" y="5831737"/>
              <a:ext cx="3818885" cy="3654410"/>
            </a:xfrm>
            <a:custGeom>
              <a:avLst/>
              <a:gdLst>
                <a:gd name="T0" fmla="*/ 2464 w 5522"/>
                <a:gd name="T1" fmla="*/ 182 h 5284"/>
                <a:gd name="T2" fmla="*/ 2635 w 5522"/>
                <a:gd name="T3" fmla="*/ 91 h 5284"/>
                <a:gd name="T4" fmla="*/ 3175 w 5522"/>
                <a:gd name="T5" fmla="*/ 137 h 5284"/>
                <a:gd name="T6" fmla="*/ 3430 w 5522"/>
                <a:gd name="T7" fmla="*/ 245 h 5284"/>
                <a:gd name="T8" fmla="*/ 3663 w 5522"/>
                <a:gd name="T9" fmla="*/ 466 h 5284"/>
                <a:gd name="T10" fmla="*/ 4027 w 5522"/>
                <a:gd name="T11" fmla="*/ 375 h 5284"/>
                <a:gd name="T12" fmla="*/ 4118 w 5522"/>
                <a:gd name="T13" fmla="*/ 302 h 5284"/>
                <a:gd name="T14" fmla="*/ 4339 w 5522"/>
                <a:gd name="T15" fmla="*/ 381 h 5284"/>
                <a:gd name="T16" fmla="*/ 4720 w 5522"/>
                <a:gd name="T17" fmla="*/ 835 h 5284"/>
                <a:gd name="T18" fmla="*/ 4652 w 5522"/>
                <a:gd name="T19" fmla="*/ 1245 h 5284"/>
                <a:gd name="T20" fmla="*/ 4453 w 5522"/>
                <a:gd name="T21" fmla="*/ 1534 h 5284"/>
                <a:gd name="T22" fmla="*/ 4640 w 5522"/>
                <a:gd name="T23" fmla="*/ 1767 h 5284"/>
                <a:gd name="T24" fmla="*/ 4862 w 5522"/>
                <a:gd name="T25" fmla="*/ 1938 h 5284"/>
                <a:gd name="T26" fmla="*/ 4947 w 5522"/>
                <a:gd name="T27" fmla="*/ 2136 h 5284"/>
                <a:gd name="T28" fmla="*/ 5231 w 5522"/>
                <a:gd name="T29" fmla="*/ 2210 h 5284"/>
                <a:gd name="T30" fmla="*/ 5072 w 5522"/>
                <a:gd name="T31" fmla="*/ 2591 h 5284"/>
                <a:gd name="T32" fmla="*/ 4896 w 5522"/>
                <a:gd name="T33" fmla="*/ 3152 h 5284"/>
                <a:gd name="T34" fmla="*/ 5123 w 5522"/>
                <a:gd name="T35" fmla="*/ 3539 h 5284"/>
                <a:gd name="T36" fmla="*/ 5288 w 5522"/>
                <a:gd name="T37" fmla="*/ 3857 h 5284"/>
                <a:gd name="T38" fmla="*/ 5481 w 5522"/>
                <a:gd name="T39" fmla="*/ 4090 h 5284"/>
                <a:gd name="T40" fmla="*/ 5368 w 5522"/>
                <a:gd name="T41" fmla="*/ 4289 h 5284"/>
                <a:gd name="T42" fmla="*/ 5055 w 5522"/>
                <a:gd name="T43" fmla="*/ 4215 h 5284"/>
                <a:gd name="T44" fmla="*/ 4811 w 5522"/>
                <a:gd name="T45" fmla="*/ 4567 h 5284"/>
                <a:gd name="T46" fmla="*/ 4396 w 5522"/>
                <a:gd name="T47" fmla="*/ 4789 h 5284"/>
                <a:gd name="T48" fmla="*/ 3879 w 5522"/>
                <a:gd name="T49" fmla="*/ 5118 h 5284"/>
                <a:gd name="T50" fmla="*/ 3720 w 5522"/>
                <a:gd name="T51" fmla="*/ 5283 h 5284"/>
                <a:gd name="T52" fmla="*/ 3629 w 5522"/>
                <a:gd name="T53" fmla="*/ 4965 h 5284"/>
                <a:gd name="T54" fmla="*/ 3493 w 5522"/>
                <a:gd name="T55" fmla="*/ 4607 h 5284"/>
                <a:gd name="T56" fmla="*/ 3021 w 5522"/>
                <a:gd name="T57" fmla="*/ 4584 h 5284"/>
                <a:gd name="T58" fmla="*/ 2618 w 5522"/>
                <a:gd name="T59" fmla="*/ 4601 h 5284"/>
                <a:gd name="T60" fmla="*/ 2300 w 5522"/>
                <a:gd name="T61" fmla="*/ 4652 h 5284"/>
                <a:gd name="T62" fmla="*/ 1931 w 5522"/>
                <a:gd name="T63" fmla="*/ 4732 h 5284"/>
                <a:gd name="T64" fmla="*/ 1329 w 5522"/>
                <a:gd name="T65" fmla="*/ 4772 h 5284"/>
                <a:gd name="T66" fmla="*/ 863 w 5522"/>
                <a:gd name="T67" fmla="*/ 4431 h 5284"/>
                <a:gd name="T68" fmla="*/ 488 w 5522"/>
                <a:gd name="T69" fmla="*/ 4181 h 5284"/>
                <a:gd name="T70" fmla="*/ 687 w 5522"/>
                <a:gd name="T71" fmla="*/ 3937 h 5284"/>
                <a:gd name="T72" fmla="*/ 693 w 5522"/>
                <a:gd name="T73" fmla="*/ 3692 h 5284"/>
                <a:gd name="T74" fmla="*/ 937 w 5522"/>
                <a:gd name="T75" fmla="*/ 3488 h 5284"/>
                <a:gd name="T76" fmla="*/ 903 w 5522"/>
                <a:gd name="T77" fmla="*/ 3084 h 5284"/>
                <a:gd name="T78" fmla="*/ 511 w 5522"/>
                <a:gd name="T79" fmla="*/ 3084 h 5284"/>
                <a:gd name="T80" fmla="*/ 312 w 5522"/>
                <a:gd name="T81" fmla="*/ 2705 h 5284"/>
                <a:gd name="T82" fmla="*/ 272 w 5522"/>
                <a:gd name="T83" fmla="*/ 2489 h 5284"/>
                <a:gd name="T84" fmla="*/ 119 w 5522"/>
                <a:gd name="T85" fmla="*/ 2489 h 5284"/>
                <a:gd name="T86" fmla="*/ 56 w 5522"/>
                <a:gd name="T87" fmla="*/ 2171 h 5284"/>
                <a:gd name="T88" fmla="*/ 238 w 5522"/>
                <a:gd name="T89" fmla="*/ 1994 h 5284"/>
                <a:gd name="T90" fmla="*/ 613 w 5522"/>
                <a:gd name="T91" fmla="*/ 1886 h 5284"/>
                <a:gd name="T92" fmla="*/ 869 w 5522"/>
                <a:gd name="T93" fmla="*/ 1727 h 5284"/>
                <a:gd name="T94" fmla="*/ 1062 w 5522"/>
                <a:gd name="T95" fmla="*/ 1841 h 5284"/>
                <a:gd name="T96" fmla="*/ 1335 w 5522"/>
                <a:gd name="T97" fmla="*/ 1824 h 5284"/>
                <a:gd name="T98" fmla="*/ 1812 w 5522"/>
                <a:gd name="T99" fmla="*/ 1847 h 5284"/>
                <a:gd name="T100" fmla="*/ 2146 w 5522"/>
                <a:gd name="T101" fmla="*/ 2114 h 5284"/>
                <a:gd name="T102" fmla="*/ 1914 w 5522"/>
                <a:gd name="T103" fmla="*/ 2330 h 5284"/>
                <a:gd name="T104" fmla="*/ 2470 w 5522"/>
                <a:gd name="T105" fmla="*/ 2097 h 5284"/>
                <a:gd name="T106" fmla="*/ 2590 w 5522"/>
                <a:gd name="T107" fmla="*/ 2085 h 5284"/>
                <a:gd name="T108" fmla="*/ 2743 w 5522"/>
                <a:gd name="T109" fmla="*/ 1784 h 5284"/>
                <a:gd name="T110" fmla="*/ 2794 w 5522"/>
                <a:gd name="T111" fmla="*/ 1517 h 5284"/>
                <a:gd name="T112" fmla="*/ 2567 w 5522"/>
                <a:gd name="T113" fmla="*/ 1227 h 5284"/>
                <a:gd name="T114" fmla="*/ 2408 w 5522"/>
                <a:gd name="T115" fmla="*/ 989 h 5284"/>
                <a:gd name="T116" fmla="*/ 2408 w 5522"/>
                <a:gd name="T117" fmla="*/ 682 h 5284"/>
                <a:gd name="T118" fmla="*/ 2356 w 5522"/>
                <a:gd name="T119" fmla="*/ 392 h 5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22" h="5284">
                  <a:moveTo>
                    <a:pt x="2294" y="290"/>
                  </a:moveTo>
                  <a:lnTo>
                    <a:pt x="2294" y="290"/>
                  </a:lnTo>
                  <a:cubicBezTo>
                    <a:pt x="2340" y="273"/>
                    <a:pt x="2340" y="273"/>
                    <a:pt x="2340" y="273"/>
                  </a:cubicBezTo>
                  <a:cubicBezTo>
                    <a:pt x="2385" y="267"/>
                    <a:pt x="2385" y="205"/>
                    <a:pt x="2419" y="205"/>
                  </a:cubicBezTo>
                  <a:cubicBezTo>
                    <a:pt x="2436" y="199"/>
                    <a:pt x="2464" y="211"/>
                    <a:pt x="2464" y="182"/>
                  </a:cubicBezTo>
                  <a:cubicBezTo>
                    <a:pt x="2464" y="142"/>
                    <a:pt x="2448" y="120"/>
                    <a:pt x="2499" y="131"/>
                  </a:cubicBezTo>
                  <a:cubicBezTo>
                    <a:pt x="2544" y="142"/>
                    <a:pt x="2567" y="131"/>
                    <a:pt x="2607" y="120"/>
                  </a:cubicBezTo>
                  <a:cubicBezTo>
                    <a:pt x="2607" y="114"/>
                    <a:pt x="2607" y="114"/>
                    <a:pt x="2607" y="114"/>
                  </a:cubicBezTo>
                  <a:cubicBezTo>
                    <a:pt x="2612" y="114"/>
                    <a:pt x="2601" y="97"/>
                    <a:pt x="2601" y="91"/>
                  </a:cubicBezTo>
                  <a:cubicBezTo>
                    <a:pt x="2601" y="86"/>
                    <a:pt x="2635" y="57"/>
                    <a:pt x="2635" y="91"/>
                  </a:cubicBezTo>
                  <a:cubicBezTo>
                    <a:pt x="2635" y="97"/>
                    <a:pt x="2641" y="137"/>
                    <a:pt x="2652" y="108"/>
                  </a:cubicBezTo>
                  <a:cubicBezTo>
                    <a:pt x="2680" y="12"/>
                    <a:pt x="2771" y="91"/>
                    <a:pt x="2828" y="97"/>
                  </a:cubicBezTo>
                  <a:cubicBezTo>
                    <a:pt x="2885" y="114"/>
                    <a:pt x="2981" y="91"/>
                    <a:pt x="3027" y="57"/>
                  </a:cubicBezTo>
                  <a:cubicBezTo>
                    <a:pt x="3055" y="34"/>
                    <a:pt x="3112" y="0"/>
                    <a:pt x="3112" y="57"/>
                  </a:cubicBezTo>
                  <a:cubicBezTo>
                    <a:pt x="3112" y="97"/>
                    <a:pt x="3146" y="114"/>
                    <a:pt x="3175" y="137"/>
                  </a:cubicBezTo>
                  <a:cubicBezTo>
                    <a:pt x="3226" y="171"/>
                    <a:pt x="3243" y="86"/>
                    <a:pt x="3300" y="108"/>
                  </a:cubicBezTo>
                  <a:cubicBezTo>
                    <a:pt x="3305" y="114"/>
                    <a:pt x="3322" y="148"/>
                    <a:pt x="3334" y="159"/>
                  </a:cubicBezTo>
                  <a:cubicBezTo>
                    <a:pt x="3357" y="171"/>
                    <a:pt x="3373" y="159"/>
                    <a:pt x="3396" y="176"/>
                  </a:cubicBezTo>
                  <a:cubicBezTo>
                    <a:pt x="3408" y="182"/>
                    <a:pt x="3499" y="194"/>
                    <a:pt x="3453" y="222"/>
                  </a:cubicBezTo>
                  <a:cubicBezTo>
                    <a:pt x="3447" y="222"/>
                    <a:pt x="3430" y="233"/>
                    <a:pt x="3430" y="245"/>
                  </a:cubicBezTo>
                  <a:cubicBezTo>
                    <a:pt x="3425" y="273"/>
                    <a:pt x="3476" y="222"/>
                    <a:pt x="3464" y="279"/>
                  </a:cubicBezTo>
                  <a:cubicBezTo>
                    <a:pt x="3436" y="381"/>
                    <a:pt x="3544" y="239"/>
                    <a:pt x="3544" y="324"/>
                  </a:cubicBezTo>
                  <a:cubicBezTo>
                    <a:pt x="3544" y="353"/>
                    <a:pt x="3561" y="341"/>
                    <a:pt x="3578" y="358"/>
                  </a:cubicBezTo>
                  <a:cubicBezTo>
                    <a:pt x="3584" y="364"/>
                    <a:pt x="3584" y="387"/>
                    <a:pt x="3589" y="398"/>
                  </a:cubicBezTo>
                  <a:cubicBezTo>
                    <a:pt x="3595" y="421"/>
                    <a:pt x="3641" y="460"/>
                    <a:pt x="3663" y="466"/>
                  </a:cubicBezTo>
                  <a:cubicBezTo>
                    <a:pt x="3692" y="472"/>
                    <a:pt x="3703" y="415"/>
                    <a:pt x="3737" y="432"/>
                  </a:cubicBezTo>
                  <a:cubicBezTo>
                    <a:pt x="3771" y="449"/>
                    <a:pt x="3822" y="472"/>
                    <a:pt x="3862" y="444"/>
                  </a:cubicBezTo>
                  <a:cubicBezTo>
                    <a:pt x="3873" y="432"/>
                    <a:pt x="3891" y="404"/>
                    <a:pt x="3902" y="404"/>
                  </a:cubicBezTo>
                  <a:cubicBezTo>
                    <a:pt x="3925" y="404"/>
                    <a:pt x="3942" y="426"/>
                    <a:pt x="3964" y="409"/>
                  </a:cubicBezTo>
                  <a:cubicBezTo>
                    <a:pt x="3993" y="404"/>
                    <a:pt x="3993" y="353"/>
                    <a:pt x="4027" y="375"/>
                  </a:cubicBezTo>
                  <a:cubicBezTo>
                    <a:pt x="4044" y="387"/>
                    <a:pt x="4055" y="404"/>
                    <a:pt x="4067" y="421"/>
                  </a:cubicBezTo>
                  <a:cubicBezTo>
                    <a:pt x="4072" y="421"/>
                    <a:pt x="4095" y="444"/>
                    <a:pt x="4101" y="444"/>
                  </a:cubicBezTo>
                  <a:cubicBezTo>
                    <a:pt x="4112" y="444"/>
                    <a:pt x="4107" y="415"/>
                    <a:pt x="4107" y="409"/>
                  </a:cubicBezTo>
                  <a:cubicBezTo>
                    <a:pt x="4095" y="392"/>
                    <a:pt x="4107" y="375"/>
                    <a:pt x="4112" y="364"/>
                  </a:cubicBezTo>
                  <a:cubicBezTo>
                    <a:pt x="4118" y="341"/>
                    <a:pt x="4112" y="324"/>
                    <a:pt x="4118" y="302"/>
                  </a:cubicBezTo>
                  <a:lnTo>
                    <a:pt x="4118" y="302"/>
                  </a:lnTo>
                  <a:cubicBezTo>
                    <a:pt x="4163" y="313"/>
                    <a:pt x="4197" y="279"/>
                    <a:pt x="4237" y="279"/>
                  </a:cubicBezTo>
                  <a:cubicBezTo>
                    <a:pt x="4237" y="284"/>
                    <a:pt x="4254" y="302"/>
                    <a:pt x="4254" y="307"/>
                  </a:cubicBezTo>
                  <a:cubicBezTo>
                    <a:pt x="4266" y="370"/>
                    <a:pt x="4294" y="313"/>
                    <a:pt x="4317" y="336"/>
                  </a:cubicBezTo>
                  <a:cubicBezTo>
                    <a:pt x="4328" y="347"/>
                    <a:pt x="4328" y="370"/>
                    <a:pt x="4339" y="381"/>
                  </a:cubicBezTo>
                  <a:cubicBezTo>
                    <a:pt x="4379" y="409"/>
                    <a:pt x="4419" y="381"/>
                    <a:pt x="4447" y="438"/>
                  </a:cubicBezTo>
                  <a:cubicBezTo>
                    <a:pt x="4459" y="466"/>
                    <a:pt x="4499" y="512"/>
                    <a:pt x="4527" y="529"/>
                  </a:cubicBezTo>
                  <a:cubicBezTo>
                    <a:pt x="4533" y="552"/>
                    <a:pt x="4606" y="614"/>
                    <a:pt x="4623" y="625"/>
                  </a:cubicBezTo>
                  <a:cubicBezTo>
                    <a:pt x="4663" y="654"/>
                    <a:pt x="4646" y="665"/>
                    <a:pt x="4640" y="705"/>
                  </a:cubicBezTo>
                  <a:cubicBezTo>
                    <a:pt x="4623" y="756"/>
                    <a:pt x="4686" y="807"/>
                    <a:pt x="4720" y="835"/>
                  </a:cubicBezTo>
                  <a:cubicBezTo>
                    <a:pt x="4754" y="858"/>
                    <a:pt x="4726" y="926"/>
                    <a:pt x="4720" y="966"/>
                  </a:cubicBezTo>
                  <a:cubicBezTo>
                    <a:pt x="4720" y="995"/>
                    <a:pt x="4766" y="1108"/>
                    <a:pt x="4731" y="1125"/>
                  </a:cubicBezTo>
                  <a:cubicBezTo>
                    <a:pt x="4731" y="1131"/>
                    <a:pt x="4731" y="1131"/>
                    <a:pt x="4731" y="1131"/>
                  </a:cubicBezTo>
                  <a:cubicBezTo>
                    <a:pt x="4709" y="1131"/>
                    <a:pt x="4737" y="1205"/>
                    <a:pt x="4709" y="1227"/>
                  </a:cubicBezTo>
                  <a:cubicBezTo>
                    <a:pt x="4686" y="1250"/>
                    <a:pt x="4686" y="1256"/>
                    <a:pt x="4652" y="1245"/>
                  </a:cubicBezTo>
                  <a:cubicBezTo>
                    <a:pt x="4640" y="1245"/>
                    <a:pt x="4584" y="1222"/>
                    <a:pt x="4584" y="1216"/>
                  </a:cubicBezTo>
                  <a:cubicBezTo>
                    <a:pt x="4555" y="1216"/>
                    <a:pt x="4544" y="1392"/>
                    <a:pt x="4533" y="1421"/>
                  </a:cubicBezTo>
                  <a:cubicBezTo>
                    <a:pt x="4521" y="1449"/>
                    <a:pt x="4499" y="1421"/>
                    <a:pt x="4487" y="1432"/>
                  </a:cubicBezTo>
                  <a:cubicBezTo>
                    <a:pt x="4470" y="1443"/>
                    <a:pt x="4464" y="1477"/>
                    <a:pt x="4447" y="1483"/>
                  </a:cubicBezTo>
                  <a:cubicBezTo>
                    <a:pt x="4413" y="1500"/>
                    <a:pt x="4402" y="1529"/>
                    <a:pt x="4453" y="1534"/>
                  </a:cubicBezTo>
                  <a:cubicBezTo>
                    <a:pt x="4521" y="1619"/>
                    <a:pt x="4521" y="1619"/>
                    <a:pt x="4521" y="1619"/>
                  </a:cubicBezTo>
                  <a:cubicBezTo>
                    <a:pt x="4533" y="1625"/>
                    <a:pt x="4538" y="1636"/>
                    <a:pt x="4538" y="1648"/>
                  </a:cubicBezTo>
                  <a:cubicBezTo>
                    <a:pt x="4516" y="1648"/>
                    <a:pt x="4504" y="1716"/>
                    <a:pt x="4521" y="1716"/>
                  </a:cubicBezTo>
                  <a:cubicBezTo>
                    <a:pt x="4521" y="1727"/>
                    <a:pt x="4544" y="1676"/>
                    <a:pt x="4555" y="1671"/>
                  </a:cubicBezTo>
                  <a:cubicBezTo>
                    <a:pt x="4584" y="1665"/>
                    <a:pt x="4618" y="1756"/>
                    <a:pt x="4640" y="1767"/>
                  </a:cubicBezTo>
                  <a:cubicBezTo>
                    <a:pt x="4675" y="1779"/>
                    <a:pt x="4686" y="1801"/>
                    <a:pt x="4709" y="1830"/>
                  </a:cubicBezTo>
                  <a:cubicBezTo>
                    <a:pt x="4726" y="1852"/>
                    <a:pt x="4737" y="1858"/>
                    <a:pt x="4766" y="1847"/>
                  </a:cubicBezTo>
                  <a:cubicBezTo>
                    <a:pt x="4782" y="1841"/>
                    <a:pt x="4788" y="1847"/>
                    <a:pt x="4800" y="1858"/>
                  </a:cubicBezTo>
                  <a:cubicBezTo>
                    <a:pt x="4822" y="1870"/>
                    <a:pt x="4851" y="1841"/>
                    <a:pt x="4868" y="1847"/>
                  </a:cubicBezTo>
                  <a:cubicBezTo>
                    <a:pt x="4873" y="1852"/>
                    <a:pt x="4862" y="1926"/>
                    <a:pt x="4862" y="1938"/>
                  </a:cubicBezTo>
                  <a:lnTo>
                    <a:pt x="4862" y="1938"/>
                  </a:lnTo>
                  <a:cubicBezTo>
                    <a:pt x="4851" y="1955"/>
                    <a:pt x="4851" y="1966"/>
                    <a:pt x="4873" y="1983"/>
                  </a:cubicBezTo>
                  <a:cubicBezTo>
                    <a:pt x="4885" y="1989"/>
                    <a:pt x="4885" y="1994"/>
                    <a:pt x="4885" y="2006"/>
                  </a:cubicBezTo>
                  <a:cubicBezTo>
                    <a:pt x="4885" y="2029"/>
                    <a:pt x="4925" y="2057"/>
                    <a:pt x="4930" y="2080"/>
                  </a:cubicBezTo>
                  <a:cubicBezTo>
                    <a:pt x="4936" y="2097"/>
                    <a:pt x="4930" y="2125"/>
                    <a:pt x="4947" y="2136"/>
                  </a:cubicBezTo>
                  <a:cubicBezTo>
                    <a:pt x="4970" y="2154"/>
                    <a:pt x="5016" y="2148"/>
                    <a:pt x="5050" y="2159"/>
                  </a:cubicBezTo>
                  <a:cubicBezTo>
                    <a:pt x="5084" y="2176"/>
                    <a:pt x="5112" y="2176"/>
                    <a:pt x="5152" y="2165"/>
                  </a:cubicBezTo>
                  <a:cubicBezTo>
                    <a:pt x="5209" y="2154"/>
                    <a:pt x="5209" y="2154"/>
                    <a:pt x="5209" y="2154"/>
                  </a:cubicBezTo>
                  <a:lnTo>
                    <a:pt x="5209" y="2154"/>
                  </a:lnTo>
                  <a:cubicBezTo>
                    <a:pt x="5231" y="2210"/>
                    <a:pt x="5231" y="2210"/>
                    <a:pt x="5231" y="2210"/>
                  </a:cubicBezTo>
                  <a:lnTo>
                    <a:pt x="5231" y="2210"/>
                  </a:lnTo>
                  <a:cubicBezTo>
                    <a:pt x="5214" y="2239"/>
                    <a:pt x="5152" y="2233"/>
                    <a:pt x="5146" y="2267"/>
                  </a:cubicBezTo>
                  <a:cubicBezTo>
                    <a:pt x="5146" y="2279"/>
                    <a:pt x="5152" y="2290"/>
                    <a:pt x="5158" y="2301"/>
                  </a:cubicBezTo>
                  <a:cubicBezTo>
                    <a:pt x="5180" y="2352"/>
                    <a:pt x="5146" y="2404"/>
                    <a:pt x="5146" y="2449"/>
                  </a:cubicBezTo>
                  <a:cubicBezTo>
                    <a:pt x="5146" y="2500"/>
                    <a:pt x="5072" y="2540"/>
                    <a:pt x="5072" y="2591"/>
                  </a:cubicBezTo>
                  <a:cubicBezTo>
                    <a:pt x="5095" y="2659"/>
                    <a:pt x="5061" y="2716"/>
                    <a:pt x="4987" y="2676"/>
                  </a:cubicBezTo>
                  <a:cubicBezTo>
                    <a:pt x="4902" y="2625"/>
                    <a:pt x="4879" y="2830"/>
                    <a:pt x="4817" y="2858"/>
                  </a:cubicBezTo>
                  <a:cubicBezTo>
                    <a:pt x="4777" y="2875"/>
                    <a:pt x="4794" y="2942"/>
                    <a:pt x="4782" y="2976"/>
                  </a:cubicBezTo>
                  <a:cubicBezTo>
                    <a:pt x="4754" y="3062"/>
                    <a:pt x="4771" y="3056"/>
                    <a:pt x="4839" y="3113"/>
                  </a:cubicBezTo>
                  <a:cubicBezTo>
                    <a:pt x="4856" y="3158"/>
                    <a:pt x="4851" y="3152"/>
                    <a:pt x="4896" y="3152"/>
                  </a:cubicBezTo>
                  <a:cubicBezTo>
                    <a:pt x="4908" y="3158"/>
                    <a:pt x="4936" y="3192"/>
                    <a:pt x="4953" y="3204"/>
                  </a:cubicBezTo>
                  <a:cubicBezTo>
                    <a:pt x="4987" y="3215"/>
                    <a:pt x="5021" y="3215"/>
                    <a:pt x="5050" y="3221"/>
                  </a:cubicBezTo>
                  <a:cubicBezTo>
                    <a:pt x="5101" y="3238"/>
                    <a:pt x="5135" y="3249"/>
                    <a:pt x="5186" y="3255"/>
                  </a:cubicBezTo>
                  <a:cubicBezTo>
                    <a:pt x="5226" y="3255"/>
                    <a:pt x="5175" y="3419"/>
                    <a:pt x="5175" y="3448"/>
                  </a:cubicBezTo>
                  <a:cubicBezTo>
                    <a:pt x="5175" y="3488"/>
                    <a:pt x="5129" y="3505"/>
                    <a:pt x="5123" y="3539"/>
                  </a:cubicBezTo>
                  <a:cubicBezTo>
                    <a:pt x="5118" y="3550"/>
                    <a:pt x="5112" y="3573"/>
                    <a:pt x="5101" y="3579"/>
                  </a:cubicBezTo>
                  <a:cubicBezTo>
                    <a:pt x="5089" y="3596"/>
                    <a:pt x="5089" y="3618"/>
                    <a:pt x="5084" y="3635"/>
                  </a:cubicBezTo>
                  <a:cubicBezTo>
                    <a:pt x="5095" y="3669"/>
                    <a:pt x="5078" y="3687"/>
                    <a:pt x="5118" y="3703"/>
                  </a:cubicBezTo>
                  <a:cubicBezTo>
                    <a:pt x="5158" y="3721"/>
                    <a:pt x="5175" y="3777"/>
                    <a:pt x="5203" y="3811"/>
                  </a:cubicBezTo>
                  <a:cubicBezTo>
                    <a:pt x="5237" y="3863"/>
                    <a:pt x="5226" y="3851"/>
                    <a:pt x="5288" y="3857"/>
                  </a:cubicBezTo>
                  <a:cubicBezTo>
                    <a:pt x="5311" y="3863"/>
                    <a:pt x="5362" y="3857"/>
                    <a:pt x="5379" y="3846"/>
                  </a:cubicBezTo>
                  <a:cubicBezTo>
                    <a:pt x="5396" y="3834"/>
                    <a:pt x="5453" y="3817"/>
                    <a:pt x="5453" y="3851"/>
                  </a:cubicBezTo>
                  <a:cubicBezTo>
                    <a:pt x="5459" y="3891"/>
                    <a:pt x="5493" y="3908"/>
                    <a:pt x="5493" y="3959"/>
                  </a:cubicBezTo>
                  <a:cubicBezTo>
                    <a:pt x="5493" y="3976"/>
                    <a:pt x="5493" y="3999"/>
                    <a:pt x="5493" y="4016"/>
                  </a:cubicBezTo>
                  <a:cubicBezTo>
                    <a:pt x="5498" y="4044"/>
                    <a:pt x="5521" y="4079"/>
                    <a:pt x="5481" y="4090"/>
                  </a:cubicBezTo>
                  <a:cubicBezTo>
                    <a:pt x="5447" y="4096"/>
                    <a:pt x="5459" y="4113"/>
                    <a:pt x="5470" y="4135"/>
                  </a:cubicBezTo>
                  <a:cubicBezTo>
                    <a:pt x="5493" y="4164"/>
                    <a:pt x="5521" y="4306"/>
                    <a:pt x="5442" y="4289"/>
                  </a:cubicBezTo>
                  <a:cubicBezTo>
                    <a:pt x="5396" y="4294"/>
                    <a:pt x="5396" y="4294"/>
                    <a:pt x="5396" y="4294"/>
                  </a:cubicBezTo>
                  <a:lnTo>
                    <a:pt x="5396" y="4294"/>
                  </a:lnTo>
                  <a:cubicBezTo>
                    <a:pt x="5368" y="4289"/>
                    <a:pt x="5368" y="4289"/>
                    <a:pt x="5368" y="4289"/>
                  </a:cubicBezTo>
                  <a:cubicBezTo>
                    <a:pt x="5362" y="4277"/>
                    <a:pt x="5339" y="4277"/>
                    <a:pt x="5328" y="4266"/>
                  </a:cubicBezTo>
                  <a:cubicBezTo>
                    <a:pt x="5317" y="4255"/>
                    <a:pt x="5305" y="4249"/>
                    <a:pt x="5294" y="4238"/>
                  </a:cubicBezTo>
                  <a:cubicBezTo>
                    <a:pt x="5266" y="4215"/>
                    <a:pt x="5266" y="4203"/>
                    <a:pt x="5254" y="4169"/>
                  </a:cubicBezTo>
                  <a:cubicBezTo>
                    <a:pt x="5243" y="4130"/>
                    <a:pt x="5118" y="4147"/>
                    <a:pt x="5095" y="4175"/>
                  </a:cubicBezTo>
                  <a:cubicBezTo>
                    <a:pt x="5078" y="4192"/>
                    <a:pt x="5072" y="4203"/>
                    <a:pt x="5055" y="4215"/>
                  </a:cubicBezTo>
                  <a:cubicBezTo>
                    <a:pt x="5038" y="4226"/>
                    <a:pt x="4998" y="4266"/>
                    <a:pt x="4976" y="4249"/>
                  </a:cubicBezTo>
                  <a:cubicBezTo>
                    <a:pt x="4959" y="4232"/>
                    <a:pt x="4959" y="4220"/>
                    <a:pt x="4930" y="4238"/>
                  </a:cubicBezTo>
                  <a:cubicBezTo>
                    <a:pt x="4885" y="4255"/>
                    <a:pt x="4856" y="4323"/>
                    <a:pt x="4856" y="4368"/>
                  </a:cubicBezTo>
                  <a:cubicBezTo>
                    <a:pt x="4856" y="4431"/>
                    <a:pt x="4839" y="4402"/>
                    <a:pt x="4805" y="4436"/>
                  </a:cubicBezTo>
                  <a:cubicBezTo>
                    <a:pt x="4782" y="4465"/>
                    <a:pt x="4800" y="4539"/>
                    <a:pt x="4811" y="4567"/>
                  </a:cubicBezTo>
                  <a:cubicBezTo>
                    <a:pt x="4817" y="4596"/>
                    <a:pt x="4811" y="4624"/>
                    <a:pt x="4817" y="4652"/>
                  </a:cubicBezTo>
                  <a:cubicBezTo>
                    <a:pt x="4794" y="4726"/>
                    <a:pt x="4822" y="4732"/>
                    <a:pt x="4754" y="4789"/>
                  </a:cubicBezTo>
                  <a:cubicBezTo>
                    <a:pt x="4714" y="4817"/>
                    <a:pt x="4629" y="4868"/>
                    <a:pt x="4584" y="4817"/>
                  </a:cubicBezTo>
                  <a:cubicBezTo>
                    <a:pt x="4555" y="4783"/>
                    <a:pt x="4572" y="4772"/>
                    <a:pt x="4555" y="4743"/>
                  </a:cubicBezTo>
                  <a:cubicBezTo>
                    <a:pt x="4476" y="4732"/>
                    <a:pt x="4476" y="4749"/>
                    <a:pt x="4396" y="4789"/>
                  </a:cubicBezTo>
                  <a:cubicBezTo>
                    <a:pt x="4373" y="4806"/>
                    <a:pt x="4180" y="4925"/>
                    <a:pt x="4163" y="4868"/>
                  </a:cubicBezTo>
                  <a:cubicBezTo>
                    <a:pt x="4135" y="4857"/>
                    <a:pt x="4141" y="4840"/>
                    <a:pt x="4107" y="4868"/>
                  </a:cubicBezTo>
                  <a:cubicBezTo>
                    <a:pt x="4072" y="4919"/>
                    <a:pt x="4072" y="4948"/>
                    <a:pt x="4010" y="4959"/>
                  </a:cubicBezTo>
                  <a:cubicBezTo>
                    <a:pt x="3970" y="4965"/>
                    <a:pt x="3913" y="4993"/>
                    <a:pt x="3908" y="5039"/>
                  </a:cubicBezTo>
                  <a:cubicBezTo>
                    <a:pt x="3902" y="5073"/>
                    <a:pt x="3896" y="5090"/>
                    <a:pt x="3879" y="5118"/>
                  </a:cubicBezTo>
                  <a:cubicBezTo>
                    <a:pt x="3857" y="5152"/>
                    <a:pt x="3839" y="5158"/>
                    <a:pt x="3811" y="5186"/>
                  </a:cubicBezTo>
                  <a:cubicBezTo>
                    <a:pt x="3800" y="5203"/>
                    <a:pt x="3783" y="5226"/>
                    <a:pt x="3766" y="5237"/>
                  </a:cubicBezTo>
                  <a:cubicBezTo>
                    <a:pt x="3760" y="5277"/>
                    <a:pt x="3760" y="5277"/>
                    <a:pt x="3760" y="5277"/>
                  </a:cubicBezTo>
                  <a:lnTo>
                    <a:pt x="3760" y="5277"/>
                  </a:lnTo>
                  <a:cubicBezTo>
                    <a:pt x="3720" y="5283"/>
                    <a:pt x="3720" y="5283"/>
                    <a:pt x="3720" y="5283"/>
                  </a:cubicBezTo>
                  <a:cubicBezTo>
                    <a:pt x="3680" y="5283"/>
                    <a:pt x="3646" y="5266"/>
                    <a:pt x="3607" y="5249"/>
                  </a:cubicBezTo>
                  <a:cubicBezTo>
                    <a:pt x="3595" y="5237"/>
                    <a:pt x="3504" y="5192"/>
                    <a:pt x="3504" y="5181"/>
                  </a:cubicBezTo>
                  <a:cubicBezTo>
                    <a:pt x="3504" y="5169"/>
                    <a:pt x="3538" y="5141"/>
                    <a:pt x="3544" y="5135"/>
                  </a:cubicBezTo>
                  <a:cubicBezTo>
                    <a:pt x="3561" y="5118"/>
                    <a:pt x="3584" y="5090"/>
                    <a:pt x="3601" y="5067"/>
                  </a:cubicBezTo>
                  <a:cubicBezTo>
                    <a:pt x="3635" y="5022"/>
                    <a:pt x="3629" y="5016"/>
                    <a:pt x="3629" y="4965"/>
                  </a:cubicBezTo>
                  <a:cubicBezTo>
                    <a:pt x="3629" y="4942"/>
                    <a:pt x="3635" y="4925"/>
                    <a:pt x="3635" y="4908"/>
                  </a:cubicBezTo>
                  <a:cubicBezTo>
                    <a:pt x="3635" y="4868"/>
                    <a:pt x="3646" y="4874"/>
                    <a:pt x="3612" y="4862"/>
                  </a:cubicBezTo>
                  <a:cubicBezTo>
                    <a:pt x="3595" y="4857"/>
                    <a:pt x="3589" y="4851"/>
                    <a:pt x="3578" y="4840"/>
                  </a:cubicBezTo>
                  <a:cubicBezTo>
                    <a:pt x="3572" y="4800"/>
                    <a:pt x="3595" y="4709"/>
                    <a:pt x="3555" y="4692"/>
                  </a:cubicBezTo>
                  <a:cubicBezTo>
                    <a:pt x="3481" y="4664"/>
                    <a:pt x="3470" y="4698"/>
                    <a:pt x="3493" y="4607"/>
                  </a:cubicBezTo>
                  <a:cubicBezTo>
                    <a:pt x="3499" y="4590"/>
                    <a:pt x="3476" y="4544"/>
                    <a:pt x="3464" y="4533"/>
                  </a:cubicBezTo>
                  <a:cubicBezTo>
                    <a:pt x="3425" y="4499"/>
                    <a:pt x="3385" y="4544"/>
                    <a:pt x="3345" y="4544"/>
                  </a:cubicBezTo>
                  <a:cubicBezTo>
                    <a:pt x="3305" y="4544"/>
                    <a:pt x="3266" y="4470"/>
                    <a:pt x="3226" y="4499"/>
                  </a:cubicBezTo>
                  <a:cubicBezTo>
                    <a:pt x="3186" y="4533"/>
                    <a:pt x="3135" y="4624"/>
                    <a:pt x="3072" y="4601"/>
                  </a:cubicBezTo>
                  <a:cubicBezTo>
                    <a:pt x="3050" y="4596"/>
                    <a:pt x="3061" y="4573"/>
                    <a:pt x="3021" y="4584"/>
                  </a:cubicBezTo>
                  <a:cubicBezTo>
                    <a:pt x="3004" y="4596"/>
                    <a:pt x="2987" y="4607"/>
                    <a:pt x="2976" y="4624"/>
                  </a:cubicBezTo>
                  <a:cubicBezTo>
                    <a:pt x="2970" y="4635"/>
                    <a:pt x="2964" y="4664"/>
                    <a:pt x="2959" y="4669"/>
                  </a:cubicBezTo>
                  <a:cubicBezTo>
                    <a:pt x="2947" y="4675"/>
                    <a:pt x="2913" y="4618"/>
                    <a:pt x="2908" y="4612"/>
                  </a:cubicBezTo>
                  <a:cubicBezTo>
                    <a:pt x="2874" y="4533"/>
                    <a:pt x="2822" y="4641"/>
                    <a:pt x="2749" y="4624"/>
                  </a:cubicBezTo>
                  <a:cubicBezTo>
                    <a:pt x="2709" y="4618"/>
                    <a:pt x="2652" y="4618"/>
                    <a:pt x="2618" y="4601"/>
                  </a:cubicBezTo>
                  <a:cubicBezTo>
                    <a:pt x="2601" y="4596"/>
                    <a:pt x="2578" y="4567"/>
                    <a:pt x="2567" y="4567"/>
                  </a:cubicBezTo>
                  <a:cubicBezTo>
                    <a:pt x="2561" y="4567"/>
                    <a:pt x="2499" y="4584"/>
                    <a:pt x="2493" y="4590"/>
                  </a:cubicBezTo>
                  <a:cubicBezTo>
                    <a:pt x="2476" y="4612"/>
                    <a:pt x="2499" y="4630"/>
                    <a:pt x="2459" y="4658"/>
                  </a:cubicBezTo>
                  <a:cubicBezTo>
                    <a:pt x="2419" y="4681"/>
                    <a:pt x="2413" y="4709"/>
                    <a:pt x="2368" y="4692"/>
                  </a:cubicBezTo>
                  <a:cubicBezTo>
                    <a:pt x="2340" y="4692"/>
                    <a:pt x="2300" y="4686"/>
                    <a:pt x="2300" y="4652"/>
                  </a:cubicBezTo>
                  <a:cubicBezTo>
                    <a:pt x="2300" y="4630"/>
                    <a:pt x="2288" y="4618"/>
                    <a:pt x="2260" y="4618"/>
                  </a:cubicBezTo>
                  <a:cubicBezTo>
                    <a:pt x="2209" y="4618"/>
                    <a:pt x="2266" y="4726"/>
                    <a:pt x="2180" y="4692"/>
                  </a:cubicBezTo>
                  <a:cubicBezTo>
                    <a:pt x="2146" y="4681"/>
                    <a:pt x="2119" y="4664"/>
                    <a:pt x="2079" y="4658"/>
                  </a:cubicBezTo>
                  <a:cubicBezTo>
                    <a:pt x="2062" y="4658"/>
                    <a:pt x="2045" y="4675"/>
                    <a:pt x="2028" y="4664"/>
                  </a:cubicBezTo>
                  <a:cubicBezTo>
                    <a:pt x="1971" y="4630"/>
                    <a:pt x="1965" y="4715"/>
                    <a:pt x="1931" y="4732"/>
                  </a:cubicBezTo>
                  <a:cubicBezTo>
                    <a:pt x="1897" y="4743"/>
                    <a:pt x="1789" y="4749"/>
                    <a:pt x="1755" y="4743"/>
                  </a:cubicBezTo>
                  <a:cubicBezTo>
                    <a:pt x="1727" y="4743"/>
                    <a:pt x="1693" y="4732"/>
                    <a:pt x="1659" y="4726"/>
                  </a:cubicBezTo>
                  <a:cubicBezTo>
                    <a:pt x="1625" y="4715"/>
                    <a:pt x="1585" y="4726"/>
                    <a:pt x="1551" y="4726"/>
                  </a:cubicBezTo>
                  <a:cubicBezTo>
                    <a:pt x="1511" y="4726"/>
                    <a:pt x="1443" y="4681"/>
                    <a:pt x="1409" y="4703"/>
                  </a:cubicBezTo>
                  <a:cubicBezTo>
                    <a:pt x="1386" y="4720"/>
                    <a:pt x="1346" y="4772"/>
                    <a:pt x="1329" y="4772"/>
                  </a:cubicBezTo>
                  <a:cubicBezTo>
                    <a:pt x="1312" y="4772"/>
                    <a:pt x="1255" y="4715"/>
                    <a:pt x="1238" y="4703"/>
                  </a:cubicBezTo>
                  <a:cubicBezTo>
                    <a:pt x="1187" y="4681"/>
                    <a:pt x="1147" y="4664"/>
                    <a:pt x="1113" y="4618"/>
                  </a:cubicBezTo>
                  <a:cubicBezTo>
                    <a:pt x="1091" y="4596"/>
                    <a:pt x="1056" y="4567"/>
                    <a:pt x="1028" y="4561"/>
                  </a:cubicBezTo>
                  <a:cubicBezTo>
                    <a:pt x="966" y="4539"/>
                    <a:pt x="988" y="4510"/>
                    <a:pt x="943" y="4482"/>
                  </a:cubicBezTo>
                  <a:cubicBezTo>
                    <a:pt x="909" y="4465"/>
                    <a:pt x="892" y="4453"/>
                    <a:pt x="863" y="4431"/>
                  </a:cubicBezTo>
                  <a:cubicBezTo>
                    <a:pt x="846" y="4408"/>
                    <a:pt x="772" y="4397"/>
                    <a:pt x="744" y="4391"/>
                  </a:cubicBezTo>
                  <a:cubicBezTo>
                    <a:pt x="670" y="4374"/>
                    <a:pt x="670" y="4340"/>
                    <a:pt x="664" y="4277"/>
                  </a:cubicBezTo>
                  <a:cubicBezTo>
                    <a:pt x="653" y="4209"/>
                    <a:pt x="534" y="4300"/>
                    <a:pt x="505" y="4220"/>
                  </a:cubicBezTo>
                  <a:cubicBezTo>
                    <a:pt x="488" y="4181"/>
                    <a:pt x="488" y="4181"/>
                    <a:pt x="488" y="4181"/>
                  </a:cubicBezTo>
                  <a:lnTo>
                    <a:pt x="488" y="4181"/>
                  </a:lnTo>
                  <a:cubicBezTo>
                    <a:pt x="517" y="4164"/>
                    <a:pt x="517" y="4164"/>
                    <a:pt x="517" y="4164"/>
                  </a:cubicBezTo>
                  <a:cubicBezTo>
                    <a:pt x="556" y="4141"/>
                    <a:pt x="556" y="4107"/>
                    <a:pt x="556" y="4061"/>
                  </a:cubicBezTo>
                  <a:cubicBezTo>
                    <a:pt x="556" y="4022"/>
                    <a:pt x="574" y="3982"/>
                    <a:pt x="591" y="3948"/>
                  </a:cubicBezTo>
                  <a:cubicBezTo>
                    <a:pt x="602" y="3931"/>
                    <a:pt x="636" y="3925"/>
                    <a:pt x="653" y="3931"/>
                  </a:cubicBezTo>
                  <a:cubicBezTo>
                    <a:pt x="664" y="3937"/>
                    <a:pt x="676" y="3948"/>
                    <a:pt x="687" y="3937"/>
                  </a:cubicBezTo>
                  <a:cubicBezTo>
                    <a:pt x="710" y="3897"/>
                    <a:pt x="744" y="3851"/>
                    <a:pt x="670" y="3834"/>
                  </a:cubicBezTo>
                  <a:cubicBezTo>
                    <a:pt x="591" y="3817"/>
                    <a:pt x="608" y="3766"/>
                    <a:pt x="579" y="3709"/>
                  </a:cubicBezTo>
                  <a:cubicBezTo>
                    <a:pt x="574" y="3692"/>
                    <a:pt x="556" y="3675"/>
                    <a:pt x="556" y="3664"/>
                  </a:cubicBezTo>
                  <a:cubicBezTo>
                    <a:pt x="579" y="3664"/>
                    <a:pt x="596" y="3675"/>
                    <a:pt x="613" y="3675"/>
                  </a:cubicBezTo>
                  <a:cubicBezTo>
                    <a:pt x="619" y="3692"/>
                    <a:pt x="676" y="3703"/>
                    <a:pt x="693" y="3692"/>
                  </a:cubicBezTo>
                  <a:cubicBezTo>
                    <a:pt x="716" y="3681"/>
                    <a:pt x="716" y="3647"/>
                    <a:pt x="699" y="3635"/>
                  </a:cubicBezTo>
                  <a:cubicBezTo>
                    <a:pt x="636" y="3596"/>
                    <a:pt x="682" y="3561"/>
                    <a:pt x="687" y="3505"/>
                  </a:cubicBezTo>
                  <a:cubicBezTo>
                    <a:pt x="716" y="3493"/>
                    <a:pt x="710" y="3482"/>
                    <a:pt x="721" y="3453"/>
                  </a:cubicBezTo>
                  <a:cubicBezTo>
                    <a:pt x="733" y="3437"/>
                    <a:pt x="778" y="3459"/>
                    <a:pt x="795" y="3459"/>
                  </a:cubicBezTo>
                  <a:cubicBezTo>
                    <a:pt x="824" y="3459"/>
                    <a:pt x="932" y="3488"/>
                    <a:pt x="937" y="3488"/>
                  </a:cubicBezTo>
                  <a:cubicBezTo>
                    <a:pt x="943" y="3482"/>
                    <a:pt x="903" y="3431"/>
                    <a:pt x="897" y="3419"/>
                  </a:cubicBezTo>
                  <a:cubicBezTo>
                    <a:pt x="869" y="3380"/>
                    <a:pt x="841" y="3374"/>
                    <a:pt x="824" y="3323"/>
                  </a:cubicBezTo>
                  <a:cubicBezTo>
                    <a:pt x="818" y="3300"/>
                    <a:pt x="795" y="3260"/>
                    <a:pt x="795" y="3249"/>
                  </a:cubicBezTo>
                  <a:cubicBezTo>
                    <a:pt x="846" y="3249"/>
                    <a:pt x="858" y="3232"/>
                    <a:pt x="869" y="3187"/>
                  </a:cubicBezTo>
                  <a:cubicBezTo>
                    <a:pt x="880" y="3147"/>
                    <a:pt x="903" y="3130"/>
                    <a:pt x="903" y="3084"/>
                  </a:cubicBezTo>
                  <a:cubicBezTo>
                    <a:pt x="903" y="3062"/>
                    <a:pt x="880" y="3044"/>
                    <a:pt x="880" y="3039"/>
                  </a:cubicBezTo>
                  <a:cubicBezTo>
                    <a:pt x="875" y="3039"/>
                    <a:pt x="875" y="3039"/>
                    <a:pt x="875" y="3039"/>
                  </a:cubicBezTo>
                  <a:cubicBezTo>
                    <a:pt x="875" y="3056"/>
                    <a:pt x="767" y="3124"/>
                    <a:pt x="750" y="3130"/>
                  </a:cubicBezTo>
                  <a:cubicBezTo>
                    <a:pt x="687" y="3135"/>
                    <a:pt x="664" y="3181"/>
                    <a:pt x="596" y="3135"/>
                  </a:cubicBezTo>
                  <a:cubicBezTo>
                    <a:pt x="568" y="3118"/>
                    <a:pt x="528" y="3113"/>
                    <a:pt x="511" y="3084"/>
                  </a:cubicBezTo>
                  <a:cubicBezTo>
                    <a:pt x="460" y="3005"/>
                    <a:pt x="460" y="3005"/>
                    <a:pt x="460" y="3005"/>
                  </a:cubicBezTo>
                  <a:cubicBezTo>
                    <a:pt x="449" y="2982"/>
                    <a:pt x="426" y="2988"/>
                    <a:pt x="403" y="2976"/>
                  </a:cubicBezTo>
                  <a:cubicBezTo>
                    <a:pt x="358" y="2948"/>
                    <a:pt x="335" y="2885"/>
                    <a:pt x="301" y="2852"/>
                  </a:cubicBezTo>
                  <a:cubicBezTo>
                    <a:pt x="278" y="2818"/>
                    <a:pt x="238" y="2830"/>
                    <a:pt x="272" y="2795"/>
                  </a:cubicBezTo>
                  <a:cubicBezTo>
                    <a:pt x="290" y="2773"/>
                    <a:pt x="312" y="2733"/>
                    <a:pt x="312" y="2705"/>
                  </a:cubicBezTo>
                  <a:cubicBezTo>
                    <a:pt x="318" y="2682"/>
                    <a:pt x="341" y="2614"/>
                    <a:pt x="329" y="2591"/>
                  </a:cubicBezTo>
                  <a:cubicBezTo>
                    <a:pt x="324" y="2585"/>
                    <a:pt x="284" y="2551"/>
                    <a:pt x="306" y="2545"/>
                  </a:cubicBezTo>
                  <a:cubicBezTo>
                    <a:pt x="306" y="2534"/>
                    <a:pt x="306" y="2534"/>
                    <a:pt x="306" y="2534"/>
                  </a:cubicBezTo>
                  <a:cubicBezTo>
                    <a:pt x="301" y="2483"/>
                    <a:pt x="301" y="2483"/>
                    <a:pt x="301" y="2483"/>
                  </a:cubicBezTo>
                  <a:cubicBezTo>
                    <a:pt x="272" y="2489"/>
                    <a:pt x="272" y="2489"/>
                    <a:pt x="272" y="2489"/>
                  </a:cubicBezTo>
                  <a:cubicBezTo>
                    <a:pt x="233" y="2517"/>
                    <a:pt x="233" y="2517"/>
                    <a:pt x="233" y="2517"/>
                  </a:cubicBezTo>
                  <a:cubicBezTo>
                    <a:pt x="193" y="2545"/>
                    <a:pt x="193" y="2545"/>
                    <a:pt x="193" y="2545"/>
                  </a:cubicBezTo>
                  <a:cubicBezTo>
                    <a:pt x="153" y="2551"/>
                    <a:pt x="153" y="2551"/>
                    <a:pt x="153" y="2551"/>
                  </a:cubicBezTo>
                  <a:cubicBezTo>
                    <a:pt x="113" y="2523"/>
                    <a:pt x="113" y="2523"/>
                    <a:pt x="113" y="2523"/>
                  </a:cubicBezTo>
                  <a:cubicBezTo>
                    <a:pt x="119" y="2489"/>
                    <a:pt x="119" y="2489"/>
                    <a:pt x="119" y="2489"/>
                  </a:cubicBezTo>
                  <a:cubicBezTo>
                    <a:pt x="125" y="2466"/>
                    <a:pt x="142" y="2364"/>
                    <a:pt x="119" y="2352"/>
                  </a:cubicBezTo>
                  <a:cubicBezTo>
                    <a:pt x="102" y="2341"/>
                    <a:pt x="74" y="2347"/>
                    <a:pt x="56" y="2352"/>
                  </a:cubicBezTo>
                  <a:cubicBezTo>
                    <a:pt x="40" y="2358"/>
                    <a:pt x="28" y="2364"/>
                    <a:pt x="17" y="2364"/>
                  </a:cubicBezTo>
                  <a:cubicBezTo>
                    <a:pt x="0" y="2358"/>
                    <a:pt x="22" y="2290"/>
                    <a:pt x="28" y="2279"/>
                  </a:cubicBezTo>
                  <a:cubicBezTo>
                    <a:pt x="40" y="2244"/>
                    <a:pt x="51" y="2210"/>
                    <a:pt x="56" y="2171"/>
                  </a:cubicBezTo>
                  <a:cubicBezTo>
                    <a:pt x="62" y="2136"/>
                    <a:pt x="51" y="2108"/>
                    <a:pt x="51" y="2068"/>
                  </a:cubicBezTo>
                  <a:cubicBezTo>
                    <a:pt x="51" y="2051"/>
                    <a:pt x="62" y="2023"/>
                    <a:pt x="56" y="2006"/>
                  </a:cubicBezTo>
                  <a:cubicBezTo>
                    <a:pt x="96" y="1983"/>
                    <a:pt x="96" y="1983"/>
                    <a:pt x="96" y="1983"/>
                  </a:cubicBezTo>
                  <a:lnTo>
                    <a:pt x="96" y="1983"/>
                  </a:lnTo>
                  <a:cubicBezTo>
                    <a:pt x="238" y="1994"/>
                    <a:pt x="238" y="1994"/>
                    <a:pt x="238" y="1994"/>
                  </a:cubicBezTo>
                  <a:cubicBezTo>
                    <a:pt x="233" y="2040"/>
                    <a:pt x="272" y="2029"/>
                    <a:pt x="301" y="2029"/>
                  </a:cubicBezTo>
                  <a:cubicBezTo>
                    <a:pt x="363" y="2023"/>
                    <a:pt x="386" y="1949"/>
                    <a:pt x="432" y="1926"/>
                  </a:cubicBezTo>
                  <a:cubicBezTo>
                    <a:pt x="466" y="1909"/>
                    <a:pt x="488" y="1898"/>
                    <a:pt x="488" y="1949"/>
                  </a:cubicBezTo>
                  <a:cubicBezTo>
                    <a:pt x="488" y="2023"/>
                    <a:pt x="556" y="1960"/>
                    <a:pt x="596" y="1949"/>
                  </a:cubicBezTo>
                  <a:cubicBezTo>
                    <a:pt x="636" y="1938"/>
                    <a:pt x="596" y="1909"/>
                    <a:pt x="613" y="1886"/>
                  </a:cubicBezTo>
                  <a:cubicBezTo>
                    <a:pt x="625" y="1870"/>
                    <a:pt x="670" y="1847"/>
                    <a:pt x="687" y="1835"/>
                  </a:cubicBezTo>
                  <a:cubicBezTo>
                    <a:pt x="710" y="1852"/>
                    <a:pt x="733" y="1801"/>
                    <a:pt x="733" y="1784"/>
                  </a:cubicBezTo>
                  <a:cubicBezTo>
                    <a:pt x="738" y="1773"/>
                    <a:pt x="738" y="1727"/>
                    <a:pt x="750" y="1722"/>
                  </a:cubicBezTo>
                  <a:cubicBezTo>
                    <a:pt x="755" y="1722"/>
                    <a:pt x="784" y="1739"/>
                    <a:pt x="795" y="1739"/>
                  </a:cubicBezTo>
                  <a:cubicBezTo>
                    <a:pt x="801" y="1739"/>
                    <a:pt x="875" y="1710"/>
                    <a:pt x="869" y="1727"/>
                  </a:cubicBezTo>
                  <a:cubicBezTo>
                    <a:pt x="852" y="1744"/>
                    <a:pt x="875" y="1762"/>
                    <a:pt x="880" y="1779"/>
                  </a:cubicBezTo>
                  <a:cubicBezTo>
                    <a:pt x="886" y="1801"/>
                    <a:pt x="892" y="1852"/>
                    <a:pt x="932" y="1852"/>
                  </a:cubicBezTo>
                  <a:cubicBezTo>
                    <a:pt x="966" y="1858"/>
                    <a:pt x="988" y="1824"/>
                    <a:pt x="1028" y="1824"/>
                  </a:cubicBezTo>
                  <a:lnTo>
                    <a:pt x="1028" y="1824"/>
                  </a:lnTo>
                  <a:cubicBezTo>
                    <a:pt x="1062" y="1841"/>
                    <a:pt x="1062" y="1841"/>
                    <a:pt x="1062" y="1841"/>
                  </a:cubicBezTo>
                  <a:cubicBezTo>
                    <a:pt x="1091" y="1852"/>
                    <a:pt x="1102" y="1824"/>
                    <a:pt x="1119" y="1813"/>
                  </a:cubicBezTo>
                  <a:cubicBezTo>
                    <a:pt x="1136" y="1796"/>
                    <a:pt x="1159" y="1790"/>
                    <a:pt x="1176" y="1773"/>
                  </a:cubicBezTo>
                  <a:cubicBezTo>
                    <a:pt x="1193" y="1756"/>
                    <a:pt x="1267" y="1699"/>
                    <a:pt x="1267" y="1676"/>
                  </a:cubicBezTo>
                  <a:cubicBezTo>
                    <a:pt x="1267" y="1636"/>
                    <a:pt x="1301" y="1688"/>
                    <a:pt x="1301" y="1699"/>
                  </a:cubicBezTo>
                  <a:cubicBezTo>
                    <a:pt x="1301" y="1739"/>
                    <a:pt x="1312" y="1796"/>
                    <a:pt x="1335" y="1824"/>
                  </a:cubicBezTo>
                  <a:cubicBezTo>
                    <a:pt x="1358" y="1858"/>
                    <a:pt x="1431" y="1727"/>
                    <a:pt x="1449" y="1722"/>
                  </a:cubicBezTo>
                  <a:cubicBezTo>
                    <a:pt x="1511" y="1722"/>
                    <a:pt x="1568" y="1767"/>
                    <a:pt x="1636" y="1762"/>
                  </a:cubicBezTo>
                  <a:cubicBezTo>
                    <a:pt x="1647" y="1762"/>
                    <a:pt x="1681" y="1756"/>
                    <a:pt x="1681" y="1762"/>
                  </a:cubicBezTo>
                  <a:cubicBezTo>
                    <a:pt x="1687" y="1762"/>
                    <a:pt x="1715" y="1813"/>
                    <a:pt x="1744" y="1818"/>
                  </a:cubicBezTo>
                  <a:cubicBezTo>
                    <a:pt x="1772" y="1824"/>
                    <a:pt x="1795" y="1852"/>
                    <a:pt x="1812" y="1847"/>
                  </a:cubicBezTo>
                  <a:cubicBezTo>
                    <a:pt x="1863" y="1835"/>
                    <a:pt x="1920" y="1909"/>
                    <a:pt x="1960" y="1898"/>
                  </a:cubicBezTo>
                  <a:cubicBezTo>
                    <a:pt x="1983" y="1886"/>
                    <a:pt x="2005" y="1977"/>
                    <a:pt x="2062" y="1943"/>
                  </a:cubicBezTo>
                  <a:cubicBezTo>
                    <a:pt x="2102" y="1926"/>
                    <a:pt x="2146" y="1960"/>
                    <a:pt x="2186" y="1977"/>
                  </a:cubicBezTo>
                  <a:cubicBezTo>
                    <a:pt x="2203" y="2006"/>
                    <a:pt x="2226" y="2017"/>
                    <a:pt x="2198" y="2051"/>
                  </a:cubicBezTo>
                  <a:cubicBezTo>
                    <a:pt x="2180" y="2080"/>
                    <a:pt x="2180" y="2091"/>
                    <a:pt x="2146" y="2114"/>
                  </a:cubicBezTo>
                  <a:cubicBezTo>
                    <a:pt x="2102" y="2148"/>
                    <a:pt x="2062" y="2171"/>
                    <a:pt x="2034" y="2222"/>
                  </a:cubicBezTo>
                  <a:cubicBezTo>
                    <a:pt x="2022" y="2227"/>
                    <a:pt x="2034" y="2244"/>
                    <a:pt x="2017" y="2244"/>
                  </a:cubicBezTo>
                  <a:cubicBezTo>
                    <a:pt x="2000" y="2244"/>
                    <a:pt x="1983" y="2227"/>
                    <a:pt x="1965" y="2233"/>
                  </a:cubicBezTo>
                  <a:cubicBezTo>
                    <a:pt x="1949" y="2244"/>
                    <a:pt x="1926" y="2267"/>
                    <a:pt x="1909" y="2267"/>
                  </a:cubicBezTo>
                  <a:cubicBezTo>
                    <a:pt x="1886" y="2267"/>
                    <a:pt x="1909" y="2318"/>
                    <a:pt x="1914" y="2330"/>
                  </a:cubicBezTo>
                  <a:cubicBezTo>
                    <a:pt x="1949" y="2404"/>
                    <a:pt x="2022" y="2284"/>
                    <a:pt x="2056" y="2262"/>
                  </a:cubicBezTo>
                  <a:cubicBezTo>
                    <a:pt x="2096" y="2239"/>
                    <a:pt x="2152" y="2233"/>
                    <a:pt x="2180" y="2216"/>
                  </a:cubicBezTo>
                  <a:cubicBezTo>
                    <a:pt x="2192" y="2205"/>
                    <a:pt x="2203" y="2176"/>
                    <a:pt x="2220" y="2165"/>
                  </a:cubicBezTo>
                  <a:cubicBezTo>
                    <a:pt x="2260" y="2120"/>
                    <a:pt x="2305" y="2148"/>
                    <a:pt x="2351" y="2102"/>
                  </a:cubicBezTo>
                  <a:cubicBezTo>
                    <a:pt x="2385" y="2097"/>
                    <a:pt x="2425" y="2097"/>
                    <a:pt x="2470" y="2097"/>
                  </a:cubicBezTo>
                  <a:cubicBezTo>
                    <a:pt x="2476" y="2097"/>
                    <a:pt x="2482" y="2097"/>
                    <a:pt x="2493" y="2097"/>
                  </a:cubicBezTo>
                  <a:cubicBezTo>
                    <a:pt x="2499" y="2091"/>
                    <a:pt x="2499" y="2091"/>
                    <a:pt x="2499" y="2091"/>
                  </a:cubicBezTo>
                  <a:cubicBezTo>
                    <a:pt x="2499" y="2074"/>
                    <a:pt x="2504" y="2063"/>
                    <a:pt x="2504" y="2046"/>
                  </a:cubicBezTo>
                  <a:cubicBezTo>
                    <a:pt x="2504" y="2034"/>
                    <a:pt x="2521" y="2029"/>
                    <a:pt x="2533" y="2029"/>
                  </a:cubicBezTo>
                  <a:cubicBezTo>
                    <a:pt x="2567" y="2023"/>
                    <a:pt x="2578" y="2063"/>
                    <a:pt x="2590" y="2085"/>
                  </a:cubicBezTo>
                  <a:cubicBezTo>
                    <a:pt x="2629" y="2080"/>
                    <a:pt x="2669" y="2074"/>
                    <a:pt x="2714" y="2074"/>
                  </a:cubicBezTo>
                  <a:cubicBezTo>
                    <a:pt x="2885" y="2074"/>
                    <a:pt x="2834" y="1983"/>
                    <a:pt x="2879" y="1898"/>
                  </a:cubicBezTo>
                  <a:cubicBezTo>
                    <a:pt x="2857" y="1841"/>
                    <a:pt x="2857" y="1841"/>
                    <a:pt x="2857" y="1841"/>
                  </a:cubicBezTo>
                  <a:cubicBezTo>
                    <a:pt x="2857" y="1807"/>
                    <a:pt x="2845" y="1762"/>
                    <a:pt x="2828" y="1727"/>
                  </a:cubicBezTo>
                  <a:cubicBezTo>
                    <a:pt x="2805" y="1699"/>
                    <a:pt x="2754" y="1767"/>
                    <a:pt x="2743" y="1784"/>
                  </a:cubicBezTo>
                  <a:cubicBezTo>
                    <a:pt x="2732" y="1801"/>
                    <a:pt x="2714" y="1756"/>
                    <a:pt x="2720" y="1750"/>
                  </a:cubicBezTo>
                  <a:cubicBezTo>
                    <a:pt x="2720" y="1744"/>
                    <a:pt x="2732" y="1733"/>
                    <a:pt x="2732" y="1722"/>
                  </a:cubicBezTo>
                  <a:cubicBezTo>
                    <a:pt x="2732" y="1710"/>
                    <a:pt x="2732" y="1693"/>
                    <a:pt x="2737" y="1682"/>
                  </a:cubicBezTo>
                  <a:cubicBezTo>
                    <a:pt x="2743" y="1648"/>
                    <a:pt x="2783" y="1608"/>
                    <a:pt x="2771" y="1574"/>
                  </a:cubicBezTo>
                  <a:cubicBezTo>
                    <a:pt x="2760" y="1551"/>
                    <a:pt x="2788" y="1534"/>
                    <a:pt x="2794" y="1517"/>
                  </a:cubicBezTo>
                  <a:cubicBezTo>
                    <a:pt x="2794" y="1506"/>
                    <a:pt x="2777" y="1472"/>
                    <a:pt x="2766" y="1466"/>
                  </a:cubicBezTo>
                  <a:cubicBezTo>
                    <a:pt x="2743" y="1449"/>
                    <a:pt x="2714" y="1466"/>
                    <a:pt x="2714" y="1426"/>
                  </a:cubicBezTo>
                  <a:cubicBezTo>
                    <a:pt x="2714" y="1381"/>
                    <a:pt x="2709" y="1347"/>
                    <a:pt x="2675" y="1318"/>
                  </a:cubicBezTo>
                  <a:cubicBezTo>
                    <a:pt x="2646" y="1296"/>
                    <a:pt x="2601" y="1307"/>
                    <a:pt x="2601" y="1267"/>
                  </a:cubicBezTo>
                  <a:cubicBezTo>
                    <a:pt x="2601" y="1233"/>
                    <a:pt x="2584" y="1245"/>
                    <a:pt x="2567" y="1227"/>
                  </a:cubicBezTo>
                  <a:cubicBezTo>
                    <a:pt x="2533" y="1205"/>
                    <a:pt x="2567" y="1159"/>
                    <a:pt x="2555" y="1131"/>
                  </a:cubicBezTo>
                  <a:cubicBezTo>
                    <a:pt x="2555" y="1114"/>
                    <a:pt x="2521" y="1137"/>
                    <a:pt x="2510" y="1120"/>
                  </a:cubicBezTo>
                  <a:cubicBezTo>
                    <a:pt x="2499" y="1103"/>
                    <a:pt x="2510" y="1068"/>
                    <a:pt x="2487" y="1068"/>
                  </a:cubicBezTo>
                  <a:cubicBezTo>
                    <a:pt x="2459" y="1068"/>
                    <a:pt x="2430" y="1097"/>
                    <a:pt x="2408" y="1074"/>
                  </a:cubicBezTo>
                  <a:cubicBezTo>
                    <a:pt x="2385" y="1051"/>
                    <a:pt x="2402" y="1017"/>
                    <a:pt x="2408" y="989"/>
                  </a:cubicBezTo>
                  <a:cubicBezTo>
                    <a:pt x="2408" y="972"/>
                    <a:pt x="2413" y="921"/>
                    <a:pt x="2396" y="915"/>
                  </a:cubicBezTo>
                  <a:cubicBezTo>
                    <a:pt x="2379" y="909"/>
                    <a:pt x="2334" y="915"/>
                    <a:pt x="2340" y="892"/>
                  </a:cubicBezTo>
                  <a:cubicBezTo>
                    <a:pt x="2362" y="853"/>
                    <a:pt x="2368" y="818"/>
                    <a:pt x="2385" y="773"/>
                  </a:cubicBezTo>
                  <a:cubicBezTo>
                    <a:pt x="2391" y="745"/>
                    <a:pt x="2436" y="750"/>
                    <a:pt x="2402" y="716"/>
                  </a:cubicBezTo>
                  <a:cubicBezTo>
                    <a:pt x="2385" y="694"/>
                    <a:pt x="2402" y="699"/>
                    <a:pt x="2408" y="682"/>
                  </a:cubicBezTo>
                  <a:cubicBezTo>
                    <a:pt x="2419" y="665"/>
                    <a:pt x="2419" y="642"/>
                    <a:pt x="2425" y="620"/>
                  </a:cubicBezTo>
                  <a:cubicBezTo>
                    <a:pt x="2436" y="591"/>
                    <a:pt x="2448" y="568"/>
                    <a:pt x="2459" y="540"/>
                  </a:cubicBezTo>
                  <a:cubicBezTo>
                    <a:pt x="2459" y="512"/>
                    <a:pt x="2425" y="506"/>
                    <a:pt x="2419" y="483"/>
                  </a:cubicBezTo>
                  <a:cubicBezTo>
                    <a:pt x="2408" y="466"/>
                    <a:pt x="2430" y="438"/>
                    <a:pt x="2430" y="421"/>
                  </a:cubicBezTo>
                  <a:cubicBezTo>
                    <a:pt x="2413" y="415"/>
                    <a:pt x="2362" y="421"/>
                    <a:pt x="2356" y="392"/>
                  </a:cubicBezTo>
                  <a:cubicBezTo>
                    <a:pt x="2351" y="370"/>
                    <a:pt x="2345" y="341"/>
                    <a:pt x="2317" y="336"/>
                  </a:cubicBezTo>
                  <a:cubicBezTo>
                    <a:pt x="2294" y="324"/>
                    <a:pt x="2294" y="313"/>
                    <a:pt x="2294" y="29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160">
              <a:extLst>
                <a:ext uri="{FF2B5EF4-FFF2-40B4-BE49-F238E27FC236}">
                  <a16:creationId xmlns:a16="http://schemas.microsoft.com/office/drawing/2014/main" id="{353922DB-26CA-5649-A832-150F86944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6524" y="6454022"/>
              <a:ext cx="1729477" cy="3233451"/>
            </a:xfrm>
            <a:custGeom>
              <a:avLst/>
              <a:gdLst>
                <a:gd name="T0" fmla="*/ 955 w 2501"/>
                <a:gd name="T1" fmla="*/ 4629 h 4676"/>
                <a:gd name="T2" fmla="*/ 1091 w 2501"/>
                <a:gd name="T3" fmla="*/ 4322 h 4676"/>
                <a:gd name="T4" fmla="*/ 1250 w 2501"/>
                <a:gd name="T5" fmla="*/ 3936 h 4676"/>
                <a:gd name="T6" fmla="*/ 1386 w 2501"/>
                <a:gd name="T7" fmla="*/ 3868 h 4676"/>
                <a:gd name="T8" fmla="*/ 1608 w 2501"/>
                <a:gd name="T9" fmla="*/ 3629 h 4676"/>
                <a:gd name="T10" fmla="*/ 1807 w 2501"/>
                <a:gd name="T11" fmla="*/ 3510 h 4676"/>
                <a:gd name="T12" fmla="*/ 1955 w 2501"/>
                <a:gd name="T13" fmla="*/ 3430 h 4676"/>
                <a:gd name="T14" fmla="*/ 2125 w 2501"/>
                <a:gd name="T15" fmla="*/ 3288 h 4676"/>
                <a:gd name="T16" fmla="*/ 2085 w 2501"/>
                <a:gd name="T17" fmla="*/ 3135 h 4676"/>
                <a:gd name="T18" fmla="*/ 1619 w 2501"/>
                <a:gd name="T19" fmla="*/ 2561 h 4676"/>
                <a:gd name="T20" fmla="*/ 1494 w 2501"/>
                <a:gd name="T21" fmla="*/ 2164 h 4676"/>
                <a:gd name="T22" fmla="*/ 1563 w 2501"/>
                <a:gd name="T23" fmla="*/ 1881 h 4676"/>
                <a:gd name="T24" fmla="*/ 1886 w 2501"/>
                <a:gd name="T25" fmla="*/ 1358 h 4676"/>
                <a:gd name="T26" fmla="*/ 1943 w 2501"/>
                <a:gd name="T27" fmla="*/ 1216 h 4676"/>
                <a:gd name="T28" fmla="*/ 2159 w 2501"/>
                <a:gd name="T29" fmla="*/ 949 h 4676"/>
                <a:gd name="T30" fmla="*/ 2500 w 2501"/>
                <a:gd name="T31" fmla="*/ 432 h 4676"/>
                <a:gd name="T32" fmla="*/ 2409 w 2501"/>
                <a:gd name="T33" fmla="*/ 352 h 4676"/>
                <a:gd name="T34" fmla="*/ 2210 w 2501"/>
                <a:gd name="T35" fmla="*/ 222 h 4676"/>
                <a:gd name="T36" fmla="*/ 2119 w 2501"/>
                <a:gd name="T37" fmla="*/ 102 h 4676"/>
                <a:gd name="T38" fmla="*/ 2063 w 2501"/>
                <a:gd name="T39" fmla="*/ 108 h 4676"/>
                <a:gd name="T40" fmla="*/ 1943 w 2501"/>
                <a:gd name="T41" fmla="*/ 142 h 4676"/>
                <a:gd name="T42" fmla="*/ 1705 w 2501"/>
                <a:gd name="T43" fmla="*/ 28 h 4676"/>
                <a:gd name="T44" fmla="*/ 1528 w 2501"/>
                <a:gd name="T45" fmla="*/ 187 h 4676"/>
                <a:gd name="T46" fmla="*/ 1500 w 2501"/>
                <a:gd name="T47" fmla="*/ 290 h 4676"/>
                <a:gd name="T48" fmla="*/ 1517 w 2501"/>
                <a:gd name="T49" fmla="*/ 449 h 4676"/>
                <a:gd name="T50" fmla="*/ 1483 w 2501"/>
                <a:gd name="T51" fmla="*/ 597 h 4676"/>
                <a:gd name="T52" fmla="*/ 1409 w 2501"/>
                <a:gd name="T53" fmla="*/ 773 h 4676"/>
                <a:gd name="T54" fmla="*/ 1216 w 2501"/>
                <a:gd name="T55" fmla="*/ 869 h 4676"/>
                <a:gd name="T56" fmla="*/ 1125 w 2501"/>
                <a:gd name="T57" fmla="*/ 1159 h 4676"/>
                <a:gd name="T58" fmla="*/ 847 w 2501"/>
                <a:gd name="T59" fmla="*/ 1324 h 4676"/>
                <a:gd name="T60" fmla="*/ 898 w 2501"/>
                <a:gd name="T61" fmla="*/ 1460 h 4676"/>
                <a:gd name="T62" fmla="*/ 762 w 2501"/>
                <a:gd name="T63" fmla="*/ 1472 h 4676"/>
                <a:gd name="T64" fmla="*/ 671 w 2501"/>
                <a:gd name="T65" fmla="*/ 1301 h 4676"/>
                <a:gd name="T66" fmla="*/ 477 w 2501"/>
                <a:gd name="T67" fmla="*/ 1312 h 4676"/>
                <a:gd name="T68" fmla="*/ 404 w 2501"/>
                <a:gd name="T69" fmla="*/ 1403 h 4676"/>
                <a:gd name="T70" fmla="*/ 233 w 2501"/>
                <a:gd name="T71" fmla="*/ 1778 h 4676"/>
                <a:gd name="T72" fmla="*/ 85 w 2501"/>
                <a:gd name="T73" fmla="*/ 2215 h 4676"/>
                <a:gd name="T74" fmla="*/ 296 w 2501"/>
                <a:gd name="T75" fmla="*/ 2323 h 4676"/>
                <a:gd name="T76" fmla="*/ 369 w 2501"/>
                <a:gd name="T77" fmla="*/ 2641 h 4676"/>
                <a:gd name="T78" fmla="*/ 364 w 2501"/>
                <a:gd name="T79" fmla="*/ 2805 h 4676"/>
                <a:gd name="T80" fmla="*/ 625 w 2501"/>
                <a:gd name="T81" fmla="*/ 2948 h 4676"/>
                <a:gd name="T82" fmla="*/ 739 w 2501"/>
                <a:gd name="T83" fmla="*/ 3118 h 4676"/>
                <a:gd name="T84" fmla="*/ 688 w 2501"/>
                <a:gd name="T85" fmla="*/ 3391 h 4676"/>
                <a:gd name="T86" fmla="*/ 642 w 2501"/>
                <a:gd name="T87" fmla="*/ 3425 h 4676"/>
                <a:gd name="T88" fmla="*/ 636 w 2501"/>
                <a:gd name="T89" fmla="*/ 3561 h 4676"/>
                <a:gd name="T90" fmla="*/ 563 w 2501"/>
                <a:gd name="T91" fmla="*/ 3879 h 4676"/>
                <a:gd name="T92" fmla="*/ 676 w 2501"/>
                <a:gd name="T93" fmla="*/ 4373 h 4676"/>
                <a:gd name="T94" fmla="*/ 108 w 2501"/>
                <a:gd name="T95" fmla="*/ 1040 h 4676"/>
                <a:gd name="T96" fmla="*/ 290 w 2501"/>
                <a:gd name="T97" fmla="*/ 926 h 4676"/>
                <a:gd name="T98" fmla="*/ 347 w 2501"/>
                <a:gd name="T99" fmla="*/ 1028 h 4676"/>
                <a:gd name="T100" fmla="*/ 455 w 2501"/>
                <a:gd name="T101" fmla="*/ 1256 h 4676"/>
                <a:gd name="T102" fmla="*/ 296 w 2501"/>
                <a:gd name="T103" fmla="*/ 1261 h 4676"/>
                <a:gd name="T104" fmla="*/ 131 w 2501"/>
                <a:gd name="T105" fmla="*/ 1108 h 4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01" h="4676">
                  <a:moveTo>
                    <a:pt x="949" y="4675"/>
                  </a:moveTo>
                  <a:lnTo>
                    <a:pt x="949" y="4675"/>
                  </a:lnTo>
                  <a:cubicBezTo>
                    <a:pt x="949" y="4658"/>
                    <a:pt x="949" y="4641"/>
                    <a:pt x="955" y="4629"/>
                  </a:cubicBezTo>
                  <a:cubicBezTo>
                    <a:pt x="960" y="4578"/>
                    <a:pt x="1006" y="4521"/>
                    <a:pt x="1034" y="4476"/>
                  </a:cubicBezTo>
                  <a:cubicBezTo>
                    <a:pt x="1051" y="4459"/>
                    <a:pt x="1074" y="4442"/>
                    <a:pt x="1085" y="4419"/>
                  </a:cubicBezTo>
                  <a:cubicBezTo>
                    <a:pt x="1091" y="4396"/>
                    <a:pt x="1091" y="4345"/>
                    <a:pt x="1091" y="4322"/>
                  </a:cubicBezTo>
                  <a:cubicBezTo>
                    <a:pt x="1085" y="4277"/>
                    <a:pt x="1091" y="4146"/>
                    <a:pt x="1136" y="4129"/>
                  </a:cubicBezTo>
                  <a:cubicBezTo>
                    <a:pt x="1165" y="4112"/>
                    <a:pt x="1216" y="4146"/>
                    <a:pt x="1250" y="4112"/>
                  </a:cubicBezTo>
                  <a:cubicBezTo>
                    <a:pt x="1284" y="4072"/>
                    <a:pt x="1227" y="3987"/>
                    <a:pt x="1250" y="3936"/>
                  </a:cubicBezTo>
                  <a:cubicBezTo>
                    <a:pt x="1262" y="3908"/>
                    <a:pt x="1290" y="3879"/>
                    <a:pt x="1318" y="3868"/>
                  </a:cubicBezTo>
                  <a:cubicBezTo>
                    <a:pt x="1341" y="3851"/>
                    <a:pt x="1358" y="3868"/>
                    <a:pt x="1386" y="3868"/>
                  </a:cubicBezTo>
                  <a:lnTo>
                    <a:pt x="1386" y="3868"/>
                  </a:lnTo>
                  <a:cubicBezTo>
                    <a:pt x="1386" y="3862"/>
                    <a:pt x="1381" y="3834"/>
                    <a:pt x="1381" y="3828"/>
                  </a:cubicBezTo>
                  <a:cubicBezTo>
                    <a:pt x="1381" y="3805"/>
                    <a:pt x="1398" y="3771"/>
                    <a:pt x="1409" y="3760"/>
                  </a:cubicBezTo>
                  <a:cubicBezTo>
                    <a:pt x="1455" y="3686"/>
                    <a:pt x="1528" y="3652"/>
                    <a:pt x="1608" y="3629"/>
                  </a:cubicBezTo>
                  <a:cubicBezTo>
                    <a:pt x="1648" y="3618"/>
                    <a:pt x="1687" y="3584"/>
                    <a:pt x="1727" y="3590"/>
                  </a:cubicBezTo>
                  <a:cubicBezTo>
                    <a:pt x="1767" y="3595"/>
                    <a:pt x="1778" y="3601"/>
                    <a:pt x="1807" y="3567"/>
                  </a:cubicBezTo>
                  <a:cubicBezTo>
                    <a:pt x="1830" y="3544"/>
                    <a:pt x="1795" y="3538"/>
                    <a:pt x="1807" y="3510"/>
                  </a:cubicBezTo>
                  <a:cubicBezTo>
                    <a:pt x="1813" y="3493"/>
                    <a:pt x="1858" y="3419"/>
                    <a:pt x="1886" y="3430"/>
                  </a:cubicBezTo>
                  <a:cubicBezTo>
                    <a:pt x="1903" y="3436"/>
                    <a:pt x="1943" y="3408"/>
                    <a:pt x="1949" y="3419"/>
                  </a:cubicBezTo>
                  <a:lnTo>
                    <a:pt x="1955" y="3430"/>
                  </a:lnTo>
                  <a:cubicBezTo>
                    <a:pt x="1977" y="3430"/>
                    <a:pt x="1983" y="3379"/>
                    <a:pt x="2017" y="3357"/>
                  </a:cubicBezTo>
                  <a:cubicBezTo>
                    <a:pt x="2034" y="3351"/>
                    <a:pt x="2057" y="3357"/>
                    <a:pt x="2068" y="3351"/>
                  </a:cubicBezTo>
                  <a:cubicBezTo>
                    <a:pt x="2097" y="3328"/>
                    <a:pt x="2085" y="3305"/>
                    <a:pt x="2125" y="3288"/>
                  </a:cubicBezTo>
                  <a:cubicBezTo>
                    <a:pt x="2216" y="3243"/>
                    <a:pt x="2142" y="3243"/>
                    <a:pt x="2102" y="3192"/>
                  </a:cubicBezTo>
                  <a:cubicBezTo>
                    <a:pt x="2085" y="3175"/>
                    <a:pt x="2125" y="3175"/>
                    <a:pt x="2125" y="3158"/>
                  </a:cubicBezTo>
                  <a:cubicBezTo>
                    <a:pt x="2125" y="3152"/>
                    <a:pt x="2091" y="3141"/>
                    <a:pt x="2085" y="3135"/>
                  </a:cubicBezTo>
                  <a:cubicBezTo>
                    <a:pt x="2017" y="3095"/>
                    <a:pt x="1983" y="3084"/>
                    <a:pt x="1909" y="3067"/>
                  </a:cubicBezTo>
                  <a:cubicBezTo>
                    <a:pt x="1830" y="3055"/>
                    <a:pt x="1795" y="2982"/>
                    <a:pt x="1744" y="2931"/>
                  </a:cubicBezTo>
                  <a:cubicBezTo>
                    <a:pt x="1716" y="2879"/>
                    <a:pt x="1517" y="2590"/>
                    <a:pt x="1619" y="2561"/>
                  </a:cubicBezTo>
                  <a:cubicBezTo>
                    <a:pt x="1625" y="2539"/>
                    <a:pt x="1557" y="2425"/>
                    <a:pt x="1545" y="2391"/>
                  </a:cubicBezTo>
                  <a:cubicBezTo>
                    <a:pt x="1517" y="2345"/>
                    <a:pt x="1500" y="2294"/>
                    <a:pt x="1483" y="2249"/>
                  </a:cubicBezTo>
                  <a:cubicBezTo>
                    <a:pt x="1466" y="2209"/>
                    <a:pt x="1477" y="2192"/>
                    <a:pt x="1494" y="2164"/>
                  </a:cubicBezTo>
                  <a:cubicBezTo>
                    <a:pt x="1506" y="2146"/>
                    <a:pt x="1489" y="2112"/>
                    <a:pt x="1489" y="2095"/>
                  </a:cubicBezTo>
                  <a:cubicBezTo>
                    <a:pt x="1483" y="2056"/>
                    <a:pt x="1494" y="2022"/>
                    <a:pt x="1517" y="1987"/>
                  </a:cubicBezTo>
                  <a:cubicBezTo>
                    <a:pt x="1540" y="1960"/>
                    <a:pt x="1540" y="1903"/>
                    <a:pt x="1563" y="1881"/>
                  </a:cubicBezTo>
                  <a:cubicBezTo>
                    <a:pt x="1574" y="1829"/>
                    <a:pt x="1619" y="1852"/>
                    <a:pt x="1631" y="1801"/>
                  </a:cubicBezTo>
                  <a:cubicBezTo>
                    <a:pt x="1648" y="1716"/>
                    <a:pt x="1682" y="1631"/>
                    <a:pt x="1739" y="1557"/>
                  </a:cubicBezTo>
                  <a:cubicBezTo>
                    <a:pt x="1784" y="1500"/>
                    <a:pt x="1869" y="1426"/>
                    <a:pt x="1886" y="1358"/>
                  </a:cubicBezTo>
                  <a:cubicBezTo>
                    <a:pt x="1886" y="1352"/>
                    <a:pt x="1886" y="1335"/>
                    <a:pt x="1886" y="1324"/>
                  </a:cubicBezTo>
                  <a:cubicBezTo>
                    <a:pt x="1892" y="1324"/>
                    <a:pt x="1892" y="1324"/>
                    <a:pt x="1892" y="1324"/>
                  </a:cubicBezTo>
                  <a:cubicBezTo>
                    <a:pt x="1932" y="1318"/>
                    <a:pt x="1926" y="1256"/>
                    <a:pt x="1943" y="1216"/>
                  </a:cubicBezTo>
                  <a:cubicBezTo>
                    <a:pt x="1955" y="1182"/>
                    <a:pt x="1994" y="1187"/>
                    <a:pt x="2023" y="1165"/>
                  </a:cubicBezTo>
                  <a:cubicBezTo>
                    <a:pt x="2074" y="1125"/>
                    <a:pt x="2068" y="1040"/>
                    <a:pt x="2097" y="983"/>
                  </a:cubicBezTo>
                  <a:cubicBezTo>
                    <a:pt x="2108" y="960"/>
                    <a:pt x="2136" y="954"/>
                    <a:pt x="2159" y="949"/>
                  </a:cubicBezTo>
                  <a:cubicBezTo>
                    <a:pt x="2205" y="937"/>
                    <a:pt x="2199" y="920"/>
                    <a:pt x="2216" y="881"/>
                  </a:cubicBezTo>
                  <a:cubicBezTo>
                    <a:pt x="2273" y="812"/>
                    <a:pt x="2341" y="756"/>
                    <a:pt x="2375" y="670"/>
                  </a:cubicBezTo>
                  <a:cubicBezTo>
                    <a:pt x="2409" y="579"/>
                    <a:pt x="2460" y="517"/>
                    <a:pt x="2500" y="432"/>
                  </a:cubicBezTo>
                  <a:lnTo>
                    <a:pt x="2500" y="432"/>
                  </a:lnTo>
                  <a:cubicBezTo>
                    <a:pt x="2432" y="403"/>
                    <a:pt x="2432" y="403"/>
                    <a:pt x="2432" y="403"/>
                  </a:cubicBezTo>
                  <a:cubicBezTo>
                    <a:pt x="2398" y="386"/>
                    <a:pt x="2415" y="386"/>
                    <a:pt x="2409" y="352"/>
                  </a:cubicBezTo>
                  <a:cubicBezTo>
                    <a:pt x="2409" y="341"/>
                    <a:pt x="2386" y="307"/>
                    <a:pt x="2381" y="301"/>
                  </a:cubicBezTo>
                  <a:cubicBezTo>
                    <a:pt x="2358" y="278"/>
                    <a:pt x="2301" y="301"/>
                    <a:pt x="2273" y="284"/>
                  </a:cubicBezTo>
                  <a:cubicBezTo>
                    <a:pt x="2239" y="267"/>
                    <a:pt x="2222" y="261"/>
                    <a:pt x="2210" y="222"/>
                  </a:cubicBezTo>
                  <a:cubicBezTo>
                    <a:pt x="2205" y="199"/>
                    <a:pt x="2261" y="142"/>
                    <a:pt x="2199" y="142"/>
                  </a:cubicBezTo>
                  <a:cubicBezTo>
                    <a:pt x="2176" y="142"/>
                    <a:pt x="2165" y="148"/>
                    <a:pt x="2165" y="119"/>
                  </a:cubicBezTo>
                  <a:cubicBezTo>
                    <a:pt x="2165" y="79"/>
                    <a:pt x="2136" y="114"/>
                    <a:pt x="2119" y="102"/>
                  </a:cubicBezTo>
                  <a:cubicBezTo>
                    <a:pt x="2085" y="97"/>
                    <a:pt x="2085" y="97"/>
                    <a:pt x="2085" y="97"/>
                  </a:cubicBezTo>
                  <a:lnTo>
                    <a:pt x="2085" y="97"/>
                  </a:lnTo>
                  <a:cubicBezTo>
                    <a:pt x="2063" y="108"/>
                    <a:pt x="2063" y="108"/>
                    <a:pt x="2063" y="108"/>
                  </a:cubicBezTo>
                  <a:cubicBezTo>
                    <a:pt x="2051" y="114"/>
                    <a:pt x="2040" y="119"/>
                    <a:pt x="2028" y="114"/>
                  </a:cubicBezTo>
                  <a:cubicBezTo>
                    <a:pt x="2017" y="108"/>
                    <a:pt x="2017" y="102"/>
                    <a:pt x="2006" y="102"/>
                  </a:cubicBezTo>
                  <a:cubicBezTo>
                    <a:pt x="1983" y="108"/>
                    <a:pt x="1966" y="131"/>
                    <a:pt x="1943" y="142"/>
                  </a:cubicBezTo>
                  <a:cubicBezTo>
                    <a:pt x="1943" y="153"/>
                    <a:pt x="1932" y="153"/>
                    <a:pt x="1926" y="153"/>
                  </a:cubicBezTo>
                  <a:cubicBezTo>
                    <a:pt x="1892" y="108"/>
                    <a:pt x="1909" y="97"/>
                    <a:pt x="1835" y="97"/>
                  </a:cubicBezTo>
                  <a:cubicBezTo>
                    <a:pt x="1795" y="97"/>
                    <a:pt x="1722" y="68"/>
                    <a:pt x="1705" y="28"/>
                  </a:cubicBezTo>
                  <a:cubicBezTo>
                    <a:pt x="1699" y="23"/>
                    <a:pt x="1699" y="0"/>
                    <a:pt x="1687" y="0"/>
                  </a:cubicBezTo>
                  <a:cubicBezTo>
                    <a:pt x="1648" y="0"/>
                    <a:pt x="1619" y="23"/>
                    <a:pt x="1608" y="63"/>
                  </a:cubicBezTo>
                  <a:cubicBezTo>
                    <a:pt x="1585" y="119"/>
                    <a:pt x="1597" y="153"/>
                    <a:pt x="1528" y="187"/>
                  </a:cubicBezTo>
                  <a:cubicBezTo>
                    <a:pt x="1483" y="210"/>
                    <a:pt x="1494" y="193"/>
                    <a:pt x="1455" y="182"/>
                  </a:cubicBezTo>
                  <a:cubicBezTo>
                    <a:pt x="1404" y="165"/>
                    <a:pt x="1426" y="227"/>
                    <a:pt x="1415" y="250"/>
                  </a:cubicBezTo>
                  <a:cubicBezTo>
                    <a:pt x="1398" y="284"/>
                    <a:pt x="1483" y="290"/>
                    <a:pt x="1500" y="290"/>
                  </a:cubicBezTo>
                  <a:lnTo>
                    <a:pt x="1517" y="284"/>
                  </a:lnTo>
                  <a:cubicBezTo>
                    <a:pt x="1528" y="284"/>
                    <a:pt x="1517" y="341"/>
                    <a:pt x="1517" y="347"/>
                  </a:cubicBezTo>
                  <a:cubicBezTo>
                    <a:pt x="1517" y="364"/>
                    <a:pt x="1511" y="443"/>
                    <a:pt x="1517" y="449"/>
                  </a:cubicBezTo>
                  <a:cubicBezTo>
                    <a:pt x="1540" y="455"/>
                    <a:pt x="1557" y="489"/>
                    <a:pt x="1534" y="506"/>
                  </a:cubicBezTo>
                  <a:cubicBezTo>
                    <a:pt x="1517" y="523"/>
                    <a:pt x="1489" y="517"/>
                    <a:pt x="1477" y="528"/>
                  </a:cubicBezTo>
                  <a:cubicBezTo>
                    <a:pt x="1449" y="557"/>
                    <a:pt x="1472" y="574"/>
                    <a:pt x="1483" y="597"/>
                  </a:cubicBezTo>
                  <a:cubicBezTo>
                    <a:pt x="1489" y="614"/>
                    <a:pt x="1540" y="659"/>
                    <a:pt x="1534" y="670"/>
                  </a:cubicBezTo>
                  <a:cubicBezTo>
                    <a:pt x="1534" y="676"/>
                    <a:pt x="1494" y="699"/>
                    <a:pt x="1483" y="704"/>
                  </a:cubicBezTo>
                  <a:cubicBezTo>
                    <a:pt x="1455" y="733"/>
                    <a:pt x="1449" y="761"/>
                    <a:pt x="1409" y="773"/>
                  </a:cubicBezTo>
                  <a:cubicBezTo>
                    <a:pt x="1381" y="784"/>
                    <a:pt x="1409" y="818"/>
                    <a:pt x="1409" y="835"/>
                  </a:cubicBezTo>
                  <a:cubicBezTo>
                    <a:pt x="1409" y="875"/>
                    <a:pt x="1284" y="903"/>
                    <a:pt x="1256" y="892"/>
                  </a:cubicBezTo>
                  <a:cubicBezTo>
                    <a:pt x="1244" y="886"/>
                    <a:pt x="1227" y="869"/>
                    <a:pt x="1216" y="869"/>
                  </a:cubicBezTo>
                  <a:cubicBezTo>
                    <a:pt x="1199" y="903"/>
                    <a:pt x="1193" y="949"/>
                    <a:pt x="1182" y="988"/>
                  </a:cubicBezTo>
                  <a:cubicBezTo>
                    <a:pt x="1171" y="1040"/>
                    <a:pt x="1148" y="1051"/>
                    <a:pt x="1119" y="1091"/>
                  </a:cubicBezTo>
                  <a:cubicBezTo>
                    <a:pt x="1102" y="1119"/>
                    <a:pt x="1125" y="1136"/>
                    <a:pt x="1125" y="1159"/>
                  </a:cubicBezTo>
                  <a:cubicBezTo>
                    <a:pt x="1114" y="1159"/>
                    <a:pt x="1102" y="1159"/>
                    <a:pt x="1085" y="1159"/>
                  </a:cubicBezTo>
                  <a:cubicBezTo>
                    <a:pt x="1040" y="1222"/>
                    <a:pt x="977" y="1182"/>
                    <a:pt x="943" y="1238"/>
                  </a:cubicBezTo>
                  <a:cubicBezTo>
                    <a:pt x="915" y="1284"/>
                    <a:pt x="852" y="1290"/>
                    <a:pt x="847" y="1324"/>
                  </a:cubicBezTo>
                  <a:cubicBezTo>
                    <a:pt x="841" y="1352"/>
                    <a:pt x="852" y="1409"/>
                    <a:pt x="869" y="1426"/>
                  </a:cubicBezTo>
                  <a:cubicBezTo>
                    <a:pt x="875" y="1432"/>
                    <a:pt x="904" y="1454"/>
                    <a:pt x="898" y="1460"/>
                  </a:cubicBezTo>
                  <a:cubicBezTo>
                    <a:pt x="898" y="1460"/>
                    <a:pt x="904" y="1460"/>
                    <a:pt x="898" y="1460"/>
                  </a:cubicBezTo>
                  <a:cubicBezTo>
                    <a:pt x="898" y="1466"/>
                    <a:pt x="858" y="1477"/>
                    <a:pt x="852" y="1483"/>
                  </a:cubicBezTo>
                  <a:cubicBezTo>
                    <a:pt x="841" y="1494"/>
                    <a:pt x="818" y="1517"/>
                    <a:pt x="801" y="1517"/>
                  </a:cubicBezTo>
                  <a:cubicBezTo>
                    <a:pt x="801" y="1506"/>
                    <a:pt x="773" y="1483"/>
                    <a:pt x="762" y="1472"/>
                  </a:cubicBezTo>
                  <a:cubicBezTo>
                    <a:pt x="756" y="1460"/>
                    <a:pt x="773" y="1432"/>
                    <a:pt x="762" y="1420"/>
                  </a:cubicBezTo>
                  <a:cubicBezTo>
                    <a:pt x="762" y="1398"/>
                    <a:pt x="773" y="1364"/>
                    <a:pt x="750" y="1341"/>
                  </a:cubicBezTo>
                  <a:cubicBezTo>
                    <a:pt x="733" y="1324"/>
                    <a:pt x="676" y="1324"/>
                    <a:pt x="671" y="1301"/>
                  </a:cubicBezTo>
                  <a:cubicBezTo>
                    <a:pt x="642" y="1295"/>
                    <a:pt x="625" y="1312"/>
                    <a:pt x="591" y="1307"/>
                  </a:cubicBezTo>
                  <a:cubicBezTo>
                    <a:pt x="585" y="1284"/>
                    <a:pt x="540" y="1312"/>
                    <a:pt x="528" y="1318"/>
                  </a:cubicBezTo>
                  <a:cubicBezTo>
                    <a:pt x="477" y="1312"/>
                    <a:pt x="477" y="1312"/>
                    <a:pt x="477" y="1312"/>
                  </a:cubicBezTo>
                  <a:lnTo>
                    <a:pt x="477" y="1312"/>
                  </a:lnTo>
                  <a:cubicBezTo>
                    <a:pt x="460" y="1341"/>
                    <a:pt x="398" y="1335"/>
                    <a:pt x="392" y="1369"/>
                  </a:cubicBezTo>
                  <a:cubicBezTo>
                    <a:pt x="392" y="1381"/>
                    <a:pt x="398" y="1392"/>
                    <a:pt x="404" y="1403"/>
                  </a:cubicBezTo>
                  <a:cubicBezTo>
                    <a:pt x="426" y="1454"/>
                    <a:pt x="392" y="1506"/>
                    <a:pt x="392" y="1551"/>
                  </a:cubicBezTo>
                  <a:cubicBezTo>
                    <a:pt x="392" y="1602"/>
                    <a:pt x="318" y="1642"/>
                    <a:pt x="318" y="1693"/>
                  </a:cubicBezTo>
                  <a:cubicBezTo>
                    <a:pt x="341" y="1761"/>
                    <a:pt x="307" y="1818"/>
                    <a:pt x="233" y="1778"/>
                  </a:cubicBezTo>
                  <a:cubicBezTo>
                    <a:pt x="148" y="1727"/>
                    <a:pt x="125" y="1932"/>
                    <a:pt x="63" y="1960"/>
                  </a:cubicBezTo>
                  <a:cubicBezTo>
                    <a:pt x="23" y="1977"/>
                    <a:pt x="40" y="2044"/>
                    <a:pt x="28" y="2078"/>
                  </a:cubicBezTo>
                  <a:cubicBezTo>
                    <a:pt x="0" y="2164"/>
                    <a:pt x="17" y="2158"/>
                    <a:pt x="85" y="2215"/>
                  </a:cubicBezTo>
                  <a:cubicBezTo>
                    <a:pt x="102" y="2260"/>
                    <a:pt x="97" y="2254"/>
                    <a:pt x="142" y="2254"/>
                  </a:cubicBezTo>
                  <a:cubicBezTo>
                    <a:pt x="154" y="2260"/>
                    <a:pt x="182" y="2294"/>
                    <a:pt x="199" y="2306"/>
                  </a:cubicBezTo>
                  <a:cubicBezTo>
                    <a:pt x="233" y="2317"/>
                    <a:pt x="267" y="2317"/>
                    <a:pt x="296" y="2323"/>
                  </a:cubicBezTo>
                  <a:cubicBezTo>
                    <a:pt x="347" y="2340"/>
                    <a:pt x="381" y="2351"/>
                    <a:pt x="432" y="2357"/>
                  </a:cubicBezTo>
                  <a:cubicBezTo>
                    <a:pt x="472" y="2357"/>
                    <a:pt x="421" y="2521"/>
                    <a:pt x="421" y="2550"/>
                  </a:cubicBezTo>
                  <a:cubicBezTo>
                    <a:pt x="421" y="2590"/>
                    <a:pt x="375" y="2607"/>
                    <a:pt x="369" y="2641"/>
                  </a:cubicBezTo>
                  <a:cubicBezTo>
                    <a:pt x="364" y="2652"/>
                    <a:pt x="358" y="2675"/>
                    <a:pt x="347" y="2681"/>
                  </a:cubicBezTo>
                  <a:cubicBezTo>
                    <a:pt x="335" y="2698"/>
                    <a:pt x="335" y="2720"/>
                    <a:pt x="330" y="2737"/>
                  </a:cubicBezTo>
                  <a:cubicBezTo>
                    <a:pt x="341" y="2771"/>
                    <a:pt x="324" y="2789"/>
                    <a:pt x="364" y="2805"/>
                  </a:cubicBezTo>
                  <a:cubicBezTo>
                    <a:pt x="404" y="2823"/>
                    <a:pt x="421" y="2879"/>
                    <a:pt x="449" y="2913"/>
                  </a:cubicBezTo>
                  <a:cubicBezTo>
                    <a:pt x="483" y="2965"/>
                    <a:pt x="472" y="2953"/>
                    <a:pt x="534" y="2959"/>
                  </a:cubicBezTo>
                  <a:cubicBezTo>
                    <a:pt x="557" y="2965"/>
                    <a:pt x="608" y="2959"/>
                    <a:pt x="625" y="2948"/>
                  </a:cubicBezTo>
                  <a:cubicBezTo>
                    <a:pt x="642" y="2936"/>
                    <a:pt x="699" y="2919"/>
                    <a:pt x="699" y="2953"/>
                  </a:cubicBezTo>
                  <a:cubicBezTo>
                    <a:pt x="705" y="2993"/>
                    <a:pt x="739" y="3010"/>
                    <a:pt x="739" y="3061"/>
                  </a:cubicBezTo>
                  <a:cubicBezTo>
                    <a:pt x="739" y="3078"/>
                    <a:pt x="739" y="3101"/>
                    <a:pt x="739" y="3118"/>
                  </a:cubicBezTo>
                  <a:cubicBezTo>
                    <a:pt x="744" y="3146"/>
                    <a:pt x="767" y="3181"/>
                    <a:pt x="727" y="3192"/>
                  </a:cubicBezTo>
                  <a:cubicBezTo>
                    <a:pt x="693" y="3198"/>
                    <a:pt x="705" y="3215"/>
                    <a:pt x="716" y="3237"/>
                  </a:cubicBezTo>
                  <a:cubicBezTo>
                    <a:pt x="739" y="3266"/>
                    <a:pt x="767" y="3408"/>
                    <a:pt x="688" y="3391"/>
                  </a:cubicBezTo>
                  <a:cubicBezTo>
                    <a:pt x="642" y="3396"/>
                    <a:pt x="642" y="3396"/>
                    <a:pt x="642" y="3396"/>
                  </a:cubicBezTo>
                  <a:lnTo>
                    <a:pt x="642" y="3396"/>
                  </a:lnTo>
                  <a:cubicBezTo>
                    <a:pt x="642" y="3425"/>
                    <a:pt x="642" y="3425"/>
                    <a:pt x="642" y="3425"/>
                  </a:cubicBezTo>
                  <a:cubicBezTo>
                    <a:pt x="636" y="3430"/>
                    <a:pt x="636" y="3436"/>
                    <a:pt x="636" y="3448"/>
                  </a:cubicBezTo>
                  <a:cubicBezTo>
                    <a:pt x="636" y="3459"/>
                    <a:pt x="642" y="3470"/>
                    <a:pt x="642" y="3482"/>
                  </a:cubicBezTo>
                  <a:cubicBezTo>
                    <a:pt x="648" y="3504"/>
                    <a:pt x="654" y="3544"/>
                    <a:pt x="636" y="3561"/>
                  </a:cubicBezTo>
                  <a:cubicBezTo>
                    <a:pt x="631" y="3590"/>
                    <a:pt x="625" y="3607"/>
                    <a:pt x="631" y="3635"/>
                  </a:cubicBezTo>
                  <a:cubicBezTo>
                    <a:pt x="642" y="3658"/>
                    <a:pt x="597" y="3692"/>
                    <a:pt x="580" y="3703"/>
                  </a:cubicBezTo>
                  <a:cubicBezTo>
                    <a:pt x="540" y="3732"/>
                    <a:pt x="517" y="3868"/>
                    <a:pt x="563" y="3879"/>
                  </a:cubicBezTo>
                  <a:cubicBezTo>
                    <a:pt x="608" y="3891"/>
                    <a:pt x="636" y="3885"/>
                    <a:pt x="665" y="3930"/>
                  </a:cubicBezTo>
                  <a:cubicBezTo>
                    <a:pt x="727" y="4055"/>
                    <a:pt x="608" y="4152"/>
                    <a:pt x="608" y="4260"/>
                  </a:cubicBezTo>
                  <a:cubicBezTo>
                    <a:pt x="608" y="4305"/>
                    <a:pt x="654" y="4334"/>
                    <a:pt x="676" y="4373"/>
                  </a:cubicBezTo>
                  <a:cubicBezTo>
                    <a:pt x="722" y="4447"/>
                    <a:pt x="762" y="4550"/>
                    <a:pt x="830" y="4607"/>
                  </a:cubicBezTo>
                  <a:cubicBezTo>
                    <a:pt x="869" y="4641"/>
                    <a:pt x="904" y="4652"/>
                    <a:pt x="949" y="4675"/>
                  </a:cubicBezTo>
                  <a:close/>
                  <a:moveTo>
                    <a:pt x="108" y="1040"/>
                  </a:moveTo>
                  <a:lnTo>
                    <a:pt x="108" y="1040"/>
                  </a:lnTo>
                  <a:cubicBezTo>
                    <a:pt x="188" y="1051"/>
                    <a:pt x="188" y="1051"/>
                    <a:pt x="188" y="1051"/>
                  </a:cubicBezTo>
                  <a:cubicBezTo>
                    <a:pt x="307" y="1079"/>
                    <a:pt x="210" y="949"/>
                    <a:pt x="290" y="926"/>
                  </a:cubicBezTo>
                  <a:cubicBezTo>
                    <a:pt x="296" y="926"/>
                    <a:pt x="296" y="926"/>
                    <a:pt x="296" y="926"/>
                  </a:cubicBezTo>
                  <a:cubicBezTo>
                    <a:pt x="296" y="954"/>
                    <a:pt x="296" y="972"/>
                    <a:pt x="313" y="988"/>
                  </a:cubicBezTo>
                  <a:cubicBezTo>
                    <a:pt x="324" y="1006"/>
                    <a:pt x="341" y="1011"/>
                    <a:pt x="347" y="1028"/>
                  </a:cubicBezTo>
                  <a:cubicBezTo>
                    <a:pt x="364" y="1074"/>
                    <a:pt x="358" y="1091"/>
                    <a:pt x="421" y="1079"/>
                  </a:cubicBezTo>
                  <a:cubicBezTo>
                    <a:pt x="466" y="1074"/>
                    <a:pt x="540" y="1125"/>
                    <a:pt x="557" y="1165"/>
                  </a:cubicBezTo>
                  <a:cubicBezTo>
                    <a:pt x="580" y="1210"/>
                    <a:pt x="489" y="1244"/>
                    <a:pt x="455" y="1256"/>
                  </a:cubicBezTo>
                  <a:lnTo>
                    <a:pt x="455" y="1256"/>
                  </a:lnTo>
                  <a:cubicBezTo>
                    <a:pt x="398" y="1267"/>
                    <a:pt x="398" y="1267"/>
                    <a:pt x="398" y="1267"/>
                  </a:cubicBezTo>
                  <a:cubicBezTo>
                    <a:pt x="358" y="1278"/>
                    <a:pt x="330" y="1278"/>
                    <a:pt x="296" y="1261"/>
                  </a:cubicBezTo>
                  <a:cubicBezTo>
                    <a:pt x="262" y="1250"/>
                    <a:pt x="216" y="1256"/>
                    <a:pt x="193" y="1238"/>
                  </a:cubicBezTo>
                  <a:cubicBezTo>
                    <a:pt x="176" y="1227"/>
                    <a:pt x="182" y="1199"/>
                    <a:pt x="176" y="1182"/>
                  </a:cubicBezTo>
                  <a:cubicBezTo>
                    <a:pt x="171" y="1159"/>
                    <a:pt x="131" y="1131"/>
                    <a:pt x="131" y="1108"/>
                  </a:cubicBezTo>
                  <a:cubicBezTo>
                    <a:pt x="131" y="1096"/>
                    <a:pt x="131" y="1091"/>
                    <a:pt x="119" y="1085"/>
                  </a:cubicBezTo>
                  <a:cubicBezTo>
                    <a:pt x="97" y="1068"/>
                    <a:pt x="97" y="1057"/>
                    <a:pt x="108" y="10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161">
              <a:extLst>
                <a:ext uri="{FF2B5EF4-FFF2-40B4-BE49-F238E27FC236}">
                  <a16:creationId xmlns:a16="http://schemas.microsoft.com/office/drawing/2014/main" id="{8759E4D1-662F-A547-95C0-B01DE4111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8745" y="6771267"/>
              <a:ext cx="2452383" cy="2806392"/>
            </a:xfrm>
            <a:custGeom>
              <a:avLst/>
              <a:gdLst>
                <a:gd name="T0" fmla="*/ 2653 w 3546"/>
                <a:gd name="T1" fmla="*/ 710 h 4057"/>
                <a:gd name="T2" fmla="*/ 2658 w 3546"/>
                <a:gd name="T3" fmla="*/ 994 h 4057"/>
                <a:gd name="T4" fmla="*/ 2755 w 3546"/>
                <a:gd name="T5" fmla="*/ 1193 h 4057"/>
                <a:gd name="T6" fmla="*/ 2903 w 3546"/>
                <a:gd name="T7" fmla="*/ 1125 h 4057"/>
                <a:gd name="T8" fmla="*/ 2914 w 3546"/>
                <a:gd name="T9" fmla="*/ 1347 h 4057"/>
                <a:gd name="T10" fmla="*/ 3062 w 3546"/>
                <a:gd name="T11" fmla="*/ 1647 h 4057"/>
                <a:gd name="T12" fmla="*/ 3477 w 3546"/>
                <a:gd name="T13" fmla="*/ 1681 h 4057"/>
                <a:gd name="T14" fmla="*/ 3397 w 3546"/>
                <a:gd name="T15" fmla="*/ 1891 h 4057"/>
                <a:gd name="T16" fmla="*/ 3397 w 3546"/>
                <a:gd name="T17" fmla="*/ 2101 h 4057"/>
                <a:gd name="T18" fmla="*/ 3295 w 3546"/>
                <a:gd name="T19" fmla="*/ 2334 h 4057"/>
                <a:gd name="T20" fmla="*/ 3272 w 3546"/>
                <a:gd name="T21" fmla="*/ 2476 h 4057"/>
                <a:gd name="T22" fmla="*/ 3158 w 3546"/>
                <a:gd name="T23" fmla="*/ 2703 h 4057"/>
                <a:gd name="T24" fmla="*/ 3039 w 3546"/>
                <a:gd name="T25" fmla="*/ 2828 h 4057"/>
                <a:gd name="T26" fmla="*/ 2766 w 3546"/>
                <a:gd name="T27" fmla="*/ 2999 h 4057"/>
                <a:gd name="T28" fmla="*/ 2431 w 3546"/>
                <a:gd name="T29" fmla="*/ 3266 h 4057"/>
                <a:gd name="T30" fmla="*/ 2437 w 3546"/>
                <a:gd name="T31" fmla="*/ 3493 h 4057"/>
                <a:gd name="T32" fmla="*/ 2392 w 3546"/>
                <a:gd name="T33" fmla="*/ 3754 h 4057"/>
                <a:gd name="T34" fmla="*/ 2159 w 3546"/>
                <a:gd name="T35" fmla="*/ 3681 h 4057"/>
                <a:gd name="T36" fmla="*/ 1903 w 3546"/>
                <a:gd name="T37" fmla="*/ 3965 h 4057"/>
                <a:gd name="T38" fmla="*/ 1568 w 3546"/>
                <a:gd name="T39" fmla="*/ 4010 h 4057"/>
                <a:gd name="T40" fmla="*/ 1323 w 3546"/>
                <a:gd name="T41" fmla="*/ 3897 h 4057"/>
                <a:gd name="T42" fmla="*/ 1107 w 3546"/>
                <a:gd name="T43" fmla="*/ 3806 h 4057"/>
                <a:gd name="T44" fmla="*/ 880 w 3546"/>
                <a:gd name="T45" fmla="*/ 3686 h 4057"/>
                <a:gd name="T46" fmla="*/ 687 w 3546"/>
                <a:gd name="T47" fmla="*/ 3635 h 4057"/>
                <a:gd name="T48" fmla="*/ 420 w 3546"/>
                <a:gd name="T49" fmla="*/ 3459 h 4057"/>
                <a:gd name="T50" fmla="*/ 289 w 3546"/>
                <a:gd name="T51" fmla="*/ 3289 h 4057"/>
                <a:gd name="T52" fmla="*/ 272 w 3546"/>
                <a:gd name="T53" fmla="*/ 3152 h 4057"/>
                <a:gd name="T54" fmla="*/ 329 w 3546"/>
                <a:gd name="T55" fmla="*/ 2970 h 4057"/>
                <a:gd name="T56" fmla="*/ 414 w 3546"/>
                <a:gd name="T57" fmla="*/ 2766 h 4057"/>
                <a:gd name="T58" fmla="*/ 608 w 3546"/>
                <a:gd name="T59" fmla="*/ 2556 h 4057"/>
                <a:gd name="T60" fmla="*/ 710 w 3546"/>
                <a:gd name="T61" fmla="*/ 2345 h 4057"/>
                <a:gd name="T62" fmla="*/ 483 w 3546"/>
                <a:gd name="T63" fmla="*/ 2209 h 4057"/>
                <a:gd name="T64" fmla="*/ 335 w 3546"/>
                <a:gd name="T65" fmla="*/ 1925 h 4057"/>
                <a:gd name="T66" fmla="*/ 284 w 3546"/>
                <a:gd name="T67" fmla="*/ 1664 h 4057"/>
                <a:gd name="T68" fmla="*/ 62 w 3546"/>
                <a:gd name="T69" fmla="*/ 1472 h 4057"/>
                <a:gd name="T70" fmla="*/ 113 w 3546"/>
                <a:gd name="T71" fmla="*/ 1352 h 4057"/>
                <a:gd name="T72" fmla="*/ 460 w 3546"/>
                <a:gd name="T73" fmla="*/ 1364 h 4057"/>
                <a:gd name="T74" fmla="*/ 647 w 3546"/>
                <a:gd name="T75" fmla="*/ 1301 h 4057"/>
                <a:gd name="T76" fmla="*/ 698 w 3546"/>
                <a:gd name="T77" fmla="*/ 1085 h 4057"/>
                <a:gd name="T78" fmla="*/ 784 w 3546"/>
                <a:gd name="T79" fmla="*/ 710 h 4057"/>
                <a:gd name="T80" fmla="*/ 630 w 3546"/>
                <a:gd name="T81" fmla="*/ 477 h 4057"/>
                <a:gd name="T82" fmla="*/ 812 w 3546"/>
                <a:gd name="T83" fmla="*/ 381 h 4057"/>
                <a:gd name="T84" fmla="*/ 1011 w 3546"/>
                <a:gd name="T85" fmla="*/ 375 h 4057"/>
                <a:gd name="T86" fmla="*/ 1249 w 3546"/>
                <a:gd name="T87" fmla="*/ 244 h 4057"/>
                <a:gd name="T88" fmla="*/ 1483 w 3546"/>
                <a:gd name="T89" fmla="*/ 97 h 4057"/>
                <a:gd name="T90" fmla="*/ 1744 w 3546"/>
                <a:gd name="T91" fmla="*/ 142 h 4057"/>
                <a:gd name="T92" fmla="*/ 2005 w 3546"/>
                <a:gd name="T93" fmla="*/ 324 h 4057"/>
                <a:gd name="T94" fmla="*/ 2136 w 3546"/>
                <a:gd name="T95" fmla="*/ 307 h 4057"/>
                <a:gd name="T96" fmla="*/ 2374 w 3546"/>
                <a:gd name="T97" fmla="*/ 460 h 4057"/>
                <a:gd name="T98" fmla="*/ 2624 w 3546"/>
                <a:gd name="T99" fmla="*/ 404 h 4057"/>
                <a:gd name="T100" fmla="*/ 2670 w 3546"/>
                <a:gd name="T101" fmla="*/ 574 h 4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4057">
                  <a:moveTo>
                    <a:pt x="2698" y="625"/>
                  </a:moveTo>
                  <a:lnTo>
                    <a:pt x="2698" y="625"/>
                  </a:lnTo>
                  <a:cubicBezTo>
                    <a:pt x="2658" y="648"/>
                    <a:pt x="2658" y="648"/>
                    <a:pt x="2658" y="648"/>
                  </a:cubicBezTo>
                  <a:cubicBezTo>
                    <a:pt x="2664" y="665"/>
                    <a:pt x="2653" y="693"/>
                    <a:pt x="2653" y="710"/>
                  </a:cubicBezTo>
                  <a:cubicBezTo>
                    <a:pt x="2653" y="750"/>
                    <a:pt x="2664" y="778"/>
                    <a:pt x="2658" y="813"/>
                  </a:cubicBezTo>
                  <a:cubicBezTo>
                    <a:pt x="2653" y="852"/>
                    <a:pt x="2642" y="886"/>
                    <a:pt x="2630" y="921"/>
                  </a:cubicBezTo>
                  <a:cubicBezTo>
                    <a:pt x="2624" y="932"/>
                    <a:pt x="2602" y="1000"/>
                    <a:pt x="2619" y="1006"/>
                  </a:cubicBezTo>
                  <a:cubicBezTo>
                    <a:pt x="2630" y="1006"/>
                    <a:pt x="2642" y="1000"/>
                    <a:pt x="2658" y="994"/>
                  </a:cubicBezTo>
                  <a:cubicBezTo>
                    <a:pt x="2676" y="989"/>
                    <a:pt x="2704" y="983"/>
                    <a:pt x="2721" y="994"/>
                  </a:cubicBezTo>
                  <a:cubicBezTo>
                    <a:pt x="2744" y="1006"/>
                    <a:pt x="2727" y="1108"/>
                    <a:pt x="2721" y="1131"/>
                  </a:cubicBezTo>
                  <a:cubicBezTo>
                    <a:pt x="2715" y="1165"/>
                    <a:pt x="2715" y="1165"/>
                    <a:pt x="2715" y="1165"/>
                  </a:cubicBezTo>
                  <a:cubicBezTo>
                    <a:pt x="2755" y="1193"/>
                    <a:pt x="2755" y="1193"/>
                    <a:pt x="2755" y="1193"/>
                  </a:cubicBezTo>
                  <a:cubicBezTo>
                    <a:pt x="2795" y="1187"/>
                    <a:pt x="2795" y="1187"/>
                    <a:pt x="2795" y="1187"/>
                  </a:cubicBezTo>
                  <a:cubicBezTo>
                    <a:pt x="2835" y="1159"/>
                    <a:pt x="2835" y="1159"/>
                    <a:pt x="2835" y="1159"/>
                  </a:cubicBezTo>
                  <a:cubicBezTo>
                    <a:pt x="2874" y="1131"/>
                    <a:pt x="2874" y="1131"/>
                    <a:pt x="2874" y="1131"/>
                  </a:cubicBezTo>
                  <a:cubicBezTo>
                    <a:pt x="2903" y="1125"/>
                    <a:pt x="2903" y="1125"/>
                    <a:pt x="2903" y="1125"/>
                  </a:cubicBezTo>
                  <a:cubicBezTo>
                    <a:pt x="2908" y="1176"/>
                    <a:pt x="2908" y="1176"/>
                    <a:pt x="2908" y="1176"/>
                  </a:cubicBezTo>
                  <a:cubicBezTo>
                    <a:pt x="2908" y="1187"/>
                    <a:pt x="2908" y="1187"/>
                    <a:pt x="2908" y="1187"/>
                  </a:cubicBezTo>
                  <a:cubicBezTo>
                    <a:pt x="2886" y="1193"/>
                    <a:pt x="2926" y="1227"/>
                    <a:pt x="2931" y="1233"/>
                  </a:cubicBezTo>
                  <a:cubicBezTo>
                    <a:pt x="2943" y="1256"/>
                    <a:pt x="2920" y="1324"/>
                    <a:pt x="2914" y="1347"/>
                  </a:cubicBezTo>
                  <a:cubicBezTo>
                    <a:pt x="2914" y="1375"/>
                    <a:pt x="2892" y="1415"/>
                    <a:pt x="2874" y="1437"/>
                  </a:cubicBezTo>
                  <a:cubicBezTo>
                    <a:pt x="2840" y="1472"/>
                    <a:pt x="2880" y="1460"/>
                    <a:pt x="2903" y="1494"/>
                  </a:cubicBezTo>
                  <a:cubicBezTo>
                    <a:pt x="2937" y="1527"/>
                    <a:pt x="2960" y="1590"/>
                    <a:pt x="3005" y="1618"/>
                  </a:cubicBezTo>
                  <a:cubicBezTo>
                    <a:pt x="3028" y="1630"/>
                    <a:pt x="3051" y="1624"/>
                    <a:pt x="3062" y="1647"/>
                  </a:cubicBezTo>
                  <a:cubicBezTo>
                    <a:pt x="3113" y="1726"/>
                    <a:pt x="3113" y="1726"/>
                    <a:pt x="3113" y="1726"/>
                  </a:cubicBezTo>
                  <a:cubicBezTo>
                    <a:pt x="3130" y="1755"/>
                    <a:pt x="3170" y="1760"/>
                    <a:pt x="3198" y="1777"/>
                  </a:cubicBezTo>
                  <a:cubicBezTo>
                    <a:pt x="3266" y="1823"/>
                    <a:pt x="3289" y="1777"/>
                    <a:pt x="3352" y="1772"/>
                  </a:cubicBezTo>
                  <a:cubicBezTo>
                    <a:pt x="3369" y="1766"/>
                    <a:pt x="3477" y="1698"/>
                    <a:pt x="3477" y="1681"/>
                  </a:cubicBezTo>
                  <a:cubicBezTo>
                    <a:pt x="3482" y="1681"/>
                    <a:pt x="3482" y="1681"/>
                    <a:pt x="3482" y="1681"/>
                  </a:cubicBezTo>
                  <a:cubicBezTo>
                    <a:pt x="3482" y="1686"/>
                    <a:pt x="3505" y="1704"/>
                    <a:pt x="3505" y="1726"/>
                  </a:cubicBezTo>
                  <a:cubicBezTo>
                    <a:pt x="3505" y="1772"/>
                    <a:pt x="3482" y="1789"/>
                    <a:pt x="3471" y="1829"/>
                  </a:cubicBezTo>
                  <a:cubicBezTo>
                    <a:pt x="3460" y="1874"/>
                    <a:pt x="3448" y="1891"/>
                    <a:pt x="3397" y="1891"/>
                  </a:cubicBezTo>
                  <a:cubicBezTo>
                    <a:pt x="3397" y="1902"/>
                    <a:pt x="3420" y="1942"/>
                    <a:pt x="3426" y="1965"/>
                  </a:cubicBezTo>
                  <a:cubicBezTo>
                    <a:pt x="3443" y="2016"/>
                    <a:pt x="3471" y="2022"/>
                    <a:pt x="3499" y="2061"/>
                  </a:cubicBezTo>
                  <a:cubicBezTo>
                    <a:pt x="3505" y="2073"/>
                    <a:pt x="3545" y="2124"/>
                    <a:pt x="3539" y="2130"/>
                  </a:cubicBezTo>
                  <a:cubicBezTo>
                    <a:pt x="3534" y="2130"/>
                    <a:pt x="3426" y="2101"/>
                    <a:pt x="3397" y="2101"/>
                  </a:cubicBezTo>
                  <a:cubicBezTo>
                    <a:pt x="3380" y="2101"/>
                    <a:pt x="3335" y="2079"/>
                    <a:pt x="3323" y="2095"/>
                  </a:cubicBezTo>
                  <a:cubicBezTo>
                    <a:pt x="3312" y="2124"/>
                    <a:pt x="3318" y="2135"/>
                    <a:pt x="3289" y="2147"/>
                  </a:cubicBezTo>
                  <a:cubicBezTo>
                    <a:pt x="3284" y="2203"/>
                    <a:pt x="3238" y="2238"/>
                    <a:pt x="3301" y="2277"/>
                  </a:cubicBezTo>
                  <a:cubicBezTo>
                    <a:pt x="3318" y="2289"/>
                    <a:pt x="3318" y="2323"/>
                    <a:pt x="3295" y="2334"/>
                  </a:cubicBezTo>
                  <a:cubicBezTo>
                    <a:pt x="3278" y="2345"/>
                    <a:pt x="3221" y="2334"/>
                    <a:pt x="3215" y="2317"/>
                  </a:cubicBezTo>
                  <a:cubicBezTo>
                    <a:pt x="3198" y="2317"/>
                    <a:pt x="3181" y="2306"/>
                    <a:pt x="3158" y="2306"/>
                  </a:cubicBezTo>
                  <a:cubicBezTo>
                    <a:pt x="3158" y="2317"/>
                    <a:pt x="3176" y="2334"/>
                    <a:pt x="3181" y="2351"/>
                  </a:cubicBezTo>
                  <a:cubicBezTo>
                    <a:pt x="3210" y="2408"/>
                    <a:pt x="3193" y="2459"/>
                    <a:pt x="3272" y="2476"/>
                  </a:cubicBezTo>
                  <a:cubicBezTo>
                    <a:pt x="3346" y="2493"/>
                    <a:pt x="3312" y="2539"/>
                    <a:pt x="3289" y="2579"/>
                  </a:cubicBezTo>
                  <a:cubicBezTo>
                    <a:pt x="3278" y="2590"/>
                    <a:pt x="3266" y="2579"/>
                    <a:pt x="3255" y="2573"/>
                  </a:cubicBezTo>
                  <a:cubicBezTo>
                    <a:pt x="3238" y="2567"/>
                    <a:pt x="3204" y="2573"/>
                    <a:pt x="3193" y="2590"/>
                  </a:cubicBezTo>
                  <a:cubicBezTo>
                    <a:pt x="3176" y="2624"/>
                    <a:pt x="3158" y="2664"/>
                    <a:pt x="3158" y="2703"/>
                  </a:cubicBezTo>
                  <a:cubicBezTo>
                    <a:pt x="3158" y="2749"/>
                    <a:pt x="3158" y="2783"/>
                    <a:pt x="3119" y="2806"/>
                  </a:cubicBezTo>
                  <a:cubicBezTo>
                    <a:pt x="3090" y="2823"/>
                    <a:pt x="3090" y="2823"/>
                    <a:pt x="3090" y="2823"/>
                  </a:cubicBezTo>
                  <a:lnTo>
                    <a:pt x="3090" y="2823"/>
                  </a:lnTo>
                  <a:cubicBezTo>
                    <a:pt x="3039" y="2828"/>
                    <a:pt x="3039" y="2828"/>
                    <a:pt x="3039" y="2828"/>
                  </a:cubicBezTo>
                  <a:cubicBezTo>
                    <a:pt x="2977" y="2868"/>
                    <a:pt x="2988" y="2834"/>
                    <a:pt x="2937" y="2840"/>
                  </a:cubicBezTo>
                  <a:cubicBezTo>
                    <a:pt x="2880" y="2851"/>
                    <a:pt x="2892" y="2828"/>
                    <a:pt x="2892" y="2897"/>
                  </a:cubicBezTo>
                  <a:cubicBezTo>
                    <a:pt x="2892" y="2931"/>
                    <a:pt x="2863" y="2919"/>
                    <a:pt x="2846" y="2931"/>
                  </a:cubicBezTo>
                  <a:cubicBezTo>
                    <a:pt x="2818" y="2942"/>
                    <a:pt x="2795" y="2982"/>
                    <a:pt x="2766" y="2999"/>
                  </a:cubicBezTo>
                  <a:cubicBezTo>
                    <a:pt x="2721" y="3033"/>
                    <a:pt x="2727" y="3061"/>
                    <a:pt x="2670" y="3044"/>
                  </a:cubicBezTo>
                  <a:cubicBezTo>
                    <a:pt x="2647" y="3039"/>
                    <a:pt x="2596" y="3152"/>
                    <a:pt x="2568" y="3169"/>
                  </a:cubicBezTo>
                  <a:cubicBezTo>
                    <a:pt x="2534" y="3192"/>
                    <a:pt x="2539" y="3215"/>
                    <a:pt x="2516" y="3238"/>
                  </a:cubicBezTo>
                  <a:cubicBezTo>
                    <a:pt x="2494" y="3272"/>
                    <a:pt x="2460" y="3232"/>
                    <a:pt x="2431" y="3266"/>
                  </a:cubicBezTo>
                  <a:cubicBezTo>
                    <a:pt x="2414" y="3283"/>
                    <a:pt x="2397" y="3328"/>
                    <a:pt x="2397" y="3351"/>
                  </a:cubicBezTo>
                  <a:cubicBezTo>
                    <a:pt x="2397" y="3368"/>
                    <a:pt x="2414" y="3374"/>
                    <a:pt x="2414" y="3391"/>
                  </a:cubicBezTo>
                  <a:cubicBezTo>
                    <a:pt x="2420" y="3408"/>
                    <a:pt x="2397" y="3448"/>
                    <a:pt x="2414" y="3459"/>
                  </a:cubicBezTo>
                  <a:cubicBezTo>
                    <a:pt x="2426" y="3470"/>
                    <a:pt x="2437" y="3470"/>
                    <a:pt x="2437" y="3493"/>
                  </a:cubicBezTo>
                  <a:cubicBezTo>
                    <a:pt x="2437" y="3533"/>
                    <a:pt x="2471" y="3561"/>
                    <a:pt x="2471" y="3612"/>
                  </a:cubicBezTo>
                  <a:cubicBezTo>
                    <a:pt x="2465" y="3641"/>
                    <a:pt x="2443" y="3652"/>
                    <a:pt x="2443" y="3669"/>
                  </a:cubicBezTo>
                  <a:cubicBezTo>
                    <a:pt x="2443" y="3686"/>
                    <a:pt x="2448" y="3692"/>
                    <a:pt x="2443" y="3709"/>
                  </a:cubicBezTo>
                  <a:cubicBezTo>
                    <a:pt x="2437" y="3720"/>
                    <a:pt x="2403" y="3749"/>
                    <a:pt x="2392" y="3754"/>
                  </a:cubicBezTo>
                  <a:cubicBezTo>
                    <a:pt x="2374" y="3754"/>
                    <a:pt x="2363" y="3754"/>
                    <a:pt x="2346" y="3754"/>
                  </a:cubicBezTo>
                  <a:cubicBezTo>
                    <a:pt x="2312" y="3766"/>
                    <a:pt x="2261" y="3851"/>
                    <a:pt x="2227" y="3834"/>
                  </a:cubicBezTo>
                  <a:cubicBezTo>
                    <a:pt x="2210" y="3823"/>
                    <a:pt x="2181" y="3749"/>
                    <a:pt x="2210" y="3743"/>
                  </a:cubicBezTo>
                  <a:cubicBezTo>
                    <a:pt x="2289" y="3732"/>
                    <a:pt x="2255" y="3624"/>
                    <a:pt x="2159" y="3681"/>
                  </a:cubicBezTo>
                  <a:cubicBezTo>
                    <a:pt x="2125" y="3698"/>
                    <a:pt x="2045" y="3686"/>
                    <a:pt x="2034" y="3737"/>
                  </a:cubicBezTo>
                  <a:cubicBezTo>
                    <a:pt x="2022" y="3766"/>
                    <a:pt x="1988" y="3777"/>
                    <a:pt x="1971" y="3806"/>
                  </a:cubicBezTo>
                  <a:cubicBezTo>
                    <a:pt x="1954" y="3834"/>
                    <a:pt x="2011" y="3851"/>
                    <a:pt x="1965" y="3897"/>
                  </a:cubicBezTo>
                  <a:cubicBezTo>
                    <a:pt x="1931" y="3931"/>
                    <a:pt x="1960" y="3942"/>
                    <a:pt x="1903" y="3965"/>
                  </a:cubicBezTo>
                  <a:cubicBezTo>
                    <a:pt x="1857" y="3976"/>
                    <a:pt x="1806" y="3976"/>
                    <a:pt x="1761" y="3987"/>
                  </a:cubicBezTo>
                  <a:cubicBezTo>
                    <a:pt x="1727" y="3999"/>
                    <a:pt x="1698" y="4033"/>
                    <a:pt x="1670" y="4044"/>
                  </a:cubicBezTo>
                  <a:cubicBezTo>
                    <a:pt x="1647" y="4056"/>
                    <a:pt x="1642" y="4021"/>
                    <a:pt x="1619" y="4021"/>
                  </a:cubicBezTo>
                  <a:cubicBezTo>
                    <a:pt x="1596" y="4021"/>
                    <a:pt x="1585" y="4021"/>
                    <a:pt x="1568" y="4010"/>
                  </a:cubicBezTo>
                  <a:cubicBezTo>
                    <a:pt x="1545" y="3993"/>
                    <a:pt x="1522" y="4004"/>
                    <a:pt x="1499" y="3999"/>
                  </a:cubicBezTo>
                  <a:cubicBezTo>
                    <a:pt x="1483" y="3993"/>
                    <a:pt x="1437" y="3948"/>
                    <a:pt x="1437" y="3931"/>
                  </a:cubicBezTo>
                  <a:cubicBezTo>
                    <a:pt x="1420" y="3862"/>
                    <a:pt x="1403" y="3902"/>
                    <a:pt x="1357" y="3874"/>
                  </a:cubicBezTo>
                  <a:cubicBezTo>
                    <a:pt x="1323" y="3851"/>
                    <a:pt x="1335" y="3874"/>
                    <a:pt x="1323" y="3897"/>
                  </a:cubicBezTo>
                  <a:cubicBezTo>
                    <a:pt x="1301" y="3948"/>
                    <a:pt x="1301" y="3948"/>
                    <a:pt x="1301" y="3948"/>
                  </a:cubicBezTo>
                  <a:cubicBezTo>
                    <a:pt x="1301" y="3953"/>
                    <a:pt x="1233" y="3925"/>
                    <a:pt x="1221" y="3919"/>
                  </a:cubicBezTo>
                  <a:cubicBezTo>
                    <a:pt x="1170" y="3908"/>
                    <a:pt x="1164" y="3936"/>
                    <a:pt x="1164" y="3868"/>
                  </a:cubicBezTo>
                  <a:cubicBezTo>
                    <a:pt x="1164" y="3851"/>
                    <a:pt x="1119" y="3811"/>
                    <a:pt x="1107" y="3806"/>
                  </a:cubicBezTo>
                  <a:cubicBezTo>
                    <a:pt x="1085" y="3800"/>
                    <a:pt x="1051" y="3817"/>
                    <a:pt x="1028" y="3817"/>
                  </a:cubicBezTo>
                  <a:cubicBezTo>
                    <a:pt x="965" y="3817"/>
                    <a:pt x="977" y="3828"/>
                    <a:pt x="937" y="3789"/>
                  </a:cubicBezTo>
                  <a:cubicBezTo>
                    <a:pt x="920" y="3777"/>
                    <a:pt x="897" y="3794"/>
                    <a:pt x="886" y="3783"/>
                  </a:cubicBezTo>
                  <a:cubicBezTo>
                    <a:pt x="846" y="3737"/>
                    <a:pt x="960" y="3692"/>
                    <a:pt x="880" y="3686"/>
                  </a:cubicBezTo>
                  <a:cubicBezTo>
                    <a:pt x="846" y="3686"/>
                    <a:pt x="812" y="3681"/>
                    <a:pt x="789" y="3652"/>
                  </a:cubicBezTo>
                  <a:cubicBezTo>
                    <a:pt x="738" y="3641"/>
                    <a:pt x="738" y="3641"/>
                    <a:pt x="738" y="3641"/>
                  </a:cubicBezTo>
                  <a:lnTo>
                    <a:pt x="738" y="3641"/>
                  </a:lnTo>
                  <a:cubicBezTo>
                    <a:pt x="715" y="3595"/>
                    <a:pt x="721" y="3647"/>
                    <a:pt x="687" y="3635"/>
                  </a:cubicBezTo>
                  <a:cubicBezTo>
                    <a:pt x="653" y="3630"/>
                    <a:pt x="642" y="3681"/>
                    <a:pt x="596" y="3675"/>
                  </a:cubicBezTo>
                  <a:cubicBezTo>
                    <a:pt x="539" y="3675"/>
                    <a:pt x="539" y="3692"/>
                    <a:pt x="511" y="3630"/>
                  </a:cubicBezTo>
                  <a:cubicBezTo>
                    <a:pt x="500" y="3595"/>
                    <a:pt x="477" y="3533"/>
                    <a:pt x="454" y="3510"/>
                  </a:cubicBezTo>
                  <a:cubicBezTo>
                    <a:pt x="443" y="3499"/>
                    <a:pt x="420" y="3482"/>
                    <a:pt x="420" y="3459"/>
                  </a:cubicBezTo>
                  <a:lnTo>
                    <a:pt x="420" y="3465"/>
                  </a:lnTo>
                  <a:cubicBezTo>
                    <a:pt x="409" y="3436"/>
                    <a:pt x="380" y="3419"/>
                    <a:pt x="358" y="3391"/>
                  </a:cubicBezTo>
                  <a:cubicBezTo>
                    <a:pt x="346" y="3374"/>
                    <a:pt x="324" y="3340"/>
                    <a:pt x="318" y="3317"/>
                  </a:cubicBezTo>
                  <a:cubicBezTo>
                    <a:pt x="312" y="3294"/>
                    <a:pt x="312" y="3294"/>
                    <a:pt x="289" y="3289"/>
                  </a:cubicBezTo>
                  <a:cubicBezTo>
                    <a:pt x="272" y="3283"/>
                    <a:pt x="278" y="3243"/>
                    <a:pt x="284" y="3232"/>
                  </a:cubicBezTo>
                  <a:cubicBezTo>
                    <a:pt x="289" y="3226"/>
                    <a:pt x="295" y="3220"/>
                    <a:pt x="289" y="3209"/>
                  </a:cubicBezTo>
                  <a:cubicBezTo>
                    <a:pt x="289" y="3209"/>
                    <a:pt x="278" y="3215"/>
                    <a:pt x="267" y="3209"/>
                  </a:cubicBezTo>
                  <a:cubicBezTo>
                    <a:pt x="272" y="3152"/>
                    <a:pt x="272" y="3152"/>
                    <a:pt x="272" y="3152"/>
                  </a:cubicBezTo>
                  <a:cubicBezTo>
                    <a:pt x="278" y="3135"/>
                    <a:pt x="284" y="3124"/>
                    <a:pt x="284" y="3112"/>
                  </a:cubicBezTo>
                  <a:cubicBezTo>
                    <a:pt x="295" y="3078"/>
                    <a:pt x="324" y="3056"/>
                    <a:pt x="335" y="3027"/>
                  </a:cubicBezTo>
                  <a:cubicBezTo>
                    <a:pt x="340" y="3016"/>
                    <a:pt x="346" y="3010"/>
                    <a:pt x="352" y="2999"/>
                  </a:cubicBezTo>
                  <a:cubicBezTo>
                    <a:pt x="358" y="2982"/>
                    <a:pt x="324" y="2993"/>
                    <a:pt x="329" y="2970"/>
                  </a:cubicBezTo>
                  <a:cubicBezTo>
                    <a:pt x="329" y="2942"/>
                    <a:pt x="335" y="2908"/>
                    <a:pt x="335" y="2885"/>
                  </a:cubicBezTo>
                  <a:cubicBezTo>
                    <a:pt x="335" y="2868"/>
                    <a:pt x="340" y="2857"/>
                    <a:pt x="340" y="2840"/>
                  </a:cubicBezTo>
                  <a:cubicBezTo>
                    <a:pt x="346" y="2811"/>
                    <a:pt x="363" y="2823"/>
                    <a:pt x="380" y="2806"/>
                  </a:cubicBezTo>
                  <a:cubicBezTo>
                    <a:pt x="397" y="2794"/>
                    <a:pt x="403" y="2777"/>
                    <a:pt x="414" y="2766"/>
                  </a:cubicBezTo>
                  <a:cubicBezTo>
                    <a:pt x="426" y="2755"/>
                    <a:pt x="437" y="2760"/>
                    <a:pt x="443" y="2749"/>
                  </a:cubicBezTo>
                  <a:cubicBezTo>
                    <a:pt x="471" y="2726"/>
                    <a:pt x="460" y="2692"/>
                    <a:pt x="511" y="2692"/>
                  </a:cubicBezTo>
                  <a:cubicBezTo>
                    <a:pt x="539" y="2692"/>
                    <a:pt x="574" y="2613"/>
                    <a:pt x="596" y="2624"/>
                  </a:cubicBezTo>
                  <a:cubicBezTo>
                    <a:pt x="596" y="2613"/>
                    <a:pt x="613" y="2567"/>
                    <a:pt x="608" y="2556"/>
                  </a:cubicBezTo>
                  <a:cubicBezTo>
                    <a:pt x="602" y="2550"/>
                    <a:pt x="602" y="2539"/>
                    <a:pt x="602" y="2527"/>
                  </a:cubicBezTo>
                  <a:cubicBezTo>
                    <a:pt x="613" y="2527"/>
                    <a:pt x="625" y="2499"/>
                    <a:pt x="630" y="2493"/>
                  </a:cubicBezTo>
                  <a:cubicBezTo>
                    <a:pt x="630" y="2476"/>
                    <a:pt x="653" y="2459"/>
                    <a:pt x="664" y="2448"/>
                  </a:cubicBezTo>
                  <a:cubicBezTo>
                    <a:pt x="670" y="2431"/>
                    <a:pt x="715" y="2363"/>
                    <a:pt x="710" y="2345"/>
                  </a:cubicBezTo>
                  <a:cubicBezTo>
                    <a:pt x="710" y="2340"/>
                    <a:pt x="698" y="2334"/>
                    <a:pt x="698" y="2323"/>
                  </a:cubicBezTo>
                  <a:cubicBezTo>
                    <a:pt x="698" y="2306"/>
                    <a:pt x="704" y="2300"/>
                    <a:pt x="698" y="2283"/>
                  </a:cubicBezTo>
                  <a:cubicBezTo>
                    <a:pt x="681" y="2260"/>
                    <a:pt x="636" y="2215"/>
                    <a:pt x="608" y="2215"/>
                  </a:cubicBezTo>
                  <a:cubicBezTo>
                    <a:pt x="568" y="2215"/>
                    <a:pt x="511" y="2249"/>
                    <a:pt x="483" y="2209"/>
                  </a:cubicBezTo>
                  <a:cubicBezTo>
                    <a:pt x="477" y="2203"/>
                    <a:pt x="488" y="2158"/>
                    <a:pt x="488" y="2141"/>
                  </a:cubicBezTo>
                  <a:cubicBezTo>
                    <a:pt x="488" y="2107"/>
                    <a:pt x="448" y="2118"/>
                    <a:pt x="420" y="2107"/>
                  </a:cubicBezTo>
                  <a:cubicBezTo>
                    <a:pt x="369" y="2090"/>
                    <a:pt x="335" y="2027"/>
                    <a:pt x="358" y="1971"/>
                  </a:cubicBezTo>
                  <a:cubicBezTo>
                    <a:pt x="375" y="1942"/>
                    <a:pt x="352" y="1948"/>
                    <a:pt x="335" y="1925"/>
                  </a:cubicBezTo>
                  <a:cubicBezTo>
                    <a:pt x="324" y="1908"/>
                    <a:pt x="289" y="1874"/>
                    <a:pt x="284" y="1857"/>
                  </a:cubicBezTo>
                  <a:cubicBezTo>
                    <a:pt x="278" y="1840"/>
                    <a:pt x="278" y="1823"/>
                    <a:pt x="278" y="1806"/>
                  </a:cubicBezTo>
                  <a:cubicBezTo>
                    <a:pt x="272" y="1777"/>
                    <a:pt x="261" y="1800"/>
                    <a:pt x="278" y="1766"/>
                  </a:cubicBezTo>
                  <a:cubicBezTo>
                    <a:pt x="289" y="1749"/>
                    <a:pt x="301" y="1670"/>
                    <a:pt x="284" y="1664"/>
                  </a:cubicBezTo>
                  <a:cubicBezTo>
                    <a:pt x="261" y="1647"/>
                    <a:pt x="238" y="1635"/>
                    <a:pt x="216" y="1624"/>
                  </a:cubicBezTo>
                  <a:cubicBezTo>
                    <a:pt x="176" y="1607"/>
                    <a:pt x="187" y="1556"/>
                    <a:pt x="153" y="1556"/>
                  </a:cubicBezTo>
                  <a:cubicBezTo>
                    <a:pt x="130" y="1556"/>
                    <a:pt x="125" y="1544"/>
                    <a:pt x="113" y="1522"/>
                  </a:cubicBezTo>
                  <a:cubicBezTo>
                    <a:pt x="96" y="1500"/>
                    <a:pt x="85" y="1489"/>
                    <a:pt x="62" y="1472"/>
                  </a:cubicBezTo>
                  <a:cubicBezTo>
                    <a:pt x="51" y="1460"/>
                    <a:pt x="22" y="1409"/>
                    <a:pt x="17" y="1398"/>
                  </a:cubicBezTo>
                  <a:cubicBezTo>
                    <a:pt x="0" y="1347"/>
                    <a:pt x="0" y="1347"/>
                    <a:pt x="0" y="1347"/>
                  </a:cubicBezTo>
                  <a:cubicBezTo>
                    <a:pt x="17" y="1347"/>
                    <a:pt x="39" y="1335"/>
                    <a:pt x="56" y="1335"/>
                  </a:cubicBezTo>
                  <a:cubicBezTo>
                    <a:pt x="74" y="1335"/>
                    <a:pt x="96" y="1347"/>
                    <a:pt x="113" y="1352"/>
                  </a:cubicBezTo>
                  <a:cubicBezTo>
                    <a:pt x="130" y="1364"/>
                    <a:pt x="153" y="1364"/>
                    <a:pt x="176" y="1364"/>
                  </a:cubicBezTo>
                  <a:cubicBezTo>
                    <a:pt x="210" y="1358"/>
                    <a:pt x="233" y="1398"/>
                    <a:pt x="267" y="1369"/>
                  </a:cubicBezTo>
                  <a:cubicBezTo>
                    <a:pt x="312" y="1335"/>
                    <a:pt x="346" y="1330"/>
                    <a:pt x="397" y="1347"/>
                  </a:cubicBezTo>
                  <a:cubicBezTo>
                    <a:pt x="420" y="1352"/>
                    <a:pt x="437" y="1369"/>
                    <a:pt x="460" y="1364"/>
                  </a:cubicBezTo>
                  <a:cubicBezTo>
                    <a:pt x="494" y="1358"/>
                    <a:pt x="500" y="1341"/>
                    <a:pt x="539" y="1341"/>
                  </a:cubicBezTo>
                  <a:cubicBezTo>
                    <a:pt x="556" y="1341"/>
                    <a:pt x="579" y="1358"/>
                    <a:pt x="602" y="1352"/>
                  </a:cubicBezTo>
                  <a:cubicBezTo>
                    <a:pt x="613" y="1347"/>
                    <a:pt x="625" y="1341"/>
                    <a:pt x="642" y="1330"/>
                  </a:cubicBezTo>
                  <a:cubicBezTo>
                    <a:pt x="647" y="1301"/>
                    <a:pt x="647" y="1301"/>
                    <a:pt x="647" y="1301"/>
                  </a:cubicBezTo>
                  <a:cubicBezTo>
                    <a:pt x="647" y="1273"/>
                    <a:pt x="659" y="1261"/>
                    <a:pt x="670" y="1233"/>
                  </a:cubicBezTo>
                  <a:cubicBezTo>
                    <a:pt x="676" y="1216"/>
                    <a:pt x="664" y="1187"/>
                    <a:pt x="676" y="1171"/>
                  </a:cubicBezTo>
                  <a:cubicBezTo>
                    <a:pt x="687" y="1153"/>
                    <a:pt x="681" y="1148"/>
                    <a:pt x="676" y="1131"/>
                  </a:cubicBezTo>
                  <a:cubicBezTo>
                    <a:pt x="664" y="1114"/>
                    <a:pt x="681" y="1085"/>
                    <a:pt x="698" y="1085"/>
                  </a:cubicBezTo>
                  <a:cubicBezTo>
                    <a:pt x="727" y="1085"/>
                    <a:pt x="733" y="1051"/>
                    <a:pt x="755" y="1034"/>
                  </a:cubicBezTo>
                  <a:cubicBezTo>
                    <a:pt x="789" y="1017"/>
                    <a:pt x="772" y="972"/>
                    <a:pt x="772" y="949"/>
                  </a:cubicBezTo>
                  <a:cubicBezTo>
                    <a:pt x="772" y="915"/>
                    <a:pt x="812" y="904"/>
                    <a:pt x="806" y="875"/>
                  </a:cubicBezTo>
                  <a:cubicBezTo>
                    <a:pt x="789" y="824"/>
                    <a:pt x="835" y="762"/>
                    <a:pt x="784" y="710"/>
                  </a:cubicBezTo>
                  <a:cubicBezTo>
                    <a:pt x="772" y="699"/>
                    <a:pt x="761" y="705"/>
                    <a:pt x="755" y="682"/>
                  </a:cubicBezTo>
                  <a:cubicBezTo>
                    <a:pt x="727" y="591"/>
                    <a:pt x="698" y="654"/>
                    <a:pt x="647" y="608"/>
                  </a:cubicBezTo>
                  <a:cubicBezTo>
                    <a:pt x="625" y="597"/>
                    <a:pt x="630" y="551"/>
                    <a:pt x="642" y="534"/>
                  </a:cubicBezTo>
                  <a:cubicBezTo>
                    <a:pt x="636" y="506"/>
                    <a:pt x="613" y="517"/>
                    <a:pt x="630" y="477"/>
                  </a:cubicBezTo>
                  <a:cubicBezTo>
                    <a:pt x="642" y="466"/>
                    <a:pt x="653" y="443"/>
                    <a:pt x="653" y="426"/>
                  </a:cubicBezTo>
                  <a:cubicBezTo>
                    <a:pt x="664" y="426"/>
                    <a:pt x="687" y="426"/>
                    <a:pt x="698" y="426"/>
                  </a:cubicBezTo>
                  <a:cubicBezTo>
                    <a:pt x="710" y="421"/>
                    <a:pt x="710" y="404"/>
                    <a:pt x="721" y="398"/>
                  </a:cubicBezTo>
                  <a:cubicBezTo>
                    <a:pt x="738" y="386"/>
                    <a:pt x="795" y="386"/>
                    <a:pt x="812" y="381"/>
                  </a:cubicBezTo>
                  <a:lnTo>
                    <a:pt x="812" y="381"/>
                  </a:lnTo>
                  <a:cubicBezTo>
                    <a:pt x="857" y="398"/>
                    <a:pt x="857" y="398"/>
                    <a:pt x="857" y="398"/>
                  </a:cubicBezTo>
                  <a:cubicBezTo>
                    <a:pt x="892" y="415"/>
                    <a:pt x="892" y="415"/>
                    <a:pt x="931" y="415"/>
                  </a:cubicBezTo>
                  <a:cubicBezTo>
                    <a:pt x="965" y="415"/>
                    <a:pt x="988" y="369"/>
                    <a:pt x="1011" y="375"/>
                  </a:cubicBezTo>
                  <a:cubicBezTo>
                    <a:pt x="1028" y="438"/>
                    <a:pt x="1039" y="398"/>
                    <a:pt x="1085" y="381"/>
                  </a:cubicBezTo>
                  <a:cubicBezTo>
                    <a:pt x="1102" y="375"/>
                    <a:pt x="1119" y="386"/>
                    <a:pt x="1136" y="381"/>
                  </a:cubicBezTo>
                  <a:cubicBezTo>
                    <a:pt x="1153" y="375"/>
                    <a:pt x="1204" y="358"/>
                    <a:pt x="1204" y="341"/>
                  </a:cubicBezTo>
                  <a:cubicBezTo>
                    <a:pt x="1204" y="307"/>
                    <a:pt x="1210" y="256"/>
                    <a:pt x="1249" y="244"/>
                  </a:cubicBezTo>
                  <a:cubicBezTo>
                    <a:pt x="1272" y="233"/>
                    <a:pt x="1284" y="216"/>
                    <a:pt x="1312" y="216"/>
                  </a:cubicBezTo>
                  <a:cubicBezTo>
                    <a:pt x="1340" y="216"/>
                    <a:pt x="1352" y="205"/>
                    <a:pt x="1369" y="176"/>
                  </a:cubicBezTo>
                  <a:cubicBezTo>
                    <a:pt x="1392" y="171"/>
                    <a:pt x="1397" y="171"/>
                    <a:pt x="1420" y="165"/>
                  </a:cubicBezTo>
                  <a:cubicBezTo>
                    <a:pt x="1431" y="165"/>
                    <a:pt x="1454" y="103"/>
                    <a:pt x="1483" y="97"/>
                  </a:cubicBezTo>
                  <a:cubicBezTo>
                    <a:pt x="1534" y="80"/>
                    <a:pt x="1607" y="0"/>
                    <a:pt x="1647" y="51"/>
                  </a:cubicBezTo>
                  <a:cubicBezTo>
                    <a:pt x="1681" y="91"/>
                    <a:pt x="1681" y="91"/>
                    <a:pt x="1681" y="91"/>
                  </a:cubicBezTo>
                  <a:cubicBezTo>
                    <a:pt x="1687" y="103"/>
                    <a:pt x="1698" y="103"/>
                    <a:pt x="1710" y="97"/>
                  </a:cubicBezTo>
                  <a:cubicBezTo>
                    <a:pt x="1767" y="91"/>
                    <a:pt x="1693" y="131"/>
                    <a:pt x="1744" y="142"/>
                  </a:cubicBezTo>
                  <a:cubicBezTo>
                    <a:pt x="1823" y="165"/>
                    <a:pt x="1738" y="227"/>
                    <a:pt x="1772" y="244"/>
                  </a:cubicBezTo>
                  <a:cubicBezTo>
                    <a:pt x="1784" y="250"/>
                    <a:pt x="1846" y="261"/>
                    <a:pt x="1852" y="261"/>
                  </a:cubicBezTo>
                  <a:cubicBezTo>
                    <a:pt x="1863" y="278"/>
                    <a:pt x="1857" y="313"/>
                    <a:pt x="1886" y="318"/>
                  </a:cubicBezTo>
                  <a:cubicBezTo>
                    <a:pt x="1954" y="330"/>
                    <a:pt x="1948" y="404"/>
                    <a:pt x="2005" y="324"/>
                  </a:cubicBezTo>
                  <a:cubicBezTo>
                    <a:pt x="2022" y="290"/>
                    <a:pt x="2034" y="290"/>
                    <a:pt x="2068" y="284"/>
                  </a:cubicBezTo>
                  <a:cubicBezTo>
                    <a:pt x="2090" y="278"/>
                    <a:pt x="2102" y="244"/>
                    <a:pt x="2130" y="239"/>
                  </a:cubicBezTo>
                  <a:lnTo>
                    <a:pt x="2130" y="239"/>
                  </a:lnTo>
                  <a:cubicBezTo>
                    <a:pt x="2130" y="261"/>
                    <a:pt x="2142" y="284"/>
                    <a:pt x="2136" y="307"/>
                  </a:cubicBezTo>
                  <a:cubicBezTo>
                    <a:pt x="2125" y="352"/>
                    <a:pt x="2159" y="364"/>
                    <a:pt x="2204" y="347"/>
                  </a:cubicBezTo>
                  <a:cubicBezTo>
                    <a:pt x="2227" y="335"/>
                    <a:pt x="2261" y="352"/>
                    <a:pt x="2278" y="369"/>
                  </a:cubicBezTo>
                  <a:cubicBezTo>
                    <a:pt x="2289" y="386"/>
                    <a:pt x="2295" y="404"/>
                    <a:pt x="2318" y="404"/>
                  </a:cubicBezTo>
                  <a:cubicBezTo>
                    <a:pt x="2352" y="404"/>
                    <a:pt x="2346" y="443"/>
                    <a:pt x="2374" y="460"/>
                  </a:cubicBezTo>
                  <a:cubicBezTo>
                    <a:pt x="2414" y="477"/>
                    <a:pt x="2437" y="506"/>
                    <a:pt x="2488" y="483"/>
                  </a:cubicBezTo>
                  <a:cubicBezTo>
                    <a:pt x="2511" y="483"/>
                    <a:pt x="2539" y="472"/>
                    <a:pt x="2551" y="455"/>
                  </a:cubicBezTo>
                  <a:cubicBezTo>
                    <a:pt x="2562" y="438"/>
                    <a:pt x="2573" y="421"/>
                    <a:pt x="2590" y="409"/>
                  </a:cubicBezTo>
                  <a:cubicBezTo>
                    <a:pt x="2596" y="404"/>
                    <a:pt x="2613" y="404"/>
                    <a:pt x="2624" y="404"/>
                  </a:cubicBezTo>
                  <a:cubicBezTo>
                    <a:pt x="2630" y="404"/>
                    <a:pt x="2698" y="369"/>
                    <a:pt x="2687" y="392"/>
                  </a:cubicBezTo>
                  <a:cubicBezTo>
                    <a:pt x="2676" y="415"/>
                    <a:pt x="2658" y="432"/>
                    <a:pt x="2658" y="455"/>
                  </a:cubicBezTo>
                  <a:cubicBezTo>
                    <a:pt x="2658" y="472"/>
                    <a:pt x="2664" y="489"/>
                    <a:pt x="2664" y="506"/>
                  </a:cubicBezTo>
                  <a:cubicBezTo>
                    <a:pt x="2658" y="534"/>
                    <a:pt x="2653" y="546"/>
                    <a:pt x="2670" y="574"/>
                  </a:cubicBezTo>
                  <a:cubicBezTo>
                    <a:pt x="2681" y="591"/>
                    <a:pt x="2693" y="602"/>
                    <a:pt x="2698" y="625"/>
                  </a:cubicBez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162">
              <a:extLst>
                <a:ext uri="{FF2B5EF4-FFF2-40B4-BE49-F238E27FC236}">
                  <a16:creationId xmlns:a16="http://schemas.microsoft.com/office/drawing/2014/main" id="{A3E7AEC5-C287-6E40-B98C-129CA43F4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0946" y="8723539"/>
              <a:ext cx="4996272" cy="2916207"/>
            </a:xfrm>
            <a:custGeom>
              <a:avLst/>
              <a:gdLst>
                <a:gd name="T0" fmla="*/ 3249 w 7221"/>
                <a:gd name="T1" fmla="*/ 96 h 4216"/>
                <a:gd name="T2" fmla="*/ 3613 w 7221"/>
                <a:gd name="T3" fmla="*/ 380 h 4216"/>
                <a:gd name="T4" fmla="*/ 3994 w 7221"/>
                <a:gd name="T5" fmla="*/ 522 h 4216"/>
                <a:gd name="T6" fmla="*/ 4516 w 7221"/>
                <a:gd name="T7" fmla="*/ 551 h 4216"/>
                <a:gd name="T8" fmla="*/ 4845 w 7221"/>
                <a:gd name="T9" fmla="*/ 437 h 4216"/>
                <a:gd name="T10" fmla="*/ 5078 w 7221"/>
                <a:gd name="T11" fmla="*/ 409 h 4216"/>
                <a:gd name="T12" fmla="*/ 5493 w 7221"/>
                <a:gd name="T13" fmla="*/ 431 h 4216"/>
                <a:gd name="T14" fmla="*/ 5657 w 7221"/>
                <a:gd name="T15" fmla="*/ 420 h 4216"/>
                <a:gd name="T16" fmla="*/ 6078 w 7221"/>
                <a:gd name="T17" fmla="*/ 426 h 4216"/>
                <a:gd name="T18" fmla="*/ 6220 w 7221"/>
                <a:gd name="T19" fmla="*/ 727 h 4216"/>
                <a:gd name="T20" fmla="*/ 6089 w 7221"/>
                <a:gd name="T21" fmla="*/ 1000 h 4216"/>
                <a:gd name="T22" fmla="*/ 6345 w 7221"/>
                <a:gd name="T23" fmla="*/ 1096 h 4216"/>
                <a:gd name="T24" fmla="*/ 6686 w 7221"/>
                <a:gd name="T25" fmla="*/ 1318 h 4216"/>
                <a:gd name="T26" fmla="*/ 6765 w 7221"/>
                <a:gd name="T27" fmla="*/ 1511 h 4216"/>
                <a:gd name="T28" fmla="*/ 6839 w 7221"/>
                <a:gd name="T29" fmla="*/ 1801 h 4216"/>
                <a:gd name="T30" fmla="*/ 7220 w 7221"/>
                <a:gd name="T31" fmla="*/ 2107 h 4216"/>
                <a:gd name="T32" fmla="*/ 6885 w 7221"/>
                <a:gd name="T33" fmla="*/ 2766 h 4216"/>
                <a:gd name="T34" fmla="*/ 6527 w 7221"/>
                <a:gd name="T35" fmla="*/ 3107 h 4216"/>
                <a:gd name="T36" fmla="*/ 6214 w 7221"/>
                <a:gd name="T37" fmla="*/ 2937 h 4216"/>
                <a:gd name="T38" fmla="*/ 5782 w 7221"/>
                <a:gd name="T39" fmla="*/ 3130 h 4216"/>
                <a:gd name="T40" fmla="*/ 5504 w 7221"/>
                <a:gd name="T41" fmla="*/ 3073 h 4216"/>
                <a:gd name="T42" fmla="*/ 4919 w 7221"/>
                <a:gd name="T43" fmla="*/ 3124 h 4216"/>
                <a:gd name="T44" fmla="*/ 4534 w 7221"/>
                <a:gd name="T45" fmla="*/ 3068 h 4216"/>
                <a:gd name="T46" fmla="*/ 3982 w 7221"/>
                <a:gd name="T47" fmla="*/ 3119 h 4216"/>
                <a:gd name="T48" fmla="*/ 3499 w 7221"/>
                <a:gd name="T49" fmla="*/ 3437 h 4216"/>
                <a:gd name="T50" fmla="*/ 2943 w 7221"/>
                <a:gd name="T51" fmla="*/ 3551 h 4216"/>
                <a:gd name="T52" fmla="*/ 2749 w 7221"/>
                <a:gd name="T53" fmla="*/ 3783 h 4216"/>
                <a:gd name="T54" fmla="*/ 2681 w 7221"/>
                <a:gd name="T55" fmla="*/ 3954 h 4216"/>
                <a:gd name="T56" fmla="*/ 2551 w 7221"/>
                <a:gd name="T57" fmla="*/ 4056 h 4216"/>
                <a:gd name="T58" fmla="*/ 2232 w 7221"/>
                <a:gd name="T59" fmla="*/ 4113 h 4216"/>
                <a:gd name="T60" fmla="*/ 1806 w 7221"/>
                <a:gd name="T61" fmla="*/ 3903 h 4216"/>
                <a:gd name="T62" fmla="*/ 1636 w 7221"/>
                <a:gd name="T63" fmla="*/ 3653 h 4216"/>
                <a:gd name="T64" fmla="*/ 1585 w 7221"/>
                <a:gd name="T65" fmla="*/ 3386 h 4216"/>
                <a:gd name="T66" fmla="*/ 1380 w 7221"/>
                <a:gd name="T67" fmla="*/ 3181 h 4216"/>
                <a:gd name="T68" fmla="*/ 1352 w 7221"/>
                <a:gd name="T69" fmla="*/ 2914 h 4216"/>
                <a:gd name="T70" fmla="*/ 937 w 7221"/>
                <a:gd name="T71" fmla="*/ 2528 h 4216"/>
                <a:gd name="T72" fmla="*/ 147 w 7221"/>
                <a:gd name="T73" fmla="*/ 2431 h 4216"/>
                <a:gd name="T74" fmla="*/ 113 w 7221"/>
                <a:gd name="T75" fmla="*/ 2323 h 4216"/>
                <a:gd name="T76" fmla="*/ 79 w 7221"/>
                <a:gd name="T77" fmla="*/ 2045 h 4216"/>
                <a:gd name="T78" fmla="*/ 22 w 7221"/>
                <a:gd name="T79" fmla="*/ 1795 h 4216"/>
                <a:gd name="T80" fmla="*/ 91 w 7221"/>
                <a:gd name="T81" fmla="*/ 1608 h 4216"/>
                <a:gd name="T82" fmla="*/ 289 w 7221"/>
                <a:gd name="T83" fmla="*/ 1306 h 4216"/>
                <a:gd name="T84" fmla="*/ 483 w 7221"/>
                <a:gd name="T85" fmla="*/ 1113 h 4216"/>
                <a:gd name="T86" fmla="*/ 653 w 7221"/>
                <a:gd name="T87" fmla="*/ 994 h 4216"/>
                <a:gd name="T88" fmla="*/ 721 w 7221"/>
                <a:gd name="T89" fmla="*/ 818 h 4216"/>
                <a:gd name="T90" fmla="*/ 920 w 7221"/>
                <a:gd name="T91" fmla="*/ 966 h 4216"/>
                <a:gd name="T92" fmla="*/ 1204 w 7221"/>
                <a:gd name="T93" fmla="*/ 1096 h 4216"/>
                <a:gd name="T94" fmla="*/ 1420 w 7221"/>
                <a:gd name="T95" fmla="*/ 1108 h 4216"/>
                <a:gd name="T96" fmla="*/ 1653 w 7221"/>
                <a:gd name="T97" fmla="*/ 1221 h 4216"/>
                <a:gd name="T98" fmla="*/ 1954 w 7221"/>
                <a:gd name="T99" fmla="*/ 983 h 4216"/>
                <a:gd name="T100" fmla="*/ 2210 w 7221"/>
                <a:gd name="T101" fmla="*/ 1011 h 4216"/>
                <a:gd name="T102" fmla="*/ 2426 w 7221"/>
                <a:gd name="T103" fmla="*/ 846 h 4216"/>
                <a:gd name="T104" fmla="*/ 2397 w 7221"/>
                <a:gd name="T105" fmla="*/ 568 h 4216"/>
                <a:gd name="T106" fmla="*/ 2551 w 7221"/>
                <a:gd name="T107" fmla="*/ 346 h 4216"/>
                <a:gd name="T108" fmla="*/ 2875 w 7221"/>
                <a:gd name="T109" fmla="*/ 74 h 4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21" h="4216">
                  <a:moveTo>
                    <a:pt x="3073" y="0"/>
                  </a:moveTo>
                  <a:lnTo>
                    <a:pt x="3073" y="0"/>
                  </a:lnTo>
                  <a:cubicBezTo>
                    <a:pt x="3090" y="39"/>
                    <a:pt x="3090" y="39"/>
                    <a:pt x="3090" y="39"/>
                  </a:cubicBezTo>
                  <a:cubicBezTo>
                    <a:pt x="3119" y="119"/>
                    <a:pt x="3238" y="28"/>
                    <a:pt x="3249" y="96"/>
                  </a:cubicBezTo>
                  <a:cubicBezTo>
                    <a:pt x="3255" y="159"/>
                    <a:pt x="3255" y="193"/>
                    <a:pt x="3329" y="210"/>
                  </a:cubicBezTo>
                  <a:cubicBezTo>
                    <a:pt x="3357" y="216"/>
                    <a:pt x="3431" y="227"/>
                    <a:pt x="3448" y="250"/>
                  </a:cubicBezTo>
                  <a:cubicBezTo>
                    <a:pt x="3477" y="272"/>
                    <a:pt x="3494" y="284"/>
                    <a:pt x="3528" y="301"/>
                  </a:cubicBezTo>
                  <a:cubicBezTo>
                    <a:pt x="3573" y="329"/>
                    <a:pt x="3551" y="358"/>
                    <a:pt x="3613" y="380"/>
                  </a:cubicBezTo>
                  <a:cubicBezTo>
                    <a:pt x="3641" y="386"/>
                    <a:pt x="3676" y="415"/>
                    <a:pt x="3698" y="437"/>
                  </a:cubicBezTo>
                  <a:cubicBezTo>
                    <a:pt x="3732" y="483"/>
                    <a:pt x="3772" y="500"/>
                    <a:pt x="3823" y="522"/>
                  </a:cubicBezTo>
                  <a:cubicBezTo>
                    <a:pt x="3840" y="534"/>
                    <a:pt x="3897" y="591"/>
                    <a:pt x="3914" y="591"/>
                  </a:cubicBezTo>
                  <a:cubicBezTo>
                    <a:pt x="3931" y="591"/>
                    <a:pt x="3971" y="539"/>
                    <a:pt x="3994" y="522"/>
                  </a:cubicBezTo>
                  <a:cubicBezTo>
                    <a:pt x="4028" y="500"/>
                    <a:pt x="4096" y="545"/>
                    <a:pt x="4136" y="545"/>
                  </a:cubicBezTo>
                  <a:cubicBezTo>
                    <a:pt x="4170" y="545"/>
                    <a:pt x="4210" y="534"/>
                    <a:pt x="4244" y="545"/>
                  </a:cubicBezTo>
                  <a:cubicBezTo>
                    <a:pt x="4278" y="551"/>
                    <a:pt x="4312" y="562"/>
                    <a:pt x="4340" y="562"/>
                  </a:cubicBezTo>
                  <a:cubicBezTo>
                    <a:pt x="4374" y="568"/>
                    <a:pt x="4482" y="562"/>
                    <a:pt x="4516" y="551"/>
                  </a:cubicBezTo>
                  <a:cubicBezTo>
                    <a:pt x="4550" y="534"/>
                    <a:pt x="4556" y="449"/>
                    <a:pt x="4613" y="483"/>
                  </a:cubicBezTo>
                  <a:cubicBezTo>
                    <a:pt x="4630" y="494"/>
                    <a:pt x="4647" y="477"/>
                    <a:pt x="4664" y="477"/>
                  </a:cubicBezTo>
                  <a:cubicBezTo>
                    <a:pt x="4704" y="483"/>
                    <a:pt x="4731" y="500"/>
                    <a:pt x="4765" y="511"/>
                  </a:cubicBezTo>
                  <a:cubicBezTo>
                    <a:pt x="4851" y="545"/>
                    <a:pt x="4794" y="437"/>
                    <a:pt x="4845" y="437"/>
                  </a:cubicBezTo>
                  <a:cubicBezTo>
                    <a:pt x="4873" y="437"/>
                    <a:pt x="4885" y="449"/>
                    <a:pt x="4885" y="471"/>
                  </a:cubicBezTo>
                  <a:cubicBezTo>
                    <a:pt x="4885" y="505"/>
                    <a:pt x="4925" y="511"/>
                    <a:pt x="4953" y="511"/>
                  </a:cubicBezTo>
                  <a:cubicBezTo>
                    <a:pt x="4998" y="528"/>
                    <a:pt x="5004" y="500"/>
                    <a:pt x="5044" y="477"/>
                  </a:cubicBezTo>
                  <a:cubicBezTo>
                    <a:pt x="5084" y="449"/>
                    <a:pt x="5061" y="431"/>
                    <a:pt x="5078" y="409"/>
                  </a:cubicBezTo>
                  <a:cubicBezTo>
                    <a:pt x="5084" y="403"/>
                    <a:pt x="5146" y="386"/>
                    <a:pt x="5152" y="386"/>
                  </a:cubicBezTo>
                  <a:cubicBezTo>
                    <a:pt x="5163" y="386"/>
                    <a:pt x="5186" y="415"/>
                    <a:pt x="5203" y="420"/>
                  </a:cubicBezTo>
                  <a:cubicBezTo>
                    <a:pt x="5237" y="437"/>
                    <a:pt x="5294" y="437"/>
                    <a:pt x="5334" y="443"/>
                  </a:cubicBezTo>
                  <a:cubicBezTo>
                    <a:pt x="5407" y="460"/>
                    <a:pt x="5459" y="352"/>
                    <a:pt x="5493" y="431"/>
                  </a:cubicBezTo>
                  <a:cubicBezTo>
                    <a:pt x="5498" y="437"/>
                    <a:pt x="5532" y="494"/>
                    <a:pt x="5544" y="488"/>
                  </a:cubicBezTo>
                  <a:cubicBezTo>
                    <a:pt x="5549" y="483"/>
                    <a:pt x="5555" y="454"/>
                    <a:pt x="5561" y="443"/>
                  </a:cubicBezTo>
                  <a:cubicBezTo>
                    <a:pt x="5572" y="426"/>
                    <a:pt x="5589" y="415"/>
                    <a:pt x="5606" y="403"/>
                  </a:cubicBezTo>
                  <a:cubicBezTo>
                    <a:pt x="5646" y="392"/>
                    <a:pt x="5635" y="415"/>
                    <a:pt x="5657" y="420"/>
                  </a:cubicBezTo>
                  <a:cubicBezTo>
                    <a:pt x="5720" y="443"/>
                    <a:pt x="5771" y="352"/>
                    <a:pt x="5811" y="318"/>
                  </a:cubicBezTo>
                  <a:cubicBezTo>
                    <a:pt x="5851" y="289"/>
                    <a:pt x="5890" y="363"/>
                    <a:pt x="5930" y="363"/>
                  </a:cubicBezTo>
                  <a:cubicBezTo>
                    <a:pt x="5970" y="363"/>
                    <a:pt x="6010" y="318"/>
                    <a:pt x="6049" y="352"/>
                  </a:cubicBezTo>
                  <a:cubicBezTo>
                    <a:pt x="6061" y="363"/>
                    <a:pt x="6084" y="409"/>
                    <a:pt x="6078" y="426"/>
                  </a:cubicBezTo>
                  <a:cubicBezTo>
                    <a:pt x="6055" y="517"/>
                    <a:pt x="6066" y="483"/>
                    <a:pt x="6140" y="511"/>
                  </a:cubicBezTo>
                  <a:cubicBezTo>
                    <a:pt x="6180" y="528"/>
                    <a:pt x="6157" y="619"/>
                    <a:pt x="6163" y="659"/>
                  </a:cubicBezTo>
                  <a:cubicBezTo>
                    <a:pt x="6174" y="670"/>
                    <a:pt x="6180" y="676"/>
                    <a:pt x="6197" y="681"/>
                  </a:cubicBezTo>
                  <a:cubicBezTo>
                    <a:pt x="6231" y="693"/>
                    <a:pt x="6220" y="687"/>
                    <a:pt x="6220" y="727"/>
                  </a:cubicBezTo>
                  <a:cubicBezTo>
                    <a:pt x="6220" y="744"/>
                    <a:pt x="6214" y="761"/>
                    <a:pt x="6214" y="784"/>
                  </a:cubicBezTo>
                  <a:cubicBezTo>
                    <a:pt x="6214" y="835"/>
                    <a:pt x="6220" y="841"/>
                    <a:pt x="6186" y="886"/>
                  </a:cubicBezTo>
                  <a:cubicBezTo>
                    <a:pt x="6169" y="909"/>
                    <a:pt x="6146" y="937"/>
                    <a:pt x="6129" y="954"/>
                  </a:cubicBezTo>
                  <a:cubicBezTo>
                    <a:pt x="6123" y="960"/>
                    <a:pt x="6089" y="988"/>
                    <a:pt x="6089" y="1000"/>
                  </a:cubicBezTo>
                  <a:cubicBezTo>
                    <a:pt x="6089" y="1011"/>
                    <a:pt x="6180" y="1056"/>
                    <a:pt x="6192" y="1068"/>
                  </a:cubicBezTo>
                  <a:cubicBezTo>
                    <a:pt x="6231" y="1085"/>
                    <a:pt x="6265" y="1102"/>
                    <a:pt x="6305" y="1102"/>
                  </a:cubicBezTo>
                  <a:cubicBezTo>
                    <a:pt x="6345" y="1096"/>
                    <a:pt x="6345" y="1096"/>
                    <a:pt x="6345" y="1096"/>
                  </a:cubicBezTo>
                  <a:lnTo>
                    <a:pt x="6345" y="1096"/>
                  </a:lnTo>
                  <a:cubicBezTo>
                    <a:pt x="6356" y="1119"/>
                    <a:pt x="6390" y="1125"/>
                    <a:pt x="6402" y="1147"/>
                  </a:cubicBezTo>
                  <a:cubicBezTo>
                    <a:pt x="6419" y="1176"/>
                    <a:pt x="6424" y="1198"/>
                    <a:pt x="6447" y="1227"/>
                  </a:cubicBezTo>
                  <a:cubicBezTo>
                    <a:pt x="6476" y="1267"/>
                    <a:pt x="6549" y="1301"/>
                    <a:pt x="6595" y="1301"/>
                  </a:cubicBezTo>
                  <a:cubicBezTo>
                    <a:pt x="6635" y="1306"/>
                    <a:pt x="6640" y="1324"/>
                    <a:pt x="6686" y="1318"/>
                  </a:cubicBezTo>
                  <a:cubicBezTo>
                    <a:pt x="6703" y="1318"/>
                    <a:pt x="6720" y="1335"/>
                    <a:pt x="6737" y="1340"/>
                  </a:cubicBezTo>
                  <a:cubicBezTo>
                    <a:pt x="6760" y="1346"/>
                    <a:pt x="6777" y="1329"/>
                    <a:pt x="6799" y="1329"/>
                  </a:cubicBezTo>
                  <a:cubicBezTo>
                    <a:pt x="6794" y="1352"/>
                    <a:pt x="6777" y="1386"/>
                    <a:pt x="6765" y="1403"/>
                  </a:cubicBezTo>
                  <a:cubicBezTo>
                    <a:pt x="6754" y="1426"/>
                    <a:pt x="6771" y="1483"/>
                    <a:pt x="6765" y="1511"/>
                  </a:cubicBezTo>
                  <a:cubicBezTo>
                    <a:pt x="6765" y="1528"/>
                    <a:pt x="6777" y="1539"/>
                    <a:pt x="6771" y="1556"/>
                  </a:cubicBezTo>
                  <a:cubicBezTo>
                    <a:pt x="6765" y="1574"/>
                    <a:pt x="6760" y="1585"/>
                    <a:pt x="6760" y="1596"/>
                  </a:cubicBezTo>
                  <a:cubicBezTo>
                    <a:pt x="6760" y="1625"/>
                    <a:pt x="6760" y="1642"/>
                    <a:pt x="6765" y="1670"/>
                  </a:cubicBezTo>
                  <a:cubicBezTo>
                    <a:pt x="6777" y="1710"/>
                    <a:pt x="6816" y="1767"/>
                    <a:pt x="6839" y="1801"/>
                  </a:cubicBezTo>
                  <a:cubicBezTo>
                    <a:pt x="6868" y="1846"/>
                    <a:pt x="6970" y="2028"/>
                    <a:pt x="7021" y="1999"/>
                  </a:cubicBezTo>
                  <a:cubicBezTo>
                    <a:pt x="7055" y="1988"/>
                    <a:pt x="7061" y="2005"/>
                    <a:pt x="7095" y="1999"/>
                  </a:cubicBezTo>
                  <a:cubicBezTo>
                    <a:pt x="7220" y="2107"/>
                    <a:pt x="7220" y="2107"/>
                    <a:pt x="7220" y="2107"/>
                  </a:cubicBezTo>
                  <a:lnTo>
                    <a:pt x="7220" y="2107"/>
                  </a:lnTo>
                  <a:cubicBezTo>
                    <a:pt x="7203" y="2119"/>
                    <a:pt x="7180" y="2136"/>
                    <a:pt x="7163" y="2147"/>
                  </a:cubicBezTo>
                  <a:cubicBezTo>
                    <a:pt x="7118" y="2227"/>
                    <a:pt x="7021" y="2295"/>
                    <a:pt x="6998" y="2386"/>
                  </a:cubicBezTo>
                  <a:cubicBezTo>
                    <a:pt x="6976" y="2477"/>
                    <a:pt x="6970" y="2562"/>
                    <a:pt x="6913" y="2636"/>
                  </a:cubicBezTo>
                  <a:cubicBezTo>
                    <a:pt x="6902" y="2676"/>
                    <a:pt x="6924" y="2727"/>
                    <a:pt x="6885" y="2766"/>
                  </a:cubicBezTo>
                  <a:cubicBezTo>
                    <a:pt x="6845" y="2806"/>
                    <a:pt x="6782" y="2812"/>
                    <a:pt x="6765" y="2874"/>
                  </a:cubicBezTo>
                  <a:cubicBezTo>
                    <a:pt x="6754" y="2926"/>
                    <a:pt x="6782" y="2914"/>
                    <a:pt x="6737" y="2937"/>
                  </a:cubicBezTo>
                  <a:cubicBezTo>
                    <a:pt x="6686" y="2965"/>
                    <a:pt x="6714" y="3011"/>
                    <a:pt x="6669" y="3034"/>
                  </a:cubicBezTo>
                  <a:cubicBezTo>
                    <a:pt x="6635" y="3051"/>
                    <a:pt x="6578" y="3130"/>
                    <a:pt x="6527" y="3107"/>
                  </a:cubicBezTo>
                  <a:cubicBezTo>
                    <a:pt x="6521" y="3102"/>
                    <a:pt x="6487" y="3051"/>
                    <a:pt x="6481" y="3039"/>
                  </a:cubicBezTo>
                  <a:cubicBezTo>
                    <a:pt x="6458" y="3005"/>
                    <a:pt x="6419" y="2948"/>
                    <a:pt x="6373" y="2943"/>
                  </a:cubicBezTo>
                  <a:cubicBezTo>
                    <a:pt x="6339" y="2926"/>
                    <a:pt x="6311" y="2931"/>
                    <a:pt x="6282" y="2960"/>
                  </a:cubicBezTo>
                  <a:cubicBezTo>
                    <a:pt x="6243" y="2988"/>
                    <a:pt x="6237" y="2960"/>
                    <a:pt x="6214" y="2937"/>
                  </a:cubicBezTo>
                  <a:cubicBezTo>
                    <a:pt x="6169" y="2897"/>
                    <a:pt x="6044" y="2994"/>
                    <a:pt x="6032" y="3039"/>
                  </a:cubicBezTo>
                  <a:cubicBezTo>
                    <a:pt x="6015" y="3107"/>
                    <a:pt x="5987" y="3124"/>
                    <a:pt x="5924" y="3158"/>
                  </a:cubicBezTo>
                  <a:cubicBezTo>
                    <a:pt x="5902" y="3170"/>
                    <a:pt x="5851" y="3153"/>
                    <a:pt x="5839" y="3164"/>
                  </a:cubicBezTo>
                  <a:cubicBezTo>
                    <a:pt x="5805" y="3176"/>
                    <a:pt x="5799" y="3142"/>
                    <a:pt x="5782" y="3130"/>
                  </a:cubicBezTo>
                  <a:cubicBezTo>
                    <a:pt x="5754" y="3107"/>
                    <a:pt x="5748" y="3147"/>
                    <a:pt x="5726" y="3147"/>
                  </a:cubicBezTo>
                  <a:cubicBezTo>
                    <a:pt x="5714" y="3147"/>
                    <a:pt x="5703" y="3130"/>
                    <a:pt x="5697" y="3119"/>
                  </a:cubicBezTo>
                  <a:cubicBezTo>
                    <a:pt x="5663" y="3107"/>
                    <a:pt x="5669" y="3062"/>
                    <a:pt x="5623" y="3062"/>
                  </a:cubicBezTo>
                  <a:cubicBezTo>
                    <a:pt x="5584" y="3062"/>
                    <a:pt x="5549" y="3090"/>
                    <a:pt x="5504" y="3073"/>
                  </a:cubicBezTo>
                  <a:cubicBezTo>
                    <a:pt x="5425" y="3045"/>
                    <a:pt x="5345" y="3090"/>
                    <a:pt x="5265" y="3062"/>
                  </a:cubicBezTo>
                  <a:cubicBezTo>
                    <a:pt x="5214" y="3045"/>
                    <a:pt x="5197" y="3085"/>
                    <a:pt x="5152" y="3073"/>
                  </a:cubicBezTo>
                  <a:cubicBezTo>
                    <a:pt x="5118" y="3068"/>
                    <a:pt x="5118" y="3102"/>
                    <a:pt x="5089" y="3107"/>
                  </a:cubicBezTo>
                  <a:cubicBezTo>
                    <a:pt x="5049" y="3124"/>
                    <a:pt x="4959" y="3193"/>
                    <a:pt x="4919" y="3124"/>
                  </a:cubicBezTo>
                  <a:cubicBezTo>
                    <a:pt x="4885" y="3090"/>
                    <a:pt x="4856" y="3130"/>
                    <a:pt x="4817" y="3090"/>
                  </a:cubicBezTo>
                  <a:cubicBezTo>
                    <a:pt x="4783" y="3062"/>
                    <a:pt x="4748" y="3090"/>
                    <a:pt x="4714" y="3096"/>
                  </a:cubicBezTo>
                  <a:cubicBezTo>
                    <a:pt x="4641" y="3107"/>
                    <a:pt x="4641" y="3107"/>
                    <a:pt x="4641" y="3107"/>
                  </a:cubicBezTo>
                  <a:cubicBezTo>
                    <a:pt x="4602" y="3113"/>
                    <a:pt x="4573" y="3073"/>
                    <a:pt x="4534" y="3068"/>
                  </a:cubicBezTo>
                  <a:cubicBezTo>
                    <a:pt x="4471" y="3056"/>
                    <a:pt x="4414" y="3102"/>
                    <a:pt x="4357" y="3102"/>
                  </a:cubicBezTo>
                  <a:cubicBezTo>
                    <a:pt x="4335" y="3102"/>
                    <a:pt x="4295" y="3073"/>
                    <a:pt x="4266" y="3068"/>
                  </a:cubicBezTo>
                  <a:cubicBezTo>
                    <a:pt x="4210" y="3056"/>
                    <a:pt x="4215" y="3102"/>
                    <a:pt x="4176" y="3102"/>
                  </a:cubicBezTo>
                  <a:cubicBezTo>
                    <a:pt x="4113" y="3113"/>
                    <a:pt x="4045" y="3130"/>
                    <a:pt x="3982" y="3119"/>
                  </a:cubicBezTo>
                  <a:cubicBezTo>
                    <a:pt x="3840" y="3102"/>
                    <a:pt x="3840" y="3102"/>
                    <a:pt x="3840" y="3102"/>
                  </a:cubicBezTo>
                  <a:cubicBezTo>
                    <a:pt x="3812" y="3096"/>
                    <a:pt x="3704" y="3278"/>
                    <a:pt x="3676" y="3306"/>
                  </a:cubicBezTo>
                  <a:cubicBezTo>
                    <a:pt x="3641" y="3340"/>
                    <a:pt x="3579" y="3318"/>
                    <a:pt x="3562" y="3386"/>
                  </a:cubicBezTo>
                  <a:cubicBezTo>
                    <a:pt x="3528" y="3437"/>
                    <a:pt x="3562" y="3431"/>
                    <a:pt x="3499" y="3437"/>
                  </a:cubicBezTo>
                  <a:cubicBezTo>
                    <a:pt x="3465" y="3437"/>
                    <a:pt x="3460" y="3482"/>
                    <a:pt x="3403" y="3471"/>
                  </a:cubicBezTo>
                  <a:cubicBezTo>
                    <a:pt x="3301" y="3454"/>
                    <a:pt x="3255" y="3408"/>
                    <a:pt x="3147" y="3465"/>
                  </a:cubicBezTo>
                  <a:cubicBezTo>
                    <a:pt x="3102" y="3494"/>
                    <a:pt x="3062" y="3511"/>
                    <a:pt x="3011" y="3522"/>
                  </a:cubicBezTo>
                  <a:cubicBezTo>
                    <a:pt x="2988" y="3522"/>
                    <a:pt x="2965" y="3539"/>
                    <a:pt x="2943" y="3551"/>
                  </a:cubicBezTo>
                  <a:cubicBezTo>
                    <a:pt x="2920" y="3562"/>
                    <a:pt x="2869" y="3562"/>
                    <a:pt x="2857" y="3585"/>
                  </a:cubicBezTo>
                  <a:cubicBezTo>
                    <a:pt x="2835" y="3624"/>
                    <a:pt x="2795" y="3636"/>
                    <a:pt x="2795" y="3687"/>
                  </a:cubicBezTo>
                  <a:cubicBezTo>
                    <a:pt x="2795" y="3727"/>
                    <a:pt x="2789" y="3721"/>
                    <a:pt x="2767" y="3744"/>
                  </a:cubicBezTo>
                  <a:cubicBezTo>
                    <a:pt x="2755" y="3755"/>
                    <a:pt x="2755" y="3772"/>
                    <a:pt x="2749" y="3783"/>
                  </a:cubicBezTo>
                  <a:cubicBezTo>
                    <a:pt x="2744" y="3801"/>
                    <a:pt x="2727" y="3812"/>
                    <a:pt x="2715" y="3829"/>
                  </a:cubicBezTo>
                  <a:cubicBezTo>
                    <a:pt x="2704" y="3840"/>
                    <a:pt x="2710" y="3869"/>
                    <a:pt x="2693" y="3880"/>
                  </a:cubicBezTo>
                  <a:cubicBezTo>
                    <a:pt x="2681" y="3891"/>
                    <a:pt x="2681" y="3925"/>
                    <a:pt x="2681" y="3954"/>
                  </a:cubicBezTo>
                  <a:lnTo>
                    <a:pt x="2681" y="3954"/>
                  </a:lnTo>
                  <a:cubicBezTo>
                    <a:pt x="2636" y="3960"/>
                    <a:pt x="2636" y="3960"/>
                    <a:pt x="2636" y="3960"/>
                  </a:cubicBezTo>
                  <a:lnTo>
                    <a:pt x="2636" y="3960"/>
                  </a:lnTo>
                  <a:cubicBezTo>
                    <a:pt x="2625" y="3943"/>
                    <a:pt x="2607" y="3931"/>
                    <a:pt x="2585" y="3925"/>
                  </a:cubicBezTo>
                  <a:cubicBezTo>
                    <a:pt x="2545" y="3925"/>
                    <a:pt x="2534" y="4033"/>
                    <a:pt x="2551" y="4056"/>
                  </a:cubicBezTo>
                  <a:cubicBezTo>
                    <a:pt x="2579" y="4102"/>
                    <a:pt x="2528" y="4130"/>
                    <a:pt x="2494" y="4136"/>
                  </a:cubicBezTo>
                  <a:cubicBezTo>
                    <a:pt x="2460" y="4141"/>
                    <a:pt x="2448" y="4158"/>
                    <a:pt x="2420" y="4170"/>
                  </a:cubicBezTo>
                  <a:cubicBezTo>
                    <a:pt x="2352" y="4215"/>
                    <a:pt x="2340" y="4147"/>
                    <a:pt x="2284" y="4136"/>
                  </a:cubicBezTo>
                  <a:cubicBezTo>
                    <a:pt x="2267" y="4124"/>
                    <a:pt x="2261" y="4107"/>
                    <a:pt x="2232" y="4113"/>
                  </a:cubicBezTo>
                  <a:cubicBezTo>
                    <a:pt x="2216" y="4119"/>
                    <a:pt x="2204" y="4113"/>
                    <a:pt x="2187" y="4096"/>
                  </a:cubicBezTo>
                  <a:cubicBezTo>
                    <a:pt x="2153" y="4073"/>
                    <a:pt x="2125" y="4090"/>
                    <a:pt x="2090" y="4051"/>
                  </a:cubicBezTo>
                  <a:cubicBezTo>
                    <a:pt x="2045" y="4005"/>
                    <a:pt x="2017" y="3897"/>
                    <a:pt x="1931" y="3925"/>
                  </a:cubicBezTo>
                  <a:cubicBezTo>
                    <a:pt x="1897" y="3937"/>
                    <a:pt x="1829" y="3925"/>
                    <a:pt x="1806" y="3903"/>
                  </a:cubicBezTo>
                  <a:cubicBezTo>
                    <a:pt x="1789" y="3886"/>
                    <a:pt x="1727" y="3778"/>
                    <a:pt x="1721" y="3755"/>
                  </a:cubicBezTo>
                  <a:cubicBezTo>
                    <a:pt x="1710" y="3755"/>
                    <a:pt x="1698" y="3761"/>
                    <a:pt x="1687" y="3761"/>
                  </a:cubicBezTo>
                  <a:cubicBezTo>
                    <a:pt x="1687" y="3749"/>
                    <a:pt x="1670" y="3715"/>
                    <a:pt x="1659" y="3698"/>
                  </a:cubicBezTo>
                  <a:cubicBezTo>
                    <a:pt x="1636" y="3653"/>
                    <a:pt x="1636" y="3653"/>
                    <a:pt x="1636" y="3653"/>
                  </a:cubicBezTo>
                  <a:cubicBezTo>
                    <a:pt x="1625" y="3624"/>
                    <a:pt x="1602" y="3602"/>
                    <a:pt x="1590" y="3573"/>
                  </a:cubicBezTo>
                  <a:cubicBezTo>
                    <a:pt x="1568" y="3511"/>
                    <a:pt x="1528" y="3460"/>
                    <a:pt x="1505" y="3397"/>
                  </a:cubicBezTo>
                  <a:cubicBezTo>
                    <a:pt x="1494" y="3363"/>
                    <a:pt x="1539" y="3420"/>
                    <a:pt x="1551" y="3420"/>
                  </a:cubicBezTo>
                  <a:cubicBezTo>
                    <a:pt x="1568" y="3420"/>
                    <a:pt x="1579" y="3403"/>
                    <a:pt x="1585" y="3386"/>
                  </a:cubicBezTo>
                  <a:cubicBezTo>
                    <a:pt x="1608" y="3363"/>
                    <a:pt x="1596" y="3329"/>
                    <a:pt x="1562" y="3318"/>
                  </a:cubicBezTo>
                  <a:cubicBezTo>
                    <a:pt x="1511" y="3306"/>
                    <a:pt x="1534" y="3284"/>
                    <a:pt x="1494" y="3266"/>
                  </a:cubicBezTo>
                  <a:cubicBezTo>
                    <a:pt x="1466" y="3249"/>
                    <a:pt x="1437" y="3249"/>
                    <a:pt x="1409" y="3249"/>
                  </a:cubicBezTo>
                  <a:cubicBezTo>
                    <a:pt x="1369" y="3244"/>
                    <a:pt x="1392" y="3204"/>
                    <a:pt x="1380" y="3181"/>
                  </a:cubicBezTo>
                  <a:cubicBezTo>
                    <a:pt x="1363" y="3147"/>
                    <a:pt x="1312" y="3090"/>
                    <a:pt x="1352" y="3073"/>
                  </a:cubicBezTo>
                  <a:cubicBezTo>
                    <a:pt x="1375" y="3062"/>
                    <a:pt x="1392" y="3045"/>
                    <a:pt x="1409" y="3028"/>
                  </a:cubicBezTo>
                  <a:cubicBezTo>
                    <a:pt x="1426" y="3005"/>
                    <a:pt x="1397" y="2999"/>
                    <a:pt x="1386" y="2982"/>
                  </a:cubicBezTo>
                  <a:cubicBezTo>
                    <a:pt x="1375" y="2960"/>
                    <a:pt x="1358" y="2937"/>
                    <a:pt x="1352" y="2914"/>
                  </a:cubicBezTo>
                  <a:cubicBezTo>
                    <a:pt x="1329" y="2852"/>
                    <a:pt x="1329" y="2852"/>
                    <a:pt x="1329" y="2852"/>
                  </a:cubicBezTo>
                  <a:cubicBezTo>
                    <a:pt x="1301" y="2795"/>
                    <a:pt x="1301" y="2795"/>
                    <a:pt x="1301" y="2795"/>
                  </a:cubicBezTo>
                  <a:cubicBezTo>
                    <a:pt x="1272" y="2755"/>
                    <a:pt x="1244" y="2727"/>
                    <a:pt x="1204" y="2698"/>
                  </a:cubicBezTo>
                  <a:cubicBezTo>
                    <a:pt x="1119" y="2636"/>
                    <a:pt x="1028" y="2568"/>
                    <a:pt x="937" y="2528"/>
                  </a:cubicBezTo>
                  <a:cubicBezTo>
                    <a:pt x="892" y="2511"/>
                    <a:pt x="812" y="2454"/>
                    <a:pt x="772" y="2454"/>
                  </a:cubicBezTo>
                  <a:cubicBezTo>
                    <a:pt x="687" y="2431"/>
                    <a:pt x="625" y="2369"/>
                    <a:pt x="534" y="2363"/>
                  </a:cubicBezTo>
                  <a:cubicBezTo>
                    <a:pt x="443" y="2352"/>
                    <a:pt x="352" y="2369"/>
                    <a:pt x="261" y="2386"/>
                  </a:cubicBezTo>
                  <a:cubicBezTo>
                    <a:pt x="233" y="2397"/>
                    <a:pt x="187" y="2426"/>
                    <a:pt x="147" y="2431"/>
                  </a:cubicBezTo>
                  <a:lnTo>
                    <a:pt x="147" y="2431"/>
                  </a:lnTo>
                  <a:cubicBezTo>
                    <a:pt x="142" y="2414"/>
                    <a:pt x="136" y="2392"/>
                    <a:pt x="136" y="2375"/>
                  </a:cubicBezTo>
                  <a:cubicBezTo>
                    <a:pt x="136" y="2369"/>
                    <a:pt x="136" y="2363"/>
                    <a:pt x="136" y="2357"/>
                  </a:cubicBezTo>
                  <a:cubicBezTo>
                    <a:pt x="130" y="2352"/>
                    <a:pt x="119" y="2329"/>
                    <a:pt x="113" y="2323"/>
                  </a:cubicBezTo>
                  <a:cubicBezTo>
                    <a:pt x="102" y="2306"/>
                    <a:pt x="119" y="2272"/>
                    <a:pt x="119" y="2249"/>
                  </a:cubicBezTo>
                  <a:cubicBezTo>
                    <a:pt x="119" y="2215"/>
                    <a:pt x="96" y="2187"/>
                    <a:pt x="96" y="2153"/>
                  </a:cubicBezTo>
                  <a:cubicBezTo>
                    <a:pt x="96" y="2130"/>
                    <a:pt x="108" y="2113"/>
                    <a:pt x="102" y="2090"/>
                  </a:cubicBezTo>
                  <a:cubicBezTo>
                    <a:pt x="96" y="2068"/>
                    <a:pt x="73" y="2073"/>
                    <a:pt x="79" y="2045"/>
                  </a:cubicBezTo>
                  <a:cubicBezTo>
                    <a:pt x="85" y="2022"/>
                    <a:pt x="79" y="2005"/>
                    <a:pt x="73" y="1983"/>
                  </a:cubicBezTo>
                  <a:cubicBezTo>
                    <a:pt x="68" y="1954"/>
                    <a:pt x="68" y="1937"/>
                    <a:pt x="51" y="1914"/>
                  </a:cubicBezTo>
                  <a:cubicBezTo>
                    <a:pt x="39" y="1903"/>
                    <a:pt x="11" y="1869"/>
                    <a:pt x="0" y="1857"/>
                  </a:cubicBezTo>
                  <a:cubicBezTo>
                    <a:pt x="5" y="1840"/>
                    <a:pt x="11" y="1806"/>
                    <a:pt x="22" y="1795"/>
                  </a:cubicBezTo>
                  <a:cubicBezTo>
                    <a:pt x="22" y="1789"/>
                    <a:pt x="28" y="1778"/>
                    <a:pt x="28" y="1767"/>
                  </a:cubicBezTo>
                  <a:cubicBezTo>
                    <a:pt x="17" y="1733"/>
                    <a:pt x="45" y="1744"/>
                    <a:pt x="57" y="1721"/>
                  </a:cubicBezTo>
                  <a:cubicBezTo>
                    <a:pt x="62" y="1704"/>
                    <a:pt x="73" y="1687"/>
                    <a:pt x="79" y="1676"/>
                  </a:cubicBezTo>
                  <a:cubicBezTo>
                    <a:pt x="91" y="1659"/>
                    <a:pt x="96" y="1630"/>
                    <a:pt x="91" y="1608"/>
                  </a:cubicBezTo>
                  <a:cubicBezTo>
                    <a:pt x="96" y="1579"/>
                    <a:pt x="136" y="1556"/>
                    <a:pt x="130" y="1528"/>
                  </a:cubicBezTo>
                  <a:cubicBezTo>
                    <a:pt x="119" y="1494"/>
                    <a:pt x="153" y="1505"/>
                    <a:pt x="164" y="1488"/>
                  </a:cubicBezTo>
                  <a:cubicBezTo>
                    <a:pt x="176" y="1477"/>
                    <a:pt x="187" y="1466"/>
                    <a:pt x="199" y="1454"/>
                  </a:cubicBezTo>
                  <a:cubicBezTo>
                    <a:pt x="250" y="1414"/>
                    <a:pt x="295" y="1375"/>
                    <a:pt x="289" y="1306"/>
                  </a:cubicBezTo>
                  <a:cubicBezTo>
                    <a:pt x="289" y="1284"/>
                    <a:pt x="341" y="1233"/>
                    <a:pt x="335" y="1193"/>
                  </a:cubicBezTo>
                  <a:cubicBezTo>
                    <a:pt x="329" y="1170"/>
                    <a:pt x="312" y="1159"/>
                    <a:pt x="346" y="1153"/>
                  </a:cubicBezTo>
                  <a:cubicBezTo>
                    <a:pt x="369" y="1147"/>
                    <a:pt x="403" y="1130"/>
                    <a:pt x="414" y="1136"/>
                  </a:cubicBezTo>
                  <a:cubicBezTo>
                    <a:pt x="431" y="1147"/>
                    <a:pt x="494" y="1142"/>
                    <a:pt x="483" y="1113"/>
                  </a:cubicBezTo>
                  <a:cubicBezTo>
                    <a:pt x="488" y="1090"/>
                    <a:pt x="483" y="1079"/>
                    <a:pt x="511" y="1074"/>
                  </a:cubicBezTo>
                  <a:cubicBezTo>
                    <a:pt x="522" y="1074"/>
                    <a:pt x="551" y="1085"/>
                    <a:pt x="562" y="1096"/>
                  </a:cubicBezTo>
                  <a:cubicBezTo>
                    <a:pt x="573" y="1102"/>
                    <a:pt x="573" y="1119"/>
                    <a:pt x="596" y="1113"/>
                  </a:cubicBezTo>
                  <a:cubicBezTo>
                    <a:pt x="647" y="1096"/>
                    <a:pt x="653" y="1051"/>
                    <a:pt x="653" y="994"/>
                  </a:cubicBezTo>
                  <a:cubicBezTo>
                    <a:pt x="653" y="971"/>
                    <a:pt x="664" y="977"/>
                    <a:pt x="676" y="966"/>
                  </a:cubicBezTo>
                  <a:cubicBezTo>
                    <a:pt x="698" y="931"/>
                    <a:pt x="676" y="892"/>
                    <a:pt x="687" y="869"/>
                  </a:cubicBezTo>
                  <a:cubicBezTo>
                    <a:pt x="693" y="858"/>
                    <a:pt x="727" y="824"/>
                    <a:pt x="721" y="818"/>
                  </a:cubicBezTo>
                  <a:lnTo>
                    <a:pt x="721" y="818"/>
                  </a:lnTo>
                  <a:cubicBezTo>
                    <a:pt x="772" y="829"/>
                    <a:pt x="772" y="829"/>
                    <a:pt x="772" y="829"/>
                  </a:cubicBezTo>
                  <a:cubicBezTo>
                    <a:pt x="795" y="858"/>
                    <a:pt x="829" y="863"/>
                    <a:pt x="863" y="863"/>
                  </a:cubicBezTo>
                  <a:cubicBezTo>
                    <a:pt x="943" y="869"/>
                    <a:pt x="829" y="914"/>
                    <a:pt x="869" y="960"/>
                  </a:cubicBezTo>
                  <a:cubicBezTo>
                    <a:pt x="880" y="971"/>
                    <a:pt x="903" y="954"/>
                    <a:pt x="920" y="966"/>
                  </a:cubicBezTo>
                  <a:cubicBezTo>
                    <a:pt x="960" y="1005"/>
                    <a:pt x="948" y="994"/>
                    <a:pt x="1011" y="994"/>
                  </a:cubicBezTo>
                  <a:cubicBezTo>
                    <a:pt x="1034" y="994"/>
                    <a:pt x="1068" y="977"/>
                    <a:pt x="1090" y="983"/>
                  </a:cubicBezTo>
                  <a:cubicBezTo>
                    <a:pt x="1102" y="988"/>
                    <a:pt x="1147" y="1028"/>
                    <a:pt x="1147" y="1045"/>
                  </a:cubicBezTo>
                  <a:cubicBezTo>
                    <a:pt x="1147" y="1113"/>
                    <a:pt x="1153" y="1085"/>
                    <a:pt x="1204" y="1096"/>
                  </a:cubicBezTo>
                  <a:cubicBezTo>
                    <a:pt x="1216" y="1102"/>
                    <a:pt x="1284" y="1130"/>
                    <a:pt x="1284" y="1125"/>
                  </a:cubicBezTo>
                  <a:cubicBezTo>
                    <a:pt x="1306" y="1074"/>
                    <a:pt x="1306" y="1074"/>
                    <a:pt x="1306" y="1074"/>
                  </a:cubicBezTo>
                  <a:cubicBezTo>
                    <a:pt x="1318" y="1051"/>
                    <a:pt x="1306" y="1028"/>
                    <a:pt x="1340" y="1051"/>
                  </a:cubicBezTo>
                  <a:cubicBezTo>
                    <a:pt x="1386" y="1079"/>
                    <a:pt x="1403" y="1039"/>
                    <a:pt x="1420" y="1108"/>
                  </a:cubicBezTo>
                  <a:cubicBezTo>
                    <a:pt x="1420" y="1125"/>
                    <a:pt x="1466" y="1170"/>
                    <a:pt x="1482" y="1176"/>
                  </a:cubicBezTo>
                  <a:cubicBezTo>
                    <a:pt x="1505" y="1181"/>
                    <a:pt x="1528" y="1170"/>
                    <a:pt x="1551" y="1187"/>
                  </a:cubicBezTo>
                  <a:cubicBezTo>
                    <a:pt x="1568" y="1198"/>
                    <a:pt x="1579" y="1198"/>
                    <a:pt x="1602" y="1198"/>
                  </a:cubicBezTo>
                  <a:cubicBezTo>
                    <a:pt x="1625" y="1198"/>
                    <a:pt x="1630" y="1233"/>
                    <a:pt x="1653" y="1221"/>
                  </a:cubicBezTo>
                  <a:cubicBezTo>
                    <a:pt x="1681" y="1210"/>
                    <a:pt x="1710" y="1176"/>
                    <a:pt x="1744" y="1164"/>
                  </a:cubicBezTo>
                  <a:cubicBezTo>
                    <a:pt x="1789" y="1153"/>
                    <a:pt x="1840" y="1153"/>
                    <a:pt x="1886" y="1142"/>
                  </a:cubicBezTo>
                  <a:cubicBezTo>
                    <a:pt x="1943" y="1119"/>
                    <a:pt x="1914" y="1108"/>
                    <a:pt x="1948" y="1074"/>
                  </a:cubicBezTo>
                  <a:cubicBezTo>
                    <a:pt x="1994" y="1028"/>
                    <a:pt x="1937" y="1011"/>
                    <a:pt x="1954" y="983"/>
                  </a:cubicBezTo>
                  <a:cubicBezTo>
                    <a:pt x="1971" y="954"/>
                    <a:pt x="2005" y="943"/>
                    <a:pt x="2017" y="914"/>
                  </a:cubicBezTo>
                  <a:cubicBezTo>
                    <a:pt x="2028" y="863"/>
                    <a:pt x="2108" y="875"/>
                    <a:pt x="2142" y="858"/>
                  </a:cubicBezTo>
                  <a:cubicBezTo>
                    <a:pt x="2238" y="801"/>
                    <a:pt x="2272" y="909"/>
                    <a:pt x="2193" y="920"/>
                  </a:cubicBezTo>
                  <a:cubicBezTo>
                    <a:pt x="2164" y="926"/>
                    <a:pt x="2193" y="1000"/>
                    <a:pt x="2210" y="1011"/>
                  </a:cubicBezTo>
                  <a:cubicBezTo>
                    <a:pt x="2244" y="1028"/>
                    <a:pt x="2295" y="943"/>
                    <a:pt x="2329" y="931"/>
                  </a:cubicBezTo>
                  <a:cubicBezTo>
                    <a:pt x="2346" y="931"/>
                    <a:pt x="2357" y="931"/>
                    <a:pt x="2375" y="931"/>
                  </a:cubicBezTo>
                  <a:cubicBezTo>
                    <a:pt x="2386" y="926"/>
                    <a:pt x="2420" y="897"/>
                    <a:pt x="2426" y="886"/>
                  </a:cubicBezTo>
                  <a:cubicBezTo>
                    <a:pt x="2431" y="869"/>
                    <a:pt x="2426" y="863"/>
                    <a:pt x="2426" y="846"/>
                  </a:cubicBezTo>
                  <a:cubicBezTo>
                    <a:pt x="2426" y="829"/>
                    <a:pt x="2448" y="818"/>
                    <a:pt x="2454" y="789"/>
                  </a:cubicBezTo>
                  <a:cubicBezTo>
                    <a:pt x="2454" y="738"/>
                    <a:pt x="2420" y="710"/>
                    <a:pt x="2420" y="670"/>
                  </a:cubicBezTo>
                  <a:cubicBezTo>
                    <a:pt x="2420" y="647"/>
                    <a:pt x="2409" y="647"/>
                    <a:pt x="2397" y="636"/>
                  </a:cubicBezTo>
                  <a:cubicBezTo>
                    <a:pt x="2380" y="625"/>
                    <a:pt x="2403" y="585"/>
                    <a:pt x="2397" y="568"/>
                  </a:cubicBezTo>
                  <a:cubicBezTo>
                    <a:pt x="2397" y="551"/>
                    <a:pt x="2380" y="545"/>
                    <a:pt x="2380" y="528"/>
                  </a:cubicBezTo>
                  <a:cubicBezTo>
                    <a:pt x="2380" y="505"/>
                    <a:pt x="2397" y="460"/>
                    <a:pt x="2414" y="443"/>
                  </a:cubicBezTo>
                  <a:cubicBezTo>
                    <a:pt x="2443" y="409"/>
                    <a:pt x="2477" y="449"/>
                    <a:pt x="2499" y="415"/>
                  </a:cubicBezTo>
                  <a:cubicBezTo>
                    <a:pt x="2522" y="392"/>
                    <a:pt x="2517" y="369"/>
                    <a:pt x="2551" y="346"/>
                  </a:cubicBezTo>
                  <a:cubicBezTo>
                    <a:pt x="2579" y="329"/>
                    <a:pt x="2630" y="216"/>
                    <a:pt x="2653" y="221"/>
                  </a:cubicBezTo>
                  <a:cubicBezTo>
                    <a:pt x="2710" y="238"/>
                    <a:pt x="2704" y="210"/>
                    <a:pt x="2749" y="176"/>
                  </a:cubicBezTo>
                  <a:cubicBezTo>
                    <a:pt x="2778" y="159"/>
                    <a:pt x="2801" y="119"/>
                    <a:pt x="2829" y="108"/>
                  </a:cubicBezTo>
                  <a:cubicBezTo>
                    <a:pt x="2846" y="96"/>
                    <a:pt x="2875" y="108"/>
                    <a:pt x="2875" y="74"/>
                  </a:cubicBezTo>
                  <a:cubicBezTo>
                    <a:pt x="2875" y="5"/>
                    <a:pt x="2863" y="28"/>
                    <a:pt x="2920" y="17"/>
                  </a:cubicBezTo>
                  <a:cubicBezTo>
                    <a:pt x="2971" y="11"/>
                    <a:pt x="2960" y="45"/>
                    <a:pt x="3022" y="5"/>
                  </a:cubicBezTo>
                  <a:cubicBezTo>
                    <a:pt x="3073" y="0"/>
                    <a:pt x="3073" y="0"/>
                    <a:pt x="3073" y="0"/>
                  </a:cubicBezTo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163">
              <a:extLst>
                <a:ext uri="{FF2B5EF4-FFF2-40B4-BE49-F238E27FC236}">
                  <a16:creationId xmlns:a16="http://schemas.microsoft.com/office/drawing/2014/main" id="{EB956B15-E4D9-444B-BDC9-61BB25D1C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4696" y="7231882"/>
              <a:ext cx="2638446" cy="1586221"/>
            </a:xfrm>
            <a:custGeom>
              <a:avLst/>
              <a:gdLst>
                <a:gd name="T0" fmla="*/ 3528 w 3813"/>
                <a:gd name="T1" fmla="*/ 6 h 2295"/>
                <a:gd name="T2" fmla="*/ 3210 w 3813"/>
                <a:gd name="T3" fmla="*/ 62 h 2295"/>
                <a:gd name="T4" fmla="*/ 3216 w 3813"/>
                <a:gd name="T5" fmla="*/ 142 h 2295"/>
                <a:gd name="T6" fmla="*/ 3312 w 3813"/>
                <a:gd name="T7" fmla="*/ 267 h 2295"/>
                <a:gd name="T8" fmla="*/ 3653 w 3813"/>
                <a:gd name="T9" fmla="*/ 392 h 2295"/>
                <a:gd name="T10" fmla="*/ 3750 w 3813"/>
                <a:gd name="T11" fmla="*/ 136 h 2295"/>
                <a:gd name="T12" fmla="*/ 3580 w 3813"/>
                <a:gd name="T13" fmla="*/ 45 h 2295"/>
                <a:gd name="T14" fmla="*/ 3528 w 3813"/>
                <a:gd name="T15" fmla="*/ 6 h 2295"/>
                <a:gd name="T16" fmla="*/ 1784 w 3813"/>
                <a:gd name="T17" fmla="*/ 494 h 2295"/>
                <a:gd name="T18" fmla="*/ 1637 w 3813"/>
                <a:gd name="T19" fmla="*/ 619 h 2295"/>
                <a:gd name="T20" fmla="*/ 1443 w 3813"/>
                <a:gd name="T21" fmla="*/ 761 h 2295"/>
                <a:gd name="T22" fmla="*/ 1477 w 3813"/>
                <a:gd name="T23" fmla="*/ 897 h 2295"/>
                <a:gd name="T24" fmla="*/ 1534 w 3813"/>
                <a:gd name="T25" fmla="*/ 936 h 2295"/>
                <a:gd name="T26" fmla="*/ 1676 w 3813"/>
                <a:gd name="T27" fmla="*/ 885 h 2295"/>
                <a:gd name="T28" fmla="*/ 1722 w 3813"/>
                <a:gd name="T29" fmla="*/ 857 h 2295"/>
                <a:gd name="T30" fmla="*/ 1761 w 3813"/>
                <a:gd name="T31" fmla="*/ 829 h 2295"/>
                <a:gd name="T32" fmla="*/ 1869 w 3813"/>
                <a:gd name="T33" fmla="*/ 982 h 2295"/>
                <a:gd name="T34" fmla="*/ 1938 w 3813"/>
                <a:gd name="T35" fmla="*/ 1141 h 2295"/>
                <a:gd name="T36" fmla="*/ 2102 w 3813"/>
                <a:gd name="T37" fmla="*/ 1158 h 2295"/>
                <a:gd name="T38" fmla="*/ 2199 w 3813"/>
                <a:gd name="T39" fmla="*/ 1226 h 2295"/>
                <a:gd name="T40" fmla="*/ 2364 w 3813"/>
                <a:gd name="T41" fmla="*/ 1237 h 2295"/>
                <a:gd name="T42" fmla="*/ 2466 w 3813"/>
                <a:gd name="T43" fmla="*/ 1164 h 2295"/>
                <a:gd name="T44" fmla="*/ 2625 w 3813"/>
                <a:gd name="T45" fmla="*/ 874 h 2295"/>
                <a:gd name="T46" fmla="*/ 2693 w 3813"/>
                <a:gd name="T47" fmla="*/ 761 h 2295"/>
                <a:gd name="T48" fmla="*/ 2779 w 3813"/>
                <a:gd name="T49" fmla="*/ 574 h 2295"/>
                <a:gd name="T50" fmla="*/ 2563 w 3813"/>
                <a:gd name="T51" fmla="*/ 551 h 2295"/>
                <a:gd name="T52" fmla="*/ 2369 w 3813"/>
                <a:gd name="T53" fmla="*/ 460 h 2295"/>
                <a:gd name="T54" fmla="*/ 2432 w 3813"/>
                <a:gd name="T55" fmla="*/ 363 h 2295"/>
                <a:gd name="T56" fmla="*/ 2364 w 3813"/>
                <a:gd name="T57" fmla="*/ 352 h 2295"/>
                <a:gd name="T58" fmla="*/ 2392 w 3813"/>
                <a:gd name="T59" fmla="*/ 261 h 2295"/>
                <a:gd name="T60" fmla="*/ 2375 w 3813"/>
                <a:gd name="T61" fmla="*/ 221 h 2295"/>
                <a:gd name="T62" fmla="*/ 2199 w 3813"/>
                <a:gd name="T63" fmla="*/ 278 h 2295"/>
                <a:gd name="T64" fmla="*/ 2046 w 3813"/>
                <a:gd name="T65" fmla="*/ 329 h 2295"/>
                <a:gd name="T66" fmla="*/ 1932 w 3813"/>
                <a:gd name="T67" fmla="*/ 381 h 2295"/>
                <a:gd name="T68" fmla="*/ 1784 w 3813"/>
                <a:gd name="T69" fmla="*/ 494 h 2295"/>
                <a:gd name="T70" fmla="*/ 239 w 3813"/>
                <a:gd name="T71" fmla="*/ 1919 h 2295"/>
                <a:gd name="T72" fmla="*/ 426 w 3813"/>
                <a:gd name="T73" fmla="*/ 1749 h 2295"/>
                <a:gd name="T74" fmla="*/ 472 w 3813"/>
                <a:gd name="T75" fmla="*/ 1618 h 2295"/>
                <a:gd name="T76" fmla="*/ 404 w 3813"/>
                <a:gd name="T77" fmla="*/ 1550 h 2295"/>
                <a:gd name="T78" fmla="*/ 244 w 3813"/>
                <a:gd name="T79" fmla="*/ 1612 h 2295"/>
                <a:gd name="T80" fmla="*/ 108 w 3813"/>
                <a:gd name="T81" fmla="*/ 1749 h 2295"/>
                <a:gd name="T82" fmla="*/ 34 w 3813"/>
                <a:gd name="T83" fmla="*/ 1834 h 2295"/>
                <a:gd name="T84" fmla="*/ 74 w 3813"/>
                <a:gd name="T85" fmla="*/ 1914 h 2295"/>
                <a:gd name="T86" fmla="*/ 171 w 3813"/>
                <a:gd name="T87" fmla="*/ 1942 h 2295"/>
                <a:gd name="T88" fmla="*/ 216 w 3813"/>
                <a:gd name="T89" fmla="*/ 1982 h 2295"/>
                <a:gd name="T90" fmla="*/ 256 w 3813"/>
                <a:gd name="T91" fmla="*/ 1987 h 2295"/>
                <a:gd name="T92" fmla="*/ 239 w 3813"/>
                <a:gd name="T93" fmla="*/ 1919 h 2295"/>
                <a:gd name="T94" fmla="*/ 392 w 3813"/>
                <a:gd name="T95" fmla="*/ 2243 h 2295"/>
                <a:gd name="T96" fmla="*/ 313 w 3813"/>
                <a:gd name="T97" fmla="*/ 2175 h 2295"/>
                <a:gd name="T98" fmla="*/ 228 w 3813"/>
                <a:gd name="T99" fmla="*/ 2175 h 2295"/>
                <a:gd name="T100" fmla="*/ 233 w 3813"/>
                <a:gd name="T101" fmla="*/ 2294 h 2295"/>
                <a:gd name="T102" fmla="*/ 284 w 3813"/>
                <a:gd name="T103" fmla="*/ 2232 h 2295"/>
                <a:gd name="T104" fmla="*/ 409 w 3813"/>
                <a:gd name="T105" fmla="*/ 2277 h 2295"/>
                <a:gd name="T106" fmla="*/ 455 w 3813"/>
                <a:gd name="T107" fmla="*/ 2271 h 2295"/>
                <a:gd name="T108" fmla="*/ 421 w 3813"/>
                <a:gd name="T109" fmla="*/ 2237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3" h="2295">
                  <a:moveTo>
                    <a:pt x="3528" y="6"/>
                  </a:moveTo>
                  <a:lnTo>
                    <a:pt x="3528" y="6"/>
                  </a:lnTo>
                  <a:cubicBezTo>
                    <a:pt x="3500" y="62"/>
                    <a:pt x="3477" y="34"/>
                    <a:pt x="3415" y="45"/>
                  </a:cubicBezTo>
                  <a:cubicBezTo>
                    <a:pt x="3364" y="51"/>
                    <a:pt x="3256" y="34"/>
                    <a:pt x="3210" y="62"/>
                  </a:cubicBezTo>
                  <a:cubicBezTo>
                    <a:pt x="3199" y="62"/>
                    <a:pt x="3176" y="102"/>
                    <a:pt x="3176" y="108"/>
                  </a:cubicBezTo>
                  <a:cubicBezTo>
                    <a:pt x="3159" y="153"/>
                    <a:pt x="3188" y="142"/>
                    <a:pt x="3216" y="142"/>
                  </a:cubicBezTo>
                  <a:cubicBezTo>
                    <a:pt x="3216" y="176"/>
                    <a:pt x="3216" y="221"/>
                    <a:pt x="3205" y="256"/>
                  </a:cubicBezTo>
                  <a:cubicBezTo>
                    <a:pt x="3199" y="284"/>
                    <a:pt x="3296" y="273"/>
                    <a:pt x="3312" y="267"/>
                  </a:cubicBezTo>
                  <a:cubicBezTo>
                    <a:pt x="3358" y="261"/>
                    <a:pt x="3398" y="244"/>
                    <a:pt x="3443" y="267"/>
                  </a:cubicBezTo>
                  <a:cubicBezTo>
                    <a:pt x="3517" y="301"/>
                    <a:pt x="3580" y="363"/>
                    <a:pt x="3653" y="392"/>
                  </a:cubicBezTo>
                  <a:cubicBezTo>
                    <a:pt x="3744" y="437"/>
                    <a:pt x="3812" y="494"/>
                    <a:pt x="3807" y="347"/>
                  </a:cubicBezTo>
                  <a:cubicBezTo>
                    <a:pt x="3801" y="273"/>
                    <a:pt x="3767" y="199"/>
                    <a:pt x="3750" y="136"/>
                  </a:cubicBezTo>
                  <a:cubicBezTo>
                    <a:pt x="3710" y="136"/>
                    <a:pt x="3642" y="102"/>
                    <a:pt x="3636" y="68"/>
                  </a:cubicBezTo>
                  <a:cubicBezTo>
                    <a:pt x="3625" y="17"/>
                    <a:pt x="3614" y="23"/>
                    <a:pt x="3580" y="45"/>
                  </a:cubicBezTo>
                  <a:cubicBezTo>
                    <a:pt x="3528" y="68"/>
                    <a:pt x="3562" y="11"/>
                    <a:pt x="3540" y="0"/>
                  </a:cubicBezTo>
                  <a:cubicBezTo>
                    <a:pt x="3528" y="6"/>
                    <a:pt x="3528" y="6"/>
                    <a:pt x="3528" y="6"/>
                  </a:cubicBezTo>
                  <a:close/>
                  <a:moveTo>
                    <a:pt x="1784" y="494"/>
                  </a:moveTo>
                  <a:lnTo>
                    <a:pt x="1784" y="494"/>
                  </a:lnTo>
                  <a:cubicBezTo>
                    <a:pt x="1756" y="517"/>
                    <a:pt x="1722" y="568"/>
                    <a:pt x="1693" y="596"/>
                  </a:cubicBezTo>
                  <a:cubicBezTo>
                    <a:pt x="1676" y="608"/>
                    <a:pt x="1659" y="613"/>
                    <a:pt x="1637" y="619"/>
                  </a:cubicBezTo>
                  <a:cubicBezTo>
                    <a:pt x="1602" y="625"/>
                    <a:pt x="1563" y="670"/>
                    <a:pt x="1534" y="693"/>
                  </a:cubicBezTo>
                  <a:cubicBezTo>
                    <a:pt x="1443" y="761"/>
                    <a:pt x="1443" y="761"/>
                    <a:pt x="1443" y="761"/>
                  </a:cubicBezTo>
                  <a:cubicBezTo>
                    <a:pt x="1375" y="801"/>
                    <a:pt x="1375" y="801"/>
                    <a:pt x="1375" y="801"/>
                  </a:cubicBezTo>
                  <a:cubicBezTo>
                    <a:pt x="1364" y="807"/>
                    <a:pt x="1455" y="897"/>
                    <a:pt x="1477" y="897"/>
                  </a:cubicBezTo>
                  <a:cubicBezTo>
                    <a:pt x="1489" y="897"/>
                    <a:pt x="1534" y="891"/>
                    <a:pt x="1546" y="902"/>
                  </a:cubicBezTo>
                  <a:cubicBezTo>
                    <a:pt x="1546" y="902"/>
                    <a:pt x="1534" y="925"/>
                    <a:pt x="1534" y="936"/>
                  </a:cubicBezTo>
                  <a:cubicBezTo>
                    <a:pt x="1540" y="965"/>
                    <a:pt x="1614" y="1021"/>
                    <a:pt x="1631" y="970"/>
                  </a:cubicBezTo>
                  <a:cubicBezTo>
                    <a:pt x="1642" y="948"/>
                    <a:pt x="1653" y="897"/>
                    <a:pt x="1676" y="885"/>
                  </a:cubicBezTo>
                  <a:cubicBezTo>
                    <a:pt x="1688" y="879"/>
                    <a:pt x="1693" y="885"/>
                    <a:pt x="1705" y="879"/>
                  </a:cubicBezTo>
                  <a:cubicBezTo>
                    <a:pt x="1710" y="879"/>
                    <a:pt x="1716" y="857"/>
                    <a:pt x="1722" y="857"/>
                  </a:cubicBezTo>
                  <a:cubicBezTo>
                    <a:pt x="1722" y="852"/>
                    <a:pt x="1739" y="868"/>
                    <a:pt x="1744" y="862"/>
                  </a:cubicBezTo>
                  <a:cubicBezTo>
                    <a:pt x="1750" y="852"/>
                    <a:pt x="1756" y="835"/>
                    <a:pt x="1761" y="829"/>
                  </a:cubicBezTo>
                  <a:cubicBezTo>
                    <a:pt x="1790" y="824"/>
                    <a:pt x="1858" y="879"/>
                    <a:pt x="1875" y="897"/>
                  </a:cubicBezTo>
                  <a:cubicBezTo>
                    <a:pt x="1903" y="919"/>
                    <a:pt x="1869" y="953"/>
                    <a:pt x="1869" y="982"/>
                  </a:cubicBezTo>
                  <a:cubicBezTo>
                    <a:pt x="1869" y="1005"/>
                    <a:pt x="1903" y="1016"/>
                    <a:pt x="1892" y="1044"/>
                  </a:cubicBezTo>
                  <a:cubicBezTo>
                    <a:pt x="1881" y="1078"/>
                    <a:pt x="1909" y="1118"/>
                    <a:pt x="1938" y="1141"/>
                  </a:cubicBezTo>
                  <a:cubicBezTo>
                    <a:pt x="1966" y="1169"/>
                    <a:pt x="2023" y="1158"/>
                    <a:pt x="2063" y="1158"/>
                  </a:cubicBezTo>
                  <a:cubicBezTo>
                    <a:pt x="2085" y="1158"/>
                    <a:pt x="2085" y="1169"/>
                    <a:pt x="2102" y="1158"/>
                  </a:cubicBezTo>
                  <a:cubicBezTo>
                    <a:pt x="2137" y="1147"/>
                    <a:pt x="2142" y="1141"/>
                    <a:pt x="2171" y="1169"/>
                  </a:cubicBezTo>
                  <a:cubicBezTo>
                    <a:pt x="2188" y="1186"/>
                    <a:pt x="2171" y="1220"/>
                    <a:pt x="2199" y="1226"/>
                  </a:cubicBezTo>
                  <a:cubicBezTo>
                    <a:pt x="2222" y="1232"/>
                    <a:pt x="2250" y="1294"/>
                    <a:pt x="2273" y="1311"/>
                  </a:cubicBezTo>
                  <a:cubicBezTo>
                    <a:pt x="2290" y="1323"/>
                    <a:pt x="2347" y="1249"/>
                    <a:pt x="2364" y="1237"/>
                  </a:cubicBezTo>
                  <a:cubicBezTo>
                    <a:pt x="2375" y="1226"/>
                    <a:pt x="2432" y="1203"/>
                    <a:pt x="2432" y="1198"/>
                  </a:cubicBezTo>
                  <a:cubicBezTo>
                    <a:pt x="2438" y="1175"/>
                    <a:pt x="2443" y="1169"/>
                    <a:pt x="2466" y="1164"/>
                  </a:cubicBezTo>
                  <a:cubicBezTo>
                    <a:pt x="2529" y="1141"/>
                    <a:pt x="2534" y="1039"/>
                    <a:pt x="2551" y="987"/>
                  </a:cubicBezTo>
                  <a:cubicBezTo>
                    <a:pt x="2574" y="953"/>
                    <a:pt x="2591" y="897"/>
                    <a:pt x="2625" y="874"/>
                  </a:cubicBezTo>
                  <a:cubicBezTo>
                    <a:pt x="2648" y="852"/>
                    <a:pt x="2665" y="829"/>
                    <a:pt x="2688" y="818"/>
                  </a:cubicBezTo>
                  <a:cubicBezTo>
                    <a:pt x="2722" y="801"/>
                    <a:pt x="2676" y="790"/>
                    <a:pt x="2693" y="761"/>
                  </a:cubicBezTo>
                  <a:cubicBezTo>
                    <a:pt x="2705" y="727"/>
                    <a:pt x="2767" y="710"/>
                    <a:pt x="2767" y="659"/>
                  </a:cubicBezTo>
                  <a:cubicBezTo>
                    <a:pt x="2767" y="636"/>
                    <a:pt x="2790" y="585"/>
                    <a:pt x="2779" y="574"/>
                  </a:cubicBezTo>
                  <a:cubicBezTo>
                    <a:pt x="2739" y="540"/>
                    <a:pt x="2676" y="494"/>
                    <a:pt x="2619" y="483"/>
                  </a:cubicBezTo>
                  <a:cubicBezTo>
                    <a:pt x="2614" y="483"/>
                    <a:pt x="2580" y="540"/>
                    <a:pt x="2563" y="551"/>
                  </a:cubicBezTo>
                  <a:cubicBezTo>
                    <a:pt x="2517" y="585"/>
                    <a:pt x="2466" y="562"/>
                    <a:pt x="2426" y="534"/>
                  </a:cubicBezTo>
                  <a:cubicBezTo>
                    <a:pt x="2421" y="517"/>
                    <a:pt x="2387" y="471"/>
                    <a:pt x="2369" y="460"/>
                  </a:cubicBezTo>
                  <a:cubicBezTo>
                    <a:pt x="2324" y="420"/>
                    <a:pt x="2403" y="420"/>
                    <a:pt x="2426" y="403"/>
                  </a:cubicBezTo>
                  <a:cubicBezTo>
                    <a:pt x="2443" y="386"/>
                    <a:pt x="2443" y="375"/>
                    <a:pt x="2432" y="363"/>
                  </a:cubicBezTo>
                  <a:cubicBezTo>
                    <a:pt x="2421" y="347"/>
                    <a:pt x="2443" y="335"/>
                    <a:pt x="2443" y="318"/>
                  </a:cubicBezTo>
                  <a:cubicBezTo>
                    <a:pt x="2438" y="318"/>
                    <a:pt x="2375" y="347"/>
                    <a:pt x="2364" y="352"/>
                  </a:cubicBezTo>
                  <a:cubicBezTo>
                    <a:pt x="2347" y="352"/>
                    <a:pt x="2324" y="358"/>
                    <a:pt x="2324" y="335"/>
                  </a:cubicBezTo>
                  <a:cubicBezTo>
                    <a:pt x="2324" y="290"/>
                    <a:pt x="2352" y="273"/>
                    <a:pt x="2392" y="261"/>
                  </a:cubicBezTo>
                  <a:cubicBezTo>
                    <a:pt x="2409" y="250"/>
                    <a:pt x="2477" y="227"/>
                    <a:pt x="2477" y="204"/>
                  </a:cubicBezTo>
                  <a:cubicBezTo>
                    <a:pt x="2443" y="204"/>
                    <a:pt x="2403" y="199"/>
                    <a:pt x="2375" y="221"/>
                  </a:cubicBezTo>
                  <a:cubicBezTo>
                    <a:pt x="2330" y="267"/>
                    <a:pt x="2295" y="239"/>
                    <a:pt x="2244" y="244"/>
                  </a:cubicBezTo>
                  <a:cubicBezTo>
                    <a:pt x="2216" y="250"/>
                    <a:pt x="2216" y="267"/>
                    <a:pt x="2199" y="278"/>
                  </a:cubicBezTo>
                  <a:cubicBezTo>
                    <a:pt x="2176" y="290"/>
                    <a:pt x="2148" y="284"/>
                    <a:pt x="2125" y="284"/>
                  </a:cubicBezTo>
                  <a:cubicBezTo>
                    <a:pt x="2097" y="301"/>
                    <a:pt x="2068" y="312"/>
                    <a:pt x="2046" y="329"/>
                  </a:cubicBezTo>
                  <a:cubicBezTo>
                    <a:pt x="2023" y="347"/>
                    <a:pt x="2000" y="358"/>
                    <a:pt x="1972" y="358"/>
                  </a:cubicBezTo>
                  <a:cubicBezTo>
                    <a:pt x="1955" y="358"/>
                    <a:pt x="1943" y="363"/>
                    <a:pt x="1932" y="381"/>
                  </a:cubicBezTo>
                  <a:cubicBezTo>
                    <a:pt x="1903" y="420"/>
                    <a:pt x="1830" y="420"/>
                    <a:pt x="1801" y="471"/>
                  </a:cubicBezTo>
                  <a:cubicBezTo>
                    <a:pt x="1784" y="494"/>
                    <a:pt x="1784" y="494"/>
                    <a:pt x="1784" y="494"/>
                  </a:cubicBezTo>
                  <a:close/>
                  <a:moveTo>
                    <a:pt x="239" y="1919"/>
                  </a:moveTo>
                  <a:lnTo>
                    <a:pt x="239" y="1919"/>
                  </a:lnTo>
                  <a:cubicBezTo>
                    <a:pt x="233" y="1879"/>
                    <a:pt x="381" y="1857"/>
                    <a:pt x="398" y="1800"/>
                  </a:cubicBezTo>
                  <a:cubicBezTo>
                    <a:pt x="409" y="1766"/>
                    <a:pt x="392" y="1754"/>
                    <a:pt x="426" y="1749"/>
                  </a:cubicBezTo>
                  <a:cubicBezTo>
                    <a:pt x="472" y="1737"/>
                    <a:pt x="460" y="1692"/>
                    <a:pt x="494" y="1680"/>
                  </a:cubicBezTo>
                  <a:cubicBezTo>
                    <a:pt x="483" y="1664"/>
                    <a:pt x="466" y="1646"/>
                    <a:pt x="472" y="1618"/>
                  </a:cubicBezTo>
                  <a:cubicBezTo>
                    <a:pt x="472" y="1578"/>
                    <a:pt x="494" y="1578"/>
                    <a:pt x="438" y="1578"/>
                  </a:cubicBezTo>
                  <a:cubicBezTo>
                    <a:pt x="404" y="1578"/>
                    <a:pt x="421" y="1561"/>
                    <a:pt x="404" y="1550"/>
                  </a:cubicBezTo>
                  <a:cubicBezTo>
                    <a:pt x="404" y="1544"/>
                    <a:pt x="364" y="1578"/>
                    <a:pt x="341" y="1578"/>
                  </a:cubicBezTo>
                  <a:cubicBezTo>
                    <a:pt x="313" y="1578"/>
                    <a:pt x="273" y="1595"/>
                    <a:pt x="244" y="1612"/>
                  </a:cubicBezTo>
                  <a:cubicBezTo>
                    <a:pt x="228" y="1629"/>
                    <a:pt x="216" y="1624"/>
                    <a:pt x="193" y="1624"/>
                  </a:cubicBezTo>
                  <a:cubicBezTo>
                    <a:pt x="171" y="1624"/>
                    <a:pt x="80" y="1732"/>
                    <a:pt x="108" y="1749"/>
                  </a:cubicBezTo>
                  <a:cubicBezTo>
                    <a:pt x="154" y="1783"/>
                    <a:pt x="125" y="1788"/>
                    <a:pt x="85" y="1788"/>
                  </a:cubicBezTo>
                  <a:cubicBezTo>
                    <a:pt x="0" y="1788"/>
                    <a:pt x="46" y="1783"/>
                    <a:pt x="34" y="1834"/>
                  </a:cubicBezTo>
                  <a:cubicBezTo>
                    <a:pt x="34" y="1857"/>
                    <a:pt x="23" y="1874"/>
                    <a:pt x="23" y="1896"/>
                  </a:cubicBezTo>
                  <a:cubicBezTo>
                    <a:pt x="23" y="1936"/>
                    <a:pt x="57" y="1959"/>
                    <a:pt x="74" y="1914"/>
                  </a:cubicBezTo>
                  <a:cubicBezTo>
                    <a:pt x="91" y="1919"/>
                    <a:pt x="91" y="1919"/>
                    <a:pt x="91" y="1919"/>
                  </a:cubicBezTo>
                  <a:cubicBezTo>
                    <a:pt x="108" y="1925"/>
                    <a:pt x="159" y="1942"/>
                    <a:pt x="171" y="1942"/>
                  </a:cubicBezTo>
                  <a:cubicBezTo>
                    <a:pt x="182" y="1942"/>
                    <a:pt x="188" y="1953"/>
                    <a:pt x="188" y="1959"/>
                  </a:cubicBezTo>
                  <a:cubicBezTo>
                    <a:pt x="193" y="1970"/>
                    <a:pt x="205" y="1982"/>
                    <a:pt x="216" y="1982"/>
                  </a:cubicBezTo>
                  <a:cubicBezTo>
                    <a:pt x="222" y="1982"/>
                    <a:pt x="233" y="1982"/>
                    <a:pt x="239" y="1987"/>
                  </a:cubicBezTo>
                  <a:cubicBezTo>
                    <a:pt x="244" y="1987"/>
                    <a:pt x="250" y="1993"/>
                    <a:pt x="256" y="1987"/>
                  </a:cubicBezTo>
                  <a:cubicBezTo>
                    <a:pt x="262" y="1970"/>
                    <a:pt x="239" y="1948"/>
                    <a:pt x="239" y="1925"/>
                  </a:cubicBezTo>
                  <a:cubicBezTo>
                    <a:pt x="239" y="1919"/>
                    <a:pt x="239" y="1919"/>
                    <a:pt x="239" y="1919"/>
                  </a:cubicBezTo>
                  <a:close/>
                  <a:moveTo>
                    <a:pt x="392" y="2243"/>
                  </a:moveTo>
                  <a:lnTo>
                    <a:pt x="392" y="2243"/>
                  </a:lnTo>
                  <a:cubicBezTo>
                    <a:pt x="381" y="2243"/>
                    <a:pt x="364" y="2226"/>
                    <a:pt x="352" y="2220"/>
                  </a:cubicBezTo>
                  <a:cubicBezTo>
                    <a:pt x="347" y="2215"/>
                    <a:pt x="318" y="2180"/>
                    <a:pt x="313" y="2175"/>
                  </a:cubicBezTo>
                  <a:cubicBezTo>
                    <a:pt x="301" y="2175"/>
                    <a:pt x="290" y="2180"/>
                    <a:pt x="273" y="2175"/>
                  </a:cubicBezTo>
                  <a:cubicBezTo>
                    <a:pt x="262" y="2175"/>
                    <a:pt x="239" y="2169"/>
                    <a:pt x="228" y="2175"/>
                  </a:cubicBezTo>
                  <a:cubicBezTo>
                    <a:pt x="222" y="2192"/>
                    <a:pt x="228" y="2220"/>
                    <a:pt x="228" y="2237"/>
                  </a:cubicBezTo>
                  <a:cubicBezTo>
                    <a:pt x="228" y="2254"/>
                    <a:pt x="228" y="2277"/>
                    <a:pt x="233" y="2294"/>
                  </a:cubicBezTo>
                  <a:lnTo>
                    <a:pt x="233" y="2294"/>
                  </a:lnTo>
                  <a:cubicBezTo>
                    <a:pt x="239" y="2294"/>
                    <a:pt x="273" y="2243"/>
                    <a:pt x="284" y="2232"/>
                  </a:cubicBezTo>
                  <a:cubicBezTo>
                    <a:pt x="313" y="2215"/>
                    <a:pt x="352" y="2232"/>
                    <a:pt x="375" y="2254"/>
                  </a:cubicBezTo>
                  <a:cubicBezTo>
                    <a:pt x="387" y="2266"/>
                    <a:pt x="398" y="2277"/>
                    <a:pt x="409" y="2277"/>
                  </a:cubicBezTo>
                  <a:cubicBezTo>
                    <a:pt x="415" y="2277"/>
                    <a:pt x="449" y="2277"/>
                    <a:pt x="449" y="2271"/>
                  </a:cubicBezTo>
                  <a:lnTo>
                    <a:pt x="455" y="2271"/>
                  </a:lnTo>
                  <a:cubicBezTo>
                    <a:pt x="455" y="2260"/>
                    <a:pt x="466" y="2237"/>
                    <a:pt x="455" y="2226"/>
                  </a:cubicBezTo>
                  <a:cubicBezTo>
                    <a:pt x="449" y="2215"/>
                    <a:pt x="426" y="2232"/>
                    <a:pt x="421" y="2237"/>
                  </a:cubicBezTo>
                  <a:lnTo>
                    <a:pt x="392" y="2243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164">
              <a:extLst>
                <a:ext uri="{FF2B5EF4-FFF2-40B4-BE49-F238E27FC236}">
                  <a16:creationId xmlns:a16="http://schemas.microsoft.com/office/drawing/2014/main" id="{4AAF0837-6C8D-D244-8580-91851386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8784" y="10956453"/>
              <a:ext cx="4029348" cy="1665532"/>
            </a:xfrm>
            <a:custGeom>
              <a:avLst/>
              <a:gdLst>
                <a:gd name="T0" fmla="*/ 5716 w 5825"/>
                <a:gd name="T1" fmla="*/ 5 h 2409"/>
                <a:gd name="T2" fmla="*/ 5699 w 5825"/>
                <a:gd name="T3" fmla="*/ 28 h 2409"/>
                <a:gd name="T4" fmla="*/ 5699 w 5825"/>
                <a:gd name="T5" fmla="*/ 267 h 2409"/>
                <a:gd name="T6" fmla="*/ 5744 w 5825"/>
                <a:gd name="T7" fmla="*/ 210 h 2409"/>
                <a:gd name="T8" fmla="*/ 5710 w 5825"/>
                <a:gd name="T9" fmla="*/ 210 h 2409"/>
                <a:gd name="T10" fmla="*/ 5681 w 5825"/>
                <a:gd name="T11" fmla="*/ 267 h 2409"/>
                <a:gd name="T12" fmla="*/ 5806 w 5825"/>
                <a:gd name="T13" fmla="*/ 284 h 2409"/>
                <a:gd name="T14" fmla="*/ 5778 w 5825"/>
                <a:gd name="T15" fmla="*/ 494 h 2409"/>
                <a:gd name="T16" fmla="*/ 5608 w 5825"/>
                <a:gd name="T17" fmla="*/ 653 h 2409"/>
                <a:gd name="T18" fmla="*/ 5375 w 5825"/>
                <a:gd name="T19" fmla="*/ 801 h 2409"/>
                <a:gd name="T20" fmla="*/ 5318 w 5825"/>
                <a:gd name="T21" fmla="*/ 647 h 2409"/>
                <a:gd name="T22" fmla="*/ 5761 w 5825"/>
                <a:gd name="T23" fmla="*/ 261 h 2409"/>
                <a:gd name="T24" fmla="*/ 5301 w 5825"/>
                <a:gd name="T25" fmla="*/ 1039 h 2409"/>
                <a:gd name="T26" fmla="*/ 5301 w 5825"/>
                <a:gd name="T27" fmla="*/ 1261 h 2409"/>
                <a:gd name="T28" fmla="*/ 5136 w 5825"/>
                <a:gd name="T29" fmla="*/ 1659 h 2409"/>
                <a:gd name="T30" fmla="*/ 4591 w 5825"/>
                <a:gd name="T31" fmla="*/ 1880 h 2409"/>
                <a:gd name="T32" fmla="*/ 4858 w 5825"/>
                <a:gd name="T33" fmla="*/ 1545 h 2409"/>
                <a:gd name="T34" fmla="*/ 5000 w 5825"/>
                <a:gd name="T35" fmla="*/ 1306 h 2409"/>
                <a:gd name="T36" fmla="*/ 5238 w 5825"/>
                <a:gd name="T37" fmla="*/ 931 h 2409"/>
                <a:gd name="T38" fmla="*/ 5301 w 5825"/>
                <a:gd name="T39" fmla="*/ 1039 h 2409"/>
                <a:gd name="T40" fmla="*/ 3375 w 5825"/>
                <a:gd name="T41" fmla="*/ 2210 h 2409"/>
                <a:gd name="T42" fmla="*/ 3420 w 5825"/>
                <a:gd name="T43" fmla="*/ 1999 h 2409"/>
                <a:gd name="T44" fmla="*/ 3369 w 5825"/>
                <a:gd name="T45" fmla="*/ 1749 h 2409"/>
                <a:gd name="T46" fmla="*/ 3096 w 5825"/>
                <a:gd name="T47" fmla="*/ 1744 h 2409"/>
                <a:gd name="T48" fmla="*/ 2858 w 5825"/>
                <a:gd name="T49" fmla="*/ 2028 h 2409"/>
                <a:gd name="T50" fmla="*/ 2960 w 5825"/>
                <a:gd name="T51" fmla="*/ 2232 h 2409"/>
                <a:gd name="T52" fmla="*/ 3307 w 5825"/>
                <a:gd name="T53" fmla="*/ 2261 h 2409"/>
                <a:gd name="T54" fmla="*/ 1863 w 5825"/>
                <a:gd name="T55" fmla="*/ 1420 h 2409"/>
                <a:gd name="T56" fmla="*/ 1545 w 5825"/>
                <a:gd name="T57" fmla="*/ 1499 h 2409"/>
                <a:gd name="T58" fmla="*/ 1727 w 5825"/>
                <a:gd name="T59" fmla="*/ 1823 h 2409"/>
                <a:gd name="T60" fmla="*/ 1875 w 5825"/>
                <a:gd name="T61" fmla="*/ 1954 h 2409"/>
                <a:gd name="T62" fmla="*/ 2131 w 5825"/>
                <a:gd name="T63" fmla="*/ 1755 h 2409"/>
                <a:gd name="T64" fmla="*/ 2216 w 5825"/>
                <a:gd name="T65" fmla="*/ 1477 h 2409"/>
                <a:gd name="T66" fmla="*/ 2494 w 5825"/>
                <a:gd name="T67" fmla="*/ 1159 h 2409"/>
                <a:gd name="T68" fmla="*/ 2261 w 5825"/>
                <a:gd name="T69" fmla="*/ 1193 h 2409"/>
                <a:gd name="T70" fmla="*/ 2102 w 5825"/>
                <a:gd name="T71" fmla="*/ 1323 h 2409"/>
                <a:gd name="T72" fmla="*/ 330 w 5825"/>
                <a:gd name="T73" fmla="*/ 1170 h 2409"/>
                <a:gd name="T74" fmla="*/ 216 w 5825"/>
                <a:gd name="T75" fmla="*/ 914 h 2409"/>
                <a:gd name="T76" fmla="*/ 477 w 5825"/>
                <a:gd name="T77" fmla="*/ 824 h 2409"/>
                <a:gd name="T78" fmla="*/ 426 w 5825"/>
                <a:gd name="T79" fmla="*/ 1306 h 2409"/>
                <a:gd name="T80" fmla="*/ 1074 w 5825"/>
                <a:gd name="T81" fmla="*/ 1909 h 2409"/>
                <a:gd name="T82" fmla="*/ 1023 w 5825"/>
                <a:gd name="T83" fmla="*/ 1778 h 2409"/>
                <a:gd name="T84" fmla="*/ 1221 w 5825"/>
                <a:gd name="T85" fmla="*/ 1727 h 2409"/>
                <a:gd name="T86" fmla="*/ 1221 w 5825"/>
                <a:gd name="T87" fmla="*/ 1926 h 2409"/>
                <a:gd name="T88" fmla="*/ 1074 w 5825"/>
                <a:gd name="T89" fmla="*/ 1909 h 2409"/>
                <a:gd name="T90" fmla="*/ 51 w 5825"/>
                <a:gd name="T91" fmla="*/ 2363 h 2409"/>
                <a:gd name="T92" fmla="*/ 227 w 5825"/>
                <a:gd name="T93" fmla="*/ 2204 h 2409"/>
                <a:gd name="T94" fmla="*/ 261 w 5825"/>
                <a:gd name="T95" fmla="*/ 2374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25" h="2409">
                  <a:moveTo>
                    <a:pt x="5727" y="17"/>
                  </a:moveTo>
                  <a:lnTo>
                    <a:pt x="5727" y="17"/>
                  </a:lnTo>
                  <a:cubicBezTo>
                    <a:pt x="5727" y="11"/>
                    <a:pt x="5721" y="5"/>
                    <a:pt x="5716" y="5"/>
                  </a:cubicBezTo>
                  <a:cubicBezTo>
                    <a:pt x="5710" y="0"/>
                    <a:pt x="5699" y="5"/>
                    <a:pt x="5699" y="11"/>
                  </a:cubicBezTo>
                  <a:lnTo>
                    <a:pt x="5699" y="17"/>
                  </a:lnTo>
                  <a:cubicBezTo>
                    <a:pt x="5699" y="22"/>
                    <a:pt x="5693" y="28"/>
                    <a:pt x="5699" y="28"/>
                  </a:cubicBezTo>
                  <a:cubicBezTo>
                    <a:pt x="5704" y="34"/>
                    <a:pt x="5716" y="34"/>
                    <a:pt x="5721" y="34"/>
                  </a:cubicBezTo>
                  <a:cubicBezTo>
                    <a:pt x="5727" y="17"/>
                    <a:pt x="5727" y="17"/>
                    <a:pt x="5727" y="17"/>
                  </a:cubicBezTo>
                  <a:close/>
                  <a:moveTo>
                    <a:pt x="5699" y="267"/>
                  </a:moveTo>
                  <a:lnTo>
                    <a:pt x="5699" y="267"/>
                  </a:lnTo>
                  <a:cubicBezTo>
                    <a:pt x="5716" y="267"/>
                    <a:pt x="5727" y="238"/>
                    <a:pt x="5738" y="227"/>
                  </a:cubicBezTo>
                  <a:cubicBezTo>
                    <a:pt x="5738" y="221"/>
                    <a:pt x="5744" y="216"/>
                    <a:pt x="5744" y="210"/>
                  </a:cubicBezTo>
                  <a:cubicBezTo>
                    <a:pt x="5744" y="204"/>
                    <a:pt x="5733" y="204"/>
                    <a:pt x="5733" y="199"/>
                  </a:cubicBezTo>
                  <a:cubicBezTo>
                    <a:pt x="5727" y="193"/>
                    <a:pt x="5716" y="170"/>
                    <a:pt x="5710" y="187"/>
                  </a:cubicBezTo>
                  <a:cubicBezTo>
                    <a:pt x="5710" y="193"/>
                    <a:pt x="5710" y="204"/>
                    <a:pt x="5710" y="210"/>
                  </a:cubicBezTo>
                  <a:cubicBezTo>
                    <a:pt x="5704" y="221"/>
                    <a:pt x="5699" y="233"/>
                    <a:pt x="5687" y="238"/>
                  </a:cubicBezTo>
                  <a:cubicBezTo>
                    <a:pt x="5681" y="238"/>
                    <a:pt x="5681" y="244"/>
                    <a:pt x="5681" y="250"/>
                  </a:cubicBezTo>
                  <a:cubicBezTo>
                    <a:pt x="5676" y="261"/>
                    <a:pt x="5676" y="261"/>
                    <a:pt x="5681" y="267"/>
                  </a:cubicBezTo>
                  <a:cubicBezTo>
                    <a:pt x="5699" y="267"/>
                    <a:pt x="5699" y="267"/>
                    <a:pt x="5699" y="267"/>
                  </a:cubicBezTo>
                  <a:close/>
                  <a:moveTo>
                    <a:pt x="5806" y="284"/>
                  </a:moveTo>
                  <a:lnTo>
                    <a:pt x="5806" y="284"/>
                  </a:lnTo>
                  <a:cubicBezTo>
                    <a:pt x="5818" y="289"/>
                    <a:pt x="5818" y="289"/>
                    <a:pt x="5818" y="289"/>
                  </a:cubicBezTo>
                  <a:cubicBezTo>
                    <a:pt x="5818" y="329"/>
                    <a:pt x="5824" y="352"/>
                    <a:pt x="5795" y="375"/>
                  </a:cubicBezTo>
                  <a:cubicBezTo>
                    <a:pt x="5750" y="414"/>
                    <a:pt x="5795" y="448"/>
                    <a:pt x="5778" y="494"/>
                  </a:cubicBezTo>
                  <a:cubicBezTo>
                    <a:pt x="5761" y="528"/>
                    <a:pt x="5767" y="551"/>
                    <a:pt x="5744" y="579"/>
                  </a:cubicBezTo>
                  <a:cubicBezTo>
                    <a:pt x="5733" y="585"/>
                    <a:pt x="5659" y="647"/>
                    <a:pt x="5653" y="647"/>
                  </a:cubicBezTo>
                  <a:cubicBezTo>
                    <a:pt x="5636" y="642"/>
                    <a:pt x="5619" y="642"/>
                    <a:pt x="5608" y="653"/>
                  </a:cubicBezTo>
                  <a:cubicBezTo>
                    <a:pt x="5585" y="670"/>
                    <a:pt x="5562" y="693"/>
                    <a:pt x="5534" y="693"/>
                  </a:cubicBezTo>
                  <a:cubicBezTo>
                    <a:pt x="5460" y="693"/>
                    <a:pt x="5403" y="727"/>
                    <a:pt x="5380" y="801"/>
                  </a:cubicBezTo>
                  <a:cubicBezTo>
                    <a:pt x="5375" y="801"/>
                    <a:pt x="5375" y="801"/>
                    <a:pt x="5375" y="801"/>
                  </a:cubicBezTo>
                  <a:cubicBezTo>
                    <a:pt x="5375" y="812"/>
                    <a:pt x="5352" y="778"/>
                    <a:pt x="5346" y="778"/>
                  </a:cubicBezTo>
                  <a:cubicBezTo>
                    <a:pt x="5329" y="778"/>
                    <a:pt x="5278" y="789"/>
                    <a:pt x="5272" y="778"/>
                  </a:cubicBezTo>
                  <a:cubicBezTo>
                    <a:pt x="5255" y="727"/>
                    <a:pt x="5312" y="704"/>
                    <a:pt x="5318" y="647"/>
                  </a:cubicBezTo>
                  <a:cubicBezTo>
                    <a:pt x="5324" y="488"/>
                    <a:pt x="5454" y="471"/>
                    <a:pt x="5574" y="414"/>
                  </a:cubicBezTo>
                  <a:cubicBezTo>
                    <a:pt x="5619" y="392"/>
                    <a:pt x="5602" y="397"/>
                    <a:pt x="5642" y="420"/>
                  </a:cubicBezTo>
                  <a:cubicBezTo>
                    <a:pt x="5716" y="454"/>
                    <a:pt x="5693" y="238"/>
                    <a:pt x="5761" y="261"/>
                  </a:cubicBezTo>
                  <a:cubicBezTo>
                    <a:pt x="5772" y="261"/>
                    <a:pt x="5801" y="289"/>
                    <a:pt x="5806" y="284"/>
                  </a:cubicBezTo>
                  <a:close/>
                  <a:moveTo>
                    <a:pt x="5301" y="1039"/>
                  </a:moveTo>
                  <a:lnTo>
                    <a:pt x="5301" y="1039"/>
                  </a:lnTo>
                  <a:cubicBezTo>
                    <a:pt x="5307" y="1062"/>
                    <a:pt x="5312" y="1085"/>
                    <a:pt x="5318" y="1107"/>
                  </a:cubicBezTo>
                  <a:cubicBezTo>
                    <a:pt x="5324" y="1125"/>
                    <a:pt x="5318" y="1142"/>
                    <a:pt x="5318" y="1159"/>
                  </a:cubicBezTo>
                  <a:cubicBezTo>
                    <a:pt x="5318" y="1198"/>
                    <a:pt x="5324" y="1233"/>
                    <a:pt x="5301" y="1261"/>
                  </a:cubicBezTo>
                  <a:cubicBezTo>
                    <a:pt x="5261" y="1312"/>
                    <a:pt x="5289" y="1386"/>
                    <a:pt x="5278" y="1443"/>
                  </a:cubicBezTo>
                  <a:cubicBezTo>
                    <a:pt x="5233" y="1585"/>
                    <a:pt x="5233" y="1585"/>
                    <a:pt x="5233" y="1585"/>
                  </a:cubicBezTo>
                  <a:cubicBezTo>
                    <a:pt x="5204" y="1664"/>
                    <a:pt x="5193" y="1636"/>
                    <a:pt x="5136" y="1659"/>
                  </a:cubicBezTo>
                  <a:cubicBezTo>
                    <a:pt x="5039" y="1687"/>
                    <a:pt x="4858" y="1704"/>
                    <a:pt x="4812" y="1795"/>
                  </a:cubicBezTo>
                  <a:cubicBezTo>
                    <a:pt x="4795" y="1823"/>
                    <a:pt x="4716" y="1914"/>
                    <a:pt x="4693" y="1909"/>
                  </a:cubicBezTo>
                  <a:cubicBezTo>
                    <a:pt x="4659" y="1897"/>
                    <a:pt x="4619" y="1897"/>
                    <a:pt x="4591" y="1880"/>
                  </a:cubicBezTo>
                  <a:cubicBezTo>
                    <a:pt x="4545" y="1852"/>
                    <a:pt x="4511" y="1892"/>
                    <a:pt x="4511" y="1829"/>
                  </a:cubicBezTo>
                  <a:cubicBezTo>
                    <a:pt x="4642" y="1852"/>
                    <a:pt x="4778" y="1772"/>
                    <a:pt x="4846" y="1664"/>
                  </a:cubicBezTo>
                  <a:cubicBezTo>
                    <a:pt x="4869" y="1625"/>
                    <a:pt x="4852" y="1585"/>
                    <a:pt x="4858" y="1545"/>
                  </a:cubicBezTo>
                  <a:cubicBezTo>
                    <a:pt x="4863" y="1499"/>
                    <a:pt x="4915" y="1465"/>
                    <a:pt x="4926" y="1409"/>
                  </a:cubicBezTo>
                  <a:cubicBezTo>
                    <a:pt x="4931" y="1397"/>
                    <a:pt x="4926" y="1380"/>
                    <a:pt x="4937" y="1369"/>
                  </a:cubicBezTo>
                  <a:cubicBezTo>
                    <a:pt x="4960" y="1346"/>
                    <a:pt x="4983" y="1329"/>
                    <a:pt x="5000" y="1306"/>
                  </a:cubicBezTo>
                  <a:cubicBezTo>
                    <a:pt x="5051" y="1221"/>
                    <a:pt x="5062" y="1130"/>
                    <a:pt x="5102" y="1039"/>
                  </a:cubicBezTo>
                  <a:cubicBezTo>
                    <a:pt x="5108" y="1028"/>
                    <a:pt x="5102" y="1011"/>
                    <a:pt x="5102" y="994"/>
                  </a:cubicBezTo>
                  <a:cubicBezTo>
                    <a:pt x="5108" y="948"/>
                    <a:pt x="5204" y="943"/>
                    <a:pt x="5238" y="931"/>
                  </a:cubicBezTo>
                  <a:cubicBezTo>
                    <a:pt x="5261" y="926"/>
                    <a:pt x="5272" y="948"/>
                    <a:pt x="5289" y="960"/>
                  </a:cubicBezTo>
                  <a:cubicBezTo>
                    <a:pt x="5324" y="983"/>
                    <a:pt x="5295" y="994"/>
                    <a:pt x="5301" y="1022"/>
                  </a:cubicBezTo>
                  <a:cubicBezTo>
                    <a:pt x="5301" y="1039"/>
                    <a:pt x="5301" y="1039"/>
                    <a:pt x="5301" y="1039"/>
                  </a:cubicBezTo>
                  <a:close/>
                  <a:moveTo>
                    <a:pt x="3307" y="2261"/>
                  </a:moveTo>
                  <a:lnTo>
                    <a:pt x="3307" y="2261"/>
                  </a:lnTo>
                  <a:cubicBezTo>
                    <a:pt x="3335" y="2249"/>
                    <a:pt x="3375" y="2249"/>
                    <a:pt x="3375" y="2210"/>
                  </a:cubicBezTo>
                  <a:cubicBezTo>
                    <a:pt x="3375" y="2170"/>
                    <a:pt x="3415" y="2170"/>
                    <a:pt x="3403" y="2130"/>
                  </a:cubicBezTo>
                  <a:cubicBezTo>
                    <a:pt x="3398" y="2102"/>
                    <a:pt x="3403" y="2090"/>
                    <a:pt x="3420" y="2073"/>
                  </a:cubicBezTo>
                  <a:cubicBezTo>
                    <a:pt x="3432" y="2062"/>
                    <a:pt x="3420" y="2016"/>
                    <a:pt x="3420" y="1999"/>
                  </a:cubicBezTo>
                  <a:cubicBezTo>
                    <a:pt x="3420" y="1943"/>
                    <a:pt x="3403" y="1943"/>
                    <a:pt x="3380" y="1897"/>
                  </a:cubicBezTo>
                  <a:cubicBezTo>
                    <a:pt x="3369" y="1875"/>
                    <a:pt x="3369" y="1784"/>
                    <a:pt x="3369" y="1749"/>
                  </a:cubicBezTo>
                  <a:lnTo>
                    <a:pt x="3369" y="1749"/>
                  </a:lnTo>
                  <a:cubicBezTo>
                    <a:pt x="3352" y="1749"/>
                    <a:pt x="3335" y="1784"/>
                    <a:pt x="3318" y="1789"/>
                  </a:cubicBezTo>
                  <a:cubicBezTo>
                    <a:pt x="3295" y="1789"/>
                    <a:pt x="3272" y="1772"/>
                    <a:pt x="3250" y="1767"/>
                  </a:cubicBezTo>
                  <a:cubicBezTo>
                    <a:pt x="3221" y="1749"/>
                    <a:pt x="3108" y="1784"/>
                    <a:pt x="3096" y="1744"/>
                  </a:cubicBezTo>
                  <a:cubicBezTo>
                    <a:pt x="3022" y="1744"/>
                    <a:pt x="3034" y="1772"/>
                    <a:pt x="3017" y="1829"/>
                  </a:cubicBezTo>
                  <a:cubicBezTo>
                    <a:pt x="2988" y="1892"/>
                    <a:pt x="2954" y="1931"/>
                    <a:pt x="2880" y="1954"/>
                  </a:cubicBezTo>
                  <a:cubicBezTo>
                    <a:pt x="2880" y="1977"/>
                    <a:pt x="2869" y="2005"/>
                    <a:pt x="2858" y="2028"/>
                  </a:cubicBezTo>
                  <a:cubicBezTo>
                    <a:pt x="2846" y="2051"/>
                    <a:pt x="2875" y="2085"/>
                    <a:pt x="2880" y="2113"/>
                  </a:cubicBezTo>
                  <a:cubicBezTo>
                    <a:pt x="2892" y="2130"/>
                    <a:pt x="2898" y="2147"/>
                    <a:pt x="2898" y="2164"/>
                  </a:cubicBezTo>
                  <a:cubicBezTo>
                    <a:pt x="2898" y="2187"/>
                    <a:pt x="2943" y="2210"/>
                    <a:pt x="2960" y="2232"/>
                  </a:cubicBezTo>
                  <a:cubicBezTo>
                    <a:pt x="2994" y="2266"/>
                    <a:pt x="3057" y="2301"/>
                    <a:pt x="3102" y="2318"/>
                  </a:cubicBezTo>
                  <a:cubicBezTo>
                    <a:pt x="3182" y="2346"/>
                    <a:pt x="3204" y="2289"/>
                    <a:pt x="3272" y="2272"/>
                  </a:cubicBezTo>
                  <a:cubicBezTo>
                    <a:pt x="3307" y="2261"/>
                    <a:pt x="3307" y="2261"/>
                    <a:pt x="3307" y="2261"/>
                  </a:cubicBezTo>
                  <a:close/>
                  <a:moveTo>
                    <a:pt x="2102" y="1323"/>
                  </a:moveTo>
                  <a:lnTo>
                    <a:pt x="2102" y="1323"/>
                  </a:lnTo>
                  <a:cubicBezTo>
                    <a:pt x="2034" y="1392"/>
                    <a:pt x="1960" y="1437"/>
                    <a:pt x="1863" y="1420"/>
                  </a:cubicBezTo>
                  <a:cubicBezTo>
                    <a:pt x="1790" y="1414"/>
                    <a:pt x="1716" y="1505"/>
                    <a:pt x="1636" y="1431"/>
                  </a:cubicBezTo>
                  <a:cubicBezTo>
                    <a:pt x="1636" y="1431"/>
                    <a:pt x="1534" y="1471"/>
                    <a:pt x="1534" y="1488"/>
                  </a:cubicBezTo>
                  <a:cubicBezTo>
                    <a:pt x="1540" y="1488"/>
                    <a:pt x="1545" y="1499"/>
                    <a:pt x="1545" y="1499"/>
                  </a:cubicBezTo>
                  <a:cubicBezTo>
                    <a:pt x="1545" y="1499"/>
                    <a:pt x="1557" y="1505"/>
                    <a:pt x="1557" y="1511"/>
                  </a:cubicBezTo>
                  <a:cubicBezTo>
                    <a:pt x="1602" y="1517"/>
                    <a:pt x="1625" y="1607"/>
                    <a:pt x="1631" y="1647"/>
                  </a:cubicBezTo>
                  <a:cubicBezTo>
                    <a:pt x="1642" y="1710"/>
                    <a:pt x="1682" y="1778"/>
                    <a:pt x="1727" y="1823"/>
                  </a:cubicBezTo>
                  <a:cubicBezTo>
                    <a:pt x="1784" y="1903"/>
                    <a:pt x="1784" y="1903"/>
                    <a:pt x="1784" y="1903"/>
                  </a:cubicBezTo>
                  <a:cubicBezTo>
                    <a:pt x="1807" y="1931"/>
                    <a:pt x="1790" y="1954"/>
                    <a:pt x="1801" y="1971"/>
                  </a:cubicBezTo>
                  <a:cubicBezTo>
                    <a:pt x="1812" y="1994"/>
                    <a:pt x="1863" y="1960"/>
                    <a:pt x="1875" y="1954"/>
                  </a:cubicBezTo>
                  <a:cubicBezTo>
                    <a:pt x="1915" y="1931"/>
                    <a:pt x="1954" y="1909"/>
                    <a:pt x="1994" y="1943"/>
                  </a:cubicBezTo>
                  <a:cubicBezTo>
                    <a:pt x="1994" y="1943"/>
                    <a:pt x="2000" y="1920"/>
                    <a:pt x="2006" y="1914"/>
                  </a:cubicBezTo>
                  <a:cubicBezTo>
                    <a:pt x="2068" y="1863"/>
                    <a:pt x="2085" y="1818"/>
                    <a:pt x="2131" y="1755"/>
                  </a:cubicBezTo>
                  <a:cubicBezTo>
                    <a:pt x="2148" y="1733"/>
                    <a:pt x="2136" y="1698"/>
                    <a:pt x="2148" y="1676"/>
                  </a:cubicBezTo>
                  <a:cubicBezTo>
                    <a:pt x="2182" y="1590"/>
                    <a:pt x="2182" y="1590"/>
                    <a:pt x="2182" y="1590"/>
                  </a:cubicBezTo>
                  <a:cubicBezTo>
                    <a:pt x="2216" y="1545"/>
                    <a:pt x="2199" y="1522"/>
                    <a:pt x="2216" y="1477"/>
                  </a:cubicBezTo>
                  <a:cubicBezTo>
                    <a:pt x="2239" y="1431"/>
                    <a:pt x="2256" y="1426"/>
                    <a:pt x="2295" y="1397"/>
                  </a:cubicBezTo>
                  <a:cubicBezTo>
                    <a:pt x="2352" y="1346"/>
                    <a:pt x="2386" y="1295"/>
                    <a:pt x="2454" y="1261"/>
                  </a:cubicBezTo>
                  <a:cubicBezTo>
                    <a:pt x="2500" y="1238"/>
                    <a:pt x="2528" y="1210"/>
                    <a:pt x="2494" y="1159"/>
                  </a:cubicBezTo>
                  <a:cubicBezTo>
                    <a:pt x="2488" y="1153"/>
                    <a:pt x="2409" y="1187"/>
                    <a:pt x="2386" y="1187"/>
                  </a:cubicBezTo>
                  <a:cubicBezTo>
                    <a:pt x="2301" y="1187"/>
                    <a:pt x="2301" y="1187"/>
                    <a:pt x="2301" y="1187"/>
                  </a:cubicBezTo>
                  <a:cubicBezTo>
                    <a:pt x="2278" y="1187"/>
                    <a:pt x="2273" y="1176"/>
                    <a:pt x="2261" y="1193"/>
                  </a:cubicBezTo>
                  <a:cubicBezTo>
                    <a:pt x="2244" y="1221"/>
                    <a:pt x="2204" y="1210"/>
                    <a:pt x="2182" y="1233"/>
                  </a:cubicBezTo>
                  <a:cubicBezTo>
                    <a:pt x="2159" y="1255"/>
                    <a:pt x="2148" y="1284"/>
                    <a:pt x="2125" y="1301"/>
                  </a:cubicBezTo>
                  <a:cubicBezTo>
                    <a:pt x="2102" y="1323"/>
                    <a:pt x="2102" y="1323"/>
                    <a:pt x="2102" y="1323"/>
                  </a:cubicBezTo>
                  <a:close/>
                  <a:moveTo>
                    <a:pt x="369" y="1249"/>
                  </a:moveTo>
                  <a:lnTo>
                    <a:pt x="369" y="1249"/>
                  </a:lnTo>
                  <a:cubicBezTo>
                    <a:pt x="358" y="1210"/>
                    <a:pt x="352" y="1198"/>
                    <a:pt x="330" y="1170"/>
                  </a:cubicBezTo>
                  <a:cubicBezTo>
                    <a:pt x="312" y="1147"/>
                    <a:pt x="307" y="1142"/>
                    <a:pt x="295" y="1107"/>
                  </a:cubicBezTo>
                  <a:cubicBezTo>
                    <a:pt x="290" y="1079"/>
                    <a:pt x="267" y="1074"/>
                    <a:pt x="267" y="1051"/>
                  </a:cubicBezTo>
                  <a:cubicBezTo>
                    <a:pt x="267" y="1000"/>
                    <a:pt x="227" y="960"/>
                    <a:pt x="216" y="914"/>
                  </a:cubicBezTo>
                  <a:cubicBezTo>
                    <a:pt x="204" y="875"/>
                    <a:pt x="267" y="835"/>
                    <a:pt x="290" y="806"/>
                  </a:cubicBezTo>
                  <a:cubicBezTo>
                    <a:pt x="324" y="761"/>
                    <a:pt x="341" y="812"/>
                    <a:pt x="386" y="812"/>
                  </a:cubicBezTo>
                  <a:cubicBezTo>
                    <a:pt x="426" y="818"/>
                    <a:pt x="460" y="784"/>
                    <a:pt x="477" y="824"/>
                  </a:cubicBezTo>
                  <a:cubicBezTo>
                    <a:pt x="506" y="886"/>
                    <a:pt x="574" y="937"/>
                    <a:pt x="517" y="994"/>
                  </a:cubicBezTo>
                  <a:cubicBezTo>
                    <a:pt x="460" y="1051"/>
                    <a:pt x="545" y="1147"/>
                    <a:pt x="472" y="1221"/>
                  </a:cubicBezTo>
                  <a:cubicBezTo>
                    <a:pt x="466" y="1227"/>
                    <a:pt x="426" y="1301"/>
                    <a:pt x="426" y="1306"/>
                  </a:cubicBezTo>
                  <a:cubicBezTo>
                    <a:pt x="426" y="1363"/>
                    <a:pt x="369" y="1329"/>
                    <a:pt x="369" y="1272"/>
                  </a:cubicBezTo>
                  <a:cubicBezTo>
                    <a:pt x="369" y="1249"/>
                    <a:pt x="369" y="1249"/>
                    <a:pt x="369" y="1249"/>
                  </a:cubicBezTo>
                  <a:close/>
                  <a:moveTo>
                    <a:pt x="1074" y="1909"/>
                  </a:moveTo>
                  <a:lnTo>
                    <a:pt x="1074" y="1909"/>
                  </a:lnTo>
                  <a:cubicBezTo>
                    <a:pt x="1045" y="1897"/>
                    <a:pt x="1045" y="1869"/>
                    <a:pt x="1034" y="1852"/>
                  </a:cubicBezTo>
                  <a:cubicBezTo>
                    <a:pt x="1011" y="1818"/>
                    <a:pt x="1011" y="1818"/>
                    <a:pt x="1023" y="1778"/>
                  </a:cubicBezTo>
                  <a:cubicBezTo>
                    <a:pt x="1034" y="1738"/>
                    <a:pt x="1040" y="1681"/>
                    <a:pt x="1102" y="1681"/>
                  </a:cubicBezTo>
                  <a:cubicBezTo>
                    <a:pt x="1113" y="1681"/>
                    <a:pt x="1125" y="1693"/>
                    <a:pt x="1142" y="1693"/>
                  </a:cubicBezTo>
                  <a:cubicBezTo>
                    <a:pt x="1176" y="1704"/>
                    <a:pt x="1193" y="1704"/>
                    <a:pt x="1221" y="1727"/>
                  </a:cubicBezTo>
                  <a:cubicBezTo>
                    <a:pt x="1256" y="1761"/>
                    <a:pt x="1307" y="1767"/>
                    <a:pt x="1307" y="1823"/>
                  </a:cubicBezTo>
                  <a:cubicBezTo>
                    <a:pt x="1307" y="1846"/>
                    <a:pt x="1290" y="1857"/>
                    <a:pt x="1273" y="1875"/>
                  </a:cubicBezTo>
                  <a:cubicBezTo>
                    <a:pt x="1261" y="1886"/>
                    <a:pt x="1227" y="1914"/>
                    <a:pt x="1221" y="1926"/>
                  </a:cubicBezTo>
                  <a:cubicBezTo>
                    <a:pt x="1210" y="1926"/>
                    <a:pt x="1187" y="1943"/>
                    <a:pt x="1165" y="1943"/>
                  </a:cubicBezTo>
                  <a:cubicBezTo>
                    <a:pt x="1142" y="1943"/>
                    <a:pt x="1119" y="1937"/>
                    <a:pt x="1091" y="1926"/>
                  </a:cubicBezTo>
                  <a:cubicBezTo>
                    <a:pt x="1074" y="1909"/>
                    <a:pt x="1074" y="1909"/>
                    <a:pt x="1074" y="1909"/>
                  </a:cubicBezTo>
                  <a:close/>
                  <a:moveTo>
                    <a:pt x="153" y="2386"/>
                  </a:moveTo>
                  <a:lnTo>
                    <a:pt x="153" y="2386"/>
                  </a:lnTo>
                  <a:cubicBezTo>
                    <a:pt x="131" y="2369"/>
                    <a:pt x="80" y="2363"/>
                    <a:pt x="51" y="2363"/>
                  </a:cubicBezTo>
                  <a:cubicBezTo>
                    <a:pt x="0" y="2363"/>
                    <a:pt x="23" y="2346"/>
                    <a:pt x="23" y="2318"/>
                  </a:cubicBezTo>
                  <a:cubicBezTo>
                    <a:pt x="23" y="2261"/>
                    <a:pt x="45" y="2295"/>
                    <a:pt x="80" y="2295"/>
                  </a:cubicBezTo>
                  <a:cubicBezTo>
                    <a:pt x="153" y="2295"/>
                    <a:pt x="193" y="2261"/>
                    <a:pt x="227" y="2204"/>
                  </a:cubicBezTo>
                  <a:cubicBezTo>
                    <a:pt x="239" y="2181"/>
                    <a:pt x="295" y="2164"/>
                    <a:pt x="318" y="2170"/>
                  </a:cubicBezTo>
                  <a:cubicBezTo>
                    <a:pt x="347" y="2181"/>
                    <a:pt x="335" y="2249"/>
                    <a:pt x="330" y="2266"/>
                  </a:cubicBezTo>
                  <a:cubicBezTo>
                    <a:pt x="307" y="2306"/>
                    <a:pt x="267" y="2329"/>
                    <a:pt x="261" y="2374"/>
                  </a:cubicBezTo>
                  <a:cubicBezTo>
                    <a:pt x="261" y="2397"/>
                    <a:pt x="193" y="2408"/>
                    <a:pt x="170" y="2403"/>
                  </a:cubicBezTo>
                  <a:lnTo>
                    <a:pt x="153" y="2386"/>
                  </a:ln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165">
              <a:extLst>
                <a:ext uri="{FF2B5EF4-FFF2-40B4-BE49-F238E27FC236}">
                  <a16:creationId xmlns:a16="http://schemas.microsoft.com/office/drawing/2014/main" id="{7A23B81D-45C1-DD45-9119-A7151C18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6031" y="6030016"/>
              <a:ext cx="1290245" cy="1467254"/>
            </a:xfrm>
            <a:custGeom>
              <a:avLst/>
              <a:gdLst>
                <a:gd name="T0" fmla="*/ 387 w 1864"/>
                <a:gd name="T1" fmla="*/ 801 h 2121"/>
                <a:gd name="T2" fmla="*/ 324 w 1864"/>
                <a:gd name="T3" fmla="*/ 813 h 2121"/>
                <a:gd name="T4" fmla="*/ 370 w 1864"/>
                <a:gd name="T5" fmla="*/ 836 h 2121"/>
                <a:gd name="T6" fmla="*/ 387 w 1864"/>
                <a:gd name="T7" fmla="*/ 813 h 2121"/>
                <a:gd name="T8" fmla="*/ 6 w 1864"/>
                <a:gd name="T9" fmla="*/ 1540 h 2121"/>
                <a:gd name="T10" fmla="*/ 46 w 1864"/>
                <a:gd name="T11" fmla="*/ 1421 h 2121"/>
                <a:gd name="T12" fmla="*/ 63 w 1864"/>
                <a:gd name="T13" fmla="*/ 1330 h 2121"/>
                <a:gd name="T14" fmla="*/ 148 w 1864"/>
                <a:gd name="T15" fmla="*/ 1370 h 2121"/>
                <a:gd name="T16" fmla="*/ 177 w 1864"/>
                <a:gd name="T17" fmla="*/ 1301 h 2121"/>
                <a:gd name="T18" fmla="*/ 262 w 1864"/>
                <a:gd name="T19" fmla="*/ 1222 h 2121"/>
                <a:gd name="T20" fmla="*/ 296 w 1864"/>
                <a:gd name="T21" fmla="*/ 1177 h 2121"/>
                <a:gd name="T22" fmla="*/ 313 w 1864"/>
                <a:gd name="T23" fmla="*/ 1069 h 2121"/>
                <a:gd name="T24" fmla="*/ 330 w 1864"/>
                <a:gd name="T25" fmla="*/ 1006 h 2121"/>
                <a:gd name="T26" fmla="*/ 364 w 1864"/>
                <a:gd name="T27" fmla="*/ 864 h 2121"/>
                <a:gd name="T28" fmla="*/ 483 w 1864"/>
                <a:gd name="T29" fmla="*/ 898 h 2121"/>
                <a:gd name="T30" fmla="*/ 500 w 1864"/>
                <a:gd name="T31" fmla="*/ 819 h 2121"/>
                <a:gd name="T32" fmla="*/ 625 w 1864"/>
                <a:gd name="T33" fmla="*/ 614 h 2121"/>
                <a:gd name="T34" fmla="*/ 756 w 1864"/>
                <a:gd name="T35" fmla="*/ 563 h 2121"/>
                <a:gd name="T36" fmla="*/ 773 w 1864"/>
                <a:gd name="T37" fmla="*/ 455 h 2121"/>
                <a:gd name="T38" fmla="*/ 938 w 1864"/>
                <a:gd name="T39" fmla="*/ 290 h 2121"/>
                <a:gd name="T40" fmla="*/ 1119 w 1864"/>
                <a:gd name="T41" fmla="*/ 120 h 2121"/>
                <a:gd name="T42" fmla="*/ 1198 w 1864"/>
                <a:gd name="T43" fmla="*/ 23 h 2121"/>
                <a:gd name="T44" fmla="*/ 1249 w 1864"/>
                <a:gd name="T45" fmla="*/ 0 h 2121"/>
                <a:gd name="T46" fmla="*/ 1272 w 1864"/>
                <a:gd name="T47" fmla="*/ 6 h 2121"/>
                <a:gd name="T48" fmla="*/ 1334 w 1864"/>
                <a:gd name="T49" fmla="*/ 108 h 2121"/>
                <a:gd name="T50" fmla="*/ 1397 w 1864"/>
                <a:gd name="T51" fmla="*/ 199 h 2121"/>
                <a:gd name="T52" fmla="*/ 1403 w 1864"/>
                <a:gd name="T53" fmla="*/ 336 h 2121"/>
                <a:gd name="T54" fmla="*/ 1380 w 1864"/>
                <a:gd name="T55" fmla="*/ 432 h 2121"/>
                <a:gd name="T56" fmla="*/ 1318 w 1864"/>
                <a:gd name="T57" fmla="*/ 608 h 2121"/>
                <a:gd name="T58" fmla="*/ 1386 w 1864"/>
                <a:gd name="T59" fmla="*/ 705 h 2121"/>
                <a:gd name="T60" fmla="*/ 1465 w 1864"/>
                <a:gd name="T61" fmla="*/ 784 h 2121"/>
                <a:gd name="T62" fmla="*/ 1533 w 1864"/>
                <a:gd name="T63" fmla="*/ 847 h 2121"/>
                <a:gd name="T64" fmla="*/ 1579 w 1864"/>
                <a:gd name="T65" fmla="*/ 983 h 2121"/>
                <a:gd name="T66" fmla="*/ 1692 w 1864"/>
                <a:gd name="T67" fmla="*/ 1142 h 2121"/>
                <a:gd name="T68" fmla="*/ 1772 w 1864"/>
                <a:gd name="T69" fmla="*/ 1233 h 2121"/>
                <a:gd name="T70" fmla="*/ 1715 w 1864"/>
                <a:gd name="T71" fmla="*/ 1398 h 2121"/>
                <a:gd name="T72" fmla="*/ 1698 w 1864"/>
                <a:gd name="T73" fmla="*/ 1466 h 2121"/>
                <a:gd name="T74" fmla="*/ 1806 w 1864"/>
                <a:gd name="T75" fmla="*/ 1443 h 2121"/>
                <a:gd name="T76" fmla="*/ 1857 w 1864"/>
                <a:gd name="T77" fmla="*/ 1614 h 2121"/>
                <a:gd name="T78" fmla="*/ 1568 w 1864"/>
                <a:gd name="T79" fmla="*/ 1801 h 2121"/>
                <a:gd name="T80" fmla="*/ 1482 w 1864"/>
                <a:gd name="T81" fmla="*/ 1762 h 2121"/>
                <a:gd name="T82" fmla="*/ 1471 w 1864"/>
                <a:gd name="T83" fmla="*/ 1813 h 2121"/>
                <a:gd name="T84" fmla="*/ 1329 w 1864"/>
                <a:gd name="T85" fmla="*/ 1818 h 2121"/>
                <a:gd name="T86" fmla="*/ 1158 w 1864"/>
                <a:gd name="T87" fmla="*/ 1932 h 2121"/>
                <a:gd name="T88" fmla="*/ 892 w 1864"/>
                <a:gd name="T89" fmla="*/ 2046 h 2121"/>
                <a:gd name="T90" fmla="*/ 943 w 1864"/>
                <a:gd name="T91" fmla="*/ 1949 h 2121"/>
                <a:gd name="T92" fmla="*/ 1012 w 1864"/>
                <a:gd name="T93" fmla="*/ 1938 h 2121"/>
                <a:gd name="T94" fmla="*/ 1176 w 1864"/>
                <a:gd name="T95" fmla="*/ 1767 h 2121"/>
                <a:gd name="T96" fmla="*/ 1040 w 1864"/>
                <a:gd name="T97" fmla="*/ 1659 h 2121"/>
                <a:gd name="T98" fmla="*/ 790 w 1864"/>
                <a:gd name="T99" fmla="*/ 1563 h 2121"/>
                <a:gd name="T100" fmla="*/ 659 w 1864"/>
                <a:gd name="T101" fmla="*/ 1478 h 2121"/>
                <a:gd name="T102" fmla="*/ 427 w 1864"/>
                <a:gd name="T103" fmla="*/ 1438 h 2121"/>
                <a:gd name="T104" fmla="*/ 279 w 1864"/>
                <a:gd name="T105" fmla="*/ 1415 h 2121"/>
                <a:gd name="T106" fmla="*/ 154 w 1864"/>
                <a:gd name="T107" fmla="*/ 1489 h 2121"/>
                <a:gd name="T108" fmla="*/ 40 w 1864"/>
                <a:gd name="T109" fmla="*/ 1557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4" h="2121">
                  <a:moveTo>
                    <a:pt x="387" y="801"/>
                  </a:moveTo>
                  <a:lnTo>
                    <a:pt x="387" y="801"/>
                  </a:lnTo>
                  <a:cubicBezTo>
                    <a:pt x="381" y="790"/>
                    <a:pt x="364" y="784"/>
                    <a:pt x="353" y="796"/>
                  </a:cubicBezTo>
                  <a:cubicBezTo>
                    <a:pt x="341" y="801"/>
                    <a:pt x="336" y="801"/>
                    <a:pt x="324" y="813"/>
                  </a:cubicBezTo>
                  <a:cubicBezTo>
                    <a:pt x="313" y="824"/>
                    <a:pt x="324" y="847"/>
                    <a:pt x="341" y="836"/>
                  </a:cubicBezTo>
                  <a:cubicBezTo>
                    <a:pt x="353" y="836"/>
                    <a:pt x="358" y="830"/>
                    <a:pt x="370" y="836"/>
                  </a:cubicBezTo>
                  <a:cubicBezTo>
                    <a:pt x="375" y="836"/>
                    <a:pt x="381" y="836"/>
                    <a:pt x="381" y="836"/>
                  </a:cubicBezTo>
                  <a:cubicBezTo>
                    <a:pt x="387" y="830"/>
                    <a:pt x="387" y="819"/>
                    <a:pt x="387" y="813"/>
                  </a:cubicBezTo>
                  <a:cubicBezTo>
                    <a:pt x="387" y="801"/>
                    <a:pt x="387" y="801"/>
                    <a:pt x="387" y="801"/>
                  </a:cubicBezTo>
                  <a:close/>
                  <a:moveTo>
                    <a:pt x="6" y="1540"/>
                  </a:moveTo>
                  <a:lnTo>
                    <a:pt x="6" y="1540"/>
                  </a:lnTo>
                  <a:cubicBezTo>
                    <a:pt x="40" y="1512"/>
                    <a:pt x="0" y="1455"/>
                    <a:pt x="46" y="1421"/>
                  </a:cubicBezTo>
                  <a:cubicBezTo>
                    <a:pt x="69" y="1409"/>
                    <a:pt x="34" y="1347"/>
                    <a:pt x="40" y="1330"/>
                  </a:cubicBezTo>
                  <a:cubicBezTo>
                    <a:pt x="46" y="1324"/>
                    <a:pt x="63" y="1324"/>
                    <a:pt x="63" y="1330"/>
                  </a:cubicBezTo>
                  <a:cubicBezTo>
                    <a:pt x="74" y="1347"/>
                    <a:pt x="69" y="1375"/>
                    <a:pt x="97" y="1375"/>
                  </a:cubicBezTo>
                  <a:cubicBezTo>
                    <a:pt x="103" y="1375"/>
                    <a:pt x="148" y="1370"/>
                    <a:pt x="148" y="1370"/>
                  </a:cubicBezTo>
                  <a:cubicBezTo>
                    <a:pt x="148" y="1358"/>
                    <a:pt x="142" y="1347"/>
                    <a:pt x="148" y="1341"/>
                  </a:cubicBezTo>
                  <a:cubicBezTo>
                    <a:pt x="171" y="1324"/>
                    <a:pt x="171" y="1330"/>
                    <a:pt x="177" y="1301"/>
                  </a:cubicBezTo>
                  <a:cubicBezTo>
                    <a:pt x="182" y="1262"/>
                    <a:pt x="165" y="1250"/>
                    <a:pt x="205" y="1228"/>
                  </a:cubicBezTo>
                  <a:cubicBezTo>
                    <a:pt x="222" y="1222"/>
                    <a:pt x="245" y="1228"/>
                    <a:pt x="262" y="1222"/>
                  </a:cubicBezTo>
                  <a:cubicBezTo>
                    <a:pt x="279" y="1216"/>
                    <a:pt x="313" y="1233"/>
                    <a:pt x="313" y="1205"/>
                  </a:cubicBezTo>
                  <a:cubicBezTo>
                    <a:pt x="307" y="1193"/>
                    <a:pt x="296" y="1188"/>
                    <a:pt x="296" y="1177"/>
                  </a:cubicBezTo>
                  <a:cubicBezTo>
                    <a:pt x="296" y="1165"/>
                    <a:pt x="313" y="1148"/>
                    <a:pt x="319" y="1137"/>
                  </a:cubicBezTo>
                  <a:cubicBezTo>
                    <a:pt x="313" y="1114"/>
                    <a:pt x="313" y="1097"/>
                    <a:pt x="313" y="1069"/>
                  </a:cubicBezTo>
                  <a:cubicBezTo>
                    <a:pt x="319" y="1057"/>
                    <a:pt x="307" y="1040"/>
                    <a:pt x="307" y="1023"/>
                  </a:cubicBezTo>
                  <a:cubicBezTo>
                    <a:pt x="307" y="1017"/>
                    <a:pt x="319" y="1012"/>
                    <a:pt x="330" y="1006"/>
                  </a:cubicBezTo>
                  <a:cubicBezTo>
                    <a:pt x="358" y="1000"/>
                    <a:pt x="364" y="949"/>
                    <a:pt x="370" y="926"/>
                  </a:cubicBezTo>
                  <a:cubicBezTo>
                    <a:pt x="370" y="909"/>
                    <a:pt x="347" y="887"/>
                    <a:pt x="364" y="864"/>
                  </a:cubicBezTo>
                  <a:cubicBezTo>
                    <a:pt x="370" y="858"/>
                    <a:pt x="387" y="898"/>
                    <a:pt x="392" y="904"/>
                  </a:cubicBezTo>
                  <a:cubicBezTo>
                    <a:pt x="404" y="926"/>
                    <a:pt x="466" y="904"/>
                    <a:pt x="483" y="898"/>
                  </a:cubicBezTo>
                  <a:cubicBezTo>
                    <a:pt x="495" y="898"/>
                    <a:pt x="517" y="892"/>
                    <a:pt x="506" y="875"/>
                  </a:cubicBezTo>
                  <a:cubicBezTo>
                    <a:pt x="495" y="858"/>
                    <a:pt x="500" y="836"/>
                    <a:pt x="500" y="819"/>
                  </a:cubicBezTo>
                  <a:cubicBezTo>
                    <a:pt x="523" y="779"/>
                    <a:pt x="540" y="733"/>
                    <a:pt x="569" y="693"/>
                  </a:cubicBezTo>
                  <a:cubicBezTo>
                    <a:pt x="580" y="682"/>
                    <a:pt x="620" y="614"/>
                    <a:pt x="625" y="614"/>
                  </a:cubicBezTo>
                  <a:cubicBezTo>
                    <a:pt x="665" y="614"/>
                    <a:pt x="722" y="637"/>
                    <a:pt x="733" y="585"/>
                  </a:cubicBezTo>
                  <a:cubicBezTo>
                    <a:pt x="733" y="574"/>
                    <a:pt x="750" y="574"/>
                    <a:pt x="756" y="563"/>
                  </a:cubicBezTo>
                  <a:cubicBezTo>
                    <a:pt x="762" y="540"/>
                    <a:pt x="750" y="534"/>
                    <a:pt x="762" y="512"/>
                  </a:cubicBezTo>
                  <a:cubicBezTo>
                    <a:pt x="779" y="495"/>
                    <a:pt x="773" y="478"/>
                    <a:pt x="773" y="455"/>
                  </a:cubicBezTo>
                  <a:cubicBezTo>
                    <a:pt x="784" y="410"/>
                    <a:pt x="813" y="358"/>
                    <a:pt x="841" y="330"/>
                  </a:cubicBezTo>
                  <a:cubicBezTo>
                    <a:pt x="870" y="302"/>
                    <a:pt x="898" y="302"/>
                    <a:pt x="938" y="290"/>
                  </a:cubicBezTo>
                  <a:cubicBezTo>
                    <a:pt x="995" y="279"/>
                    <a:pt x="1017" y="199"/>
                    <a:pt x="1051" y="165"/>
                  </a:cubicBezTo>
                  <a:cubicBezTo>
                    <a:pt x="1074" y="142"/>
                    <a:pt x="1097" y="142"/>
                    <a:pt x="1119" y="120"/>
                  </a:cubicBezTo>
                  <a:cubicBezTo>
                    <a:pt x="1176" y="46"/>
                    <a:pt x="1176" y="46"/>
                    <a:pt x="1176" y="46"/>
                  </a:cubicBezTo>
                  <a:cubicBezTo>
                    <a:pt x="1187" y="40"/>
                    <a:pt x="1192" y="34"/>
                    <a:pt x="1198" y="23"/>
                  </a:cubicBezTo>
                  <a:cubicBezTo>
                    <a:pt x="1204" y="18"/>
                    <a:pt x="1221" y="6"/>
                    <a:pt x="1232" y="6"/>
                  </a:cubicBezTo>
                  <a:cubicBezTo>
                    <a:pt x="1238" y="6"/>
                    <a:pt x="1244" y="0"/>
                    <a:pt x="1249" y="0"/>
                  </a:cubicBezTo>
                  <a:cubicBezTo>
                    <a:pt x="1255" y="0"/>
                    <a:pt x="1266" y="6"/>
                    <a:pt x="1272" y="6"/>
                  </a:cubicBezTo>
                  <a:lnTo>
                    <a:pt x="1272" y="6"/>
                  </a:lnTo>
                  <a:cubicBezTo>
                    <a:pt x="1272" y="29"/>
                    <a:pt x="1272" y="40"/>
                    <a:pt x="1295" y="52"/>
                  </a:cubicBezTo>
                  <a:cubicBezTo>
                    <a:pt x="1323" y="57"/>
                    <a:pt x="1329" y="86"/>
                    <a:pt x="1334" y="108"/>
                  </a:cubicBezTo>
                  <a:cubicBezTo>
                    <a:pt x="1340" y="137"/>
                    <a:pt x="1391" y="131"/>
                    <a:pt x="1408" y="137"/>
                  </a:cubicBezTo>
                  <a:cubicBezTo>
                    <a:pt x="1408" y="154"/>
                    <a:pt x="1386" y="182"/>
                    <a:pt x="1397" y="199"/>
                  </a:cubicBezTo>
                  <a:cubicBezTo>
                    <a:pt x="1403" y="222"/>
                    <a:pt x="1437" y="228"/>
                    <a:pt x="1437" y="256"/>
                  </a:cubicBezTo>
                  <a:cubicBezTo>
                    <a:pt x="1426" y="284"/>
                    <a:pt x="1414" y="307"/>
                    <a:pt x="1403" y="336"/>
                  </a:cubicBezTo>
                  <a:cubicBezTo>
                    <a:pt x="1397" y="358"/>
                    <a:pt x="1397" y="381"/>
                    <a:pt x="1386" y="398"/>
                  </a:cubicBezTo>
                  <a:cubicBezTo>
                    <a:pt x="1380" y="415"/>
                    <a:pt x="1363" y="410"/>
                    <a:pt x="1380" y="432"/>
                  </a:cubicBezTo>
                  <a:cubicBezTo>
                    <a:pt x="1414" y="466"/>
                    <a:pt x="1369" y="461"/>
                    <a:pt x="1363" y="489"/>
                  </a:cubicBezTo>
                  <a:cubicBezTo>
                    <a:pt x="1346" y="534"/>
                    <a:pt x="1340" y="569"/>
                    <a:pt x="1318" y="608"/>
                  </a:cubicBezTo>
                  <a:cubicBezTo>
                    <a:pt x="1312" y="631"/>
                    <a:pt x="1357" y="625"/>
                    <a:pt x="1374" y="631"/>
                  </a:cubicBezTo>
                  <a:cubicBezTo>
                    <a:pt x="1391" y="637"/>
                    <a:pt x="1386" y="688"/>
                    <a:pt x="1386" y="705"/>
                  </a:cubicBezTo>
                  <a:cubicBezTo>
                    <a:pt x="1380" y="733"/>
                    <a:pt x="1363" y="767"/>
                    <a:pt x="1386" y="790"/>
                  </a:cubicBezTo>
                  <a:cubicBezTo>
                    <a:pt x="1408" y="813"/>
                    <a:pt x="1437" y="784"/>
                    <a:pt x="1465" y="784"/>
                  </a:cubicBezTo>
                  <a:cubicBezTo>
                    <a:pt x="1488" y="784"/>
                    <a:pt x="1477" y="819"/>
                    <a:pt x="1488" y="836"/>
                  </a:cubicBezTo>
                  <a:cubicBezTo>
                    <a:pt x="1499" y="853"/>
                    <a:pt x="1533" y="830"/>
                    <a:pt x="1533" y="847"/>
                  </a:cubicBezTo>
                  <a:cubicBezTo>
                    <a:pt x="1545" y="875"/>
                    <a:pt x="1511" y="921"/>
                    <a:pt x="1545" y="943"/>
                  </a:cubicBezTo>
                  <a:cubicBezTo>
                    <a:pt x="1562" y="961"/>
                    <a:pt x="1579" y="949"/>
                    <a:pt x="1579" y="983"/>
                  </a:cubicBezTo>
                  <a:cubicBezTo>
                    <a:pt x="1579" y="1023"/>
                    <a:pt x="1624" y="1012"/>
                    <a:pt x="1653" y="1034"/>
                  </a:cubicBezTo>
                  <a:cubicBezTo>
                    <a:pt x="1687" y="1063"/>
                    <a:pt x="1692" y="1097"/>
                    <a:pt x="1692" y="1142"/>
                  </a:cubicBezTo>
                  <a:cubicBezTo>
                    <a:pt x="1692" y="1182"/>
                    <a:pt x="1721" y="1165"/>
                    <a:pt x="1744" y="1182"/>
                  </a:cubicBezTo>
                  <a:cubicBezTo>
                    <a:pt x="1755" y="1188"/>
                    <a:pt x="1772" y="1222"/>
                    <a:pt x="1772" y="1233"/>
                  </a:cubicBezTo>
                  <a:cubicBezTo>
                    <a:pt x="1766" y="1250"/>
                    <a:pt x="1738" y="1267"/>
                    <a:pt x="1749" y="1290"/>
                  </a:cubicBezTo>
                  <a:cubicBezTo>
                    <a:pt x="1761" y="1324"/>
                    <a:pt x="1721" y="1364"/>
                    <a:pt x="1715" y="1398"/>
                  </a:cubicBezTo>
                  <a:cubicBezTo>
                    <a:pt x="1710" y="1409"/>
                    <a:pt x="1710" y="1426"/>
                    <a:pt x="1710" y="1438"/>
                  </a:cubicBezTo>
                  <a:cubicBezTo>
                    <a:pt x="1710" y="1449"/>
                    <a:pt x="1698" y="1460"/>
                    <a:pt x="1698" y="1466"/>
                  </a:cubicBezTo>
                  <a:cubicBezTo>
                    <a:pt x="1692" y="1472"/>
                    <a:pt x="1710" y="1517"/>
                    <a:pt x="1721" y="1500"/>
                  </a:cubicBezTo>
                  <a:cubicBezTo>
                    <a:pt x="1732" y="1483"/>
                    <a:pt x="1783" y="1415"/>
                    <a:pt x="1806" y="1443"/>
                  </a:cubicBezTo>
                  <a:cubicBezTo>
                    <a:pt x="1823" y="1478"/>
                    <a:pt x="1835" y="1523"/>
                    <a:pt x="1835" y="1557"/>
                  </a:cubicBezTo>
                  <a:cubicBezTo>
                    <a:pt x="1857" y="1614"/>
                    <a:pt x="1857" y="1614"/>
                    <a:pt x="1857" y="1614"/>
                  </a:cubicBezTo>
                  <a:cubicBezTo>
                    <a:pt x="1812" y="1699"/>
                    <a:pt x="1863" y="1790"/>
                    <a:pt x="1692" y="1790"/>
                  </a:cubicBezTo>
                  <a:cubicBezTo>
                    <a:pt x="1647" y="1790"/>
                    <a:pt x="1607" y="1796"/>
                    <a:pt x="1568" y="1801"/>
                  </a:cubicBezTo>
                  <a:cubicBezTo>
                    <a:pt x="1556" y="1779"/>
                    <a:pt x="1545" y="1739"/>
                    <a:pt x="1511" y="1745"/>
                  </a:cubicBezTo>
                  <a:cubicBezTo>
                    <a:pt x="1499" y="1745"/>
                    <a:pt x="1482" y="1750"/>
                    <a:pt x="1482" y="1762"/>
                  </a:cubicBezTo>
                  <a:cubicBezTo>
                    <a:pt x="1482" y="1779"/>
                    <a:pt x="1477" y="1790"/>
                    <a:pt x="1477" y="1807"/>
                  </a:cubicBezTo>
                  <a:cubicBezTo>
                    <a:pt x="1471" y="1813"/>
                    <a:pt x="1471" y="1813"/>
                    <a:pt x="1471" y="1813"/>
                  </a:cubicBezTo>
                  <a:cubicBezTo>
                    <a:pt x="1460" y="1813"/>
                    <a:pt x="1454" y="1813"/>
                    <a:pt x="1448" y="1813"/>
                  </a:cubicBezTo>
                  <a:cubicBezTo>
                    <a:pt x="1403" y="1813"/>
                    <a:pt x="1363" y="1813"/>
                    <a:pt x="1329" y="1818"/>
                  </a:cubicBezTo>
                  <a:cubicBezTo>
                    <a:pt x="1283" y="1864"/>
                    <a:pt x="1238" y="1836"/>
                    <a:pt x="1198" y="1881"/>
                  </a:cubicBezTo>
                  <a:cubicBezTo>
                    <a:pt x="1181" y="1892"/>
                    <a:pt x="1170" y="1921"/>
                    <a:pt x="1158" y="1932"/>
                  </a:cubicBezTo>
                  <a:cubicBezTo>
                    <a:pt x="1130" y="1949"/>
                    <a:pt x="1074" y="1955"/>
                    <a:pt x="1034" y="1978"/>
                  </a:cubicBezTo>
                  <a:cubicBezTo>
                    <a:pt x="1000" y="2000"/>
                    <a:pt x="927" y="2120"/>
                    <a:pt x="892" y="2046"/>
                  </a:cubicBezTo>
                  <a:cubicBezTo>
                    <a:pt x="887" y="2034"/>
                    <a:pt x="864" y="1983"/>
                    <a:pt x="887" y="1983"/>
                  </a:cubicBezTo>
                  <a:cubicBezTo>
                    <a:pt x="904" y="1983"/>
                    <a:pt x="927" y="1960"/>
                    <a:pt x="943" y="1949"/>
                  </a:cubicBezTo>
                  <a:cubicBezTo>
                    <a:pt x="961" y="1943"/>
                    <a:pt x="978" y="1960"/>
                    <a:pt x="995" y="1960"/>
                  </a:cubicBezTo>
                  <a:cubicBezTo>
                    <a:pt x="1012" y="1960"/>
                    <a:pt x="1000" y="1943"/>
                    <a:pt x="1012" y="1938"/>
                  </a:cubicBezTo>
                  <a:cubicBezTo>
                    <a:pt x="1040" y="1887"/>
                    <a:pt x="1080" y="1864"/>
                    <a:pt x="1124" y="1830"/>
                  </a:cubicBezTo>
                  <a:cubicBezTo>
                    <a:pt x="1158" y="1807"/>
                    <a:pt x="1158" y="1796"/>
                    <a:pt x="1176" y="1767"/>
                  </a:cubicBezTo>
                  <a:cubicBezTo>
                    <a:pt x="1204" y="1733"/>
                    <a:pt x="1181" y="1722"/>
                    <a:pt x="1164" y="1693"/>
                  </a:cubicBezTo>
                  <a:cubicBezTo>
                    <a:pt x="1124" y="1676"/>
                    <a:pt x="1080" y="1642"/>
                    <a:pt x="1040" y="1659"/>
                  </a:cubicBezTo>
                  <a:cubicBezTo>
                    <a:pt x="983" y="1693"/>
                    <a:pt x="961" y="1602"/>
                    <a:pt x="938" y="1614"/>
                  </a:cubicBezTo>
                  <a:cubicBezTo>
                    <a:pt x="898" y="1625"/>
                    <a:pt x="841" y="1551"/>
                    <a:pt x="790" y="1563"/>
                  </a:cubicBezTo>
                  <a:cubicBezTo>
                    <a:pt x="773" y="1568"/>
                    <a:pt x="750" y="1540"/>
                    <a:pt x="722" y="1534"/>
                  </a:cubicBezTo>
                  <a:cubicBezTo>
                    <a:pt x="693" y="1529"/>
                    <a:pt x="665" y="1478"/>
                    <a:pt x="659" y="1478"/>
                  </a:cubicBezTo>
                  <a:cubicBezTo>
                    <a:pt x="659" y="1472"/>
                    <a:pt x="625" y="1478"/>
                    <a:pt x="614" y="1478"/>
                  </a:cubicBezTo>
                  <a:cubicBezTo>
                    <a:pt x="546" y="1483"/>
                    <a:pt x="489" y="1438"/>
                    <a:pt x="427" y="1438"/>
                  </a:cubicBezTo>
                  <a:cubicBezTo>
                    <a:pt x="409" y="1443"/>
                    <a:pt x="336" y="1574"/>
                    <a:pt x="313" y="1540"/>
                  </a:cubicBezTo>
                  <a:cubicBezTo>
                    <a:pt x="290" y="1512"/>
                    <a:pt x="279" y="1455"/>
                    <a:pt x="279" y="1415"/>
                  </a:cubicBezTo>
                  <a:cubicBezTo>
                    <a:pt x="279" y="1404"/>
                    <a:pt x="245" y="1352"/>
                    <a:pt x="245" y="1392"/>
                  </a:cubicBezTo>
                  <a:cubicBezTo>
                    <a:pt x="245" y="1415"/>
                    <a:pt x="171" y="1472"/>
                    <a:pt x="154" y="1489"/>
                  </a:cubicBezTo>
                  <a:cubicBezTo>
                    <a:pt x="137" y="1506"/>
                    <a:pt x="114" y="1512"/>
                    <a:pt x="97" y="1529"/>
                  </a:cubicBezTo>
                  <a:cubicBezTo>
                    <a:pt x="80" y="1540"/>
                    <a:pt x="69" y="1568"/>
                    <a:pt x="40" y="1557"/>
                  </a:cubicBezTo>
                  <a:cubicBezTo>
                    <a:pt x="6" y="1540"/>
                    <a:pt x="6" y="1540"/>
                    <a:pt x="6" y="1540"/>
                  </a:cubicBezTo>
                  <a:close/>
                </a:path>
              </a:pathLst>
            </a:custGeom>
            <a:grpFill/>
            <a:ln w="190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049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D8A2DF3-B5E9-C347-B461-DC3BA623DE80}"/>
              </a:ext>
            </a:extLst>
          </p:cNvPr>
          <p:cNvGrpSpPr/>
          <p:nvPr/>
        </p:nvGrpSpPr>
        <p:grpSpPr>
          <a:xfrm>
            <a:off x="1733905" y="1345011"/>
            <a:ext cx="6190413" cy="1383468"/>
            <a:chOff x="1636851" y="1663262"/>
            <a:chExt cx="6190413" cy="138346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D9B33E-E9C6-2A44-A46A-DDBE59803BF1}"/>
                </a:ext>
              </a:extLst>
            </p:cNvPr>
            <p:cNvSpPr txBox="1"/>
            <p:nvPr/>
          </p:nvSpPr>
          <p:spPr>
            <a:xfrm>
              <a:off x="1636851" y="2123400"/>
              <a:ext cx="6190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CHINA MAP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E4D5B-DCBB-7843-96EB-FCD42E635E6A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4460458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39163B-1E9A-A349-BD2C-CBB69686A6FD}"/>
              </a:ext>
            </a:extLst>
          </p:cNvPr>
          <p:cNvGrpSpPr/>
          <p:nvPr/>
        </p:nvGrpSpPr>
        <p:grpSpPr>
          <a:xfrm>
            <a:off x="1733905" y="6124029"/>
            <a:ext cx="7428221" cy="1780966"/>
            <a:chOff x="1733905" y="1781288"/>
            <a:chExt cx="7428221" cy="178096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DEFA476-3102-1345-B117-C76C60CB7251}"/>
                </a:ext>
              </a:extLst>
            </p:cNvPr>
            <p:cNvSpPr txBox="1"/>
            <p:nvPr/>
          </p:nvSpPr>
          <p:spPr>
            <a:xfrm>
              <a:off x="3537250" y="1947517"/>
              <a:ext cx="562487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687F7E2-2768-E84A-AA2E-6C43DF90DAF7}"/>
                </a:ext>
              </a:extLst>
            </p:cNvPr>
            <p:cNvSpPr/>
            <p:nvPr/>
          </p:nvSpPr>
          <p:spPr>
            <a:xfrm>
              <a:off x="1733905" y="1781288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1CF319-861A-E44B-94CF-C64991F1B845}"/>
                </a:ext>
              </a:extLst>
            </p:cNvPr>
            <p:cNvSpPr txBox="1"/>
            <p:nvPr/>
          </p:nvSpPr>
          <p:spPr>
            <a:xfrm>
              <a:off x="1980365" y="2030328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</p:grpSp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56B59F87-C7BC-AF48-AEA7-AAC613E57D0B}"/>
              </a:ext>
            </a:extLst>
          </p:cNvPr>
          <p:cNvGraphicFramePr/>
          <p:nvPr/>
        </p:nvGraphicFramePr>
        <p:xfrm>
          <a:off x="1766561" y="10020896"/>
          <a:ext cx="7641176" cy="1789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6" name="Group 4">
            <a:extLst>
              <a:ext uri="{FF2B5EF4-FFF2-40B4-BE49-F238E27FC236}">
                <a16:creationId xmlns:a16="http://schemas.microsoft.com/office/drawing/2014/main" id="{141EF7A9-A351-3440-8FE6-98F157B53B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509952" y="4699727"/>
            <a:ext cx="9887333" cy="7110845"/>
            <a:chOff x="-9" y="5"/>
            <a:chExt cx="5769" cy="4314"/>
          </a:xfrm>
          <a:solidFill>
            <a:srgbClr val="F2F2F2"/>
          </a:solidFill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8B443D5A-66AB-FB42-BF1D-B28C01B83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71D7F4EE-5A17-2A4B-886A-9D3CFB91A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FA925101-FE61-0E45-828B-E5633AEF9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302A3E49-B270-FD4F-9CF6-B02252DB7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E50641E3-E842-EF46-A939-CE3EDD1F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392C1018-08A5-E54B-B470-BD71EACEF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F407756E-C2EA-FA4E-BD2A-DABA82F61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76F049CA-6DF6-784B-9EED-96CB7B28B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09CF6DAE-6EF0-7A47-9D3B-E64FABBF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6DEECBEA-853D-1C49-8F49-EFD951B27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0F1829B4-A9CE-844C-BE24-A062E5C80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2A3B0250-6704-3544-8D00-C472BFFB1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1D1892C8-5B87-9243-878D-6E23EC857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33AB51A2-C643-1A47-9912-19AD7AE0A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F1D98B74-CA34-6948-8461-2D690A469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solidFill>
              <a:schemeClr val="accent1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3300DD91-D724-394E-889E-53ADB2238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77A92A96-BC01-3C40-991E-0E5B94FEE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AE22A46C-2E2F-0445-8349-938CFB8E2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A0B5F9CA-F392-F843-B0A4-BED9ADC00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A73B0FD3-C025-6348-BC72-97E610842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75EFA6A2-A7D3-5140-95CA-00E5DF78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C69DBC8D-E258-4843-988F-C1C9C45B4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032EF5C8-E73E-0343-9B68-47D7FB953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B2727EE4-27EE-804F-9FCA-796CE8147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ECE0797B-D4B3-B449-A484-0CD67E45B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AFD9FA9E-3CBD-384F-977B-BBFEFBFE8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198E9C23-68AB-8646-9C57-A47ED45D9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42898C70-43B3-2D40-AD65-AD2BEE8A9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33">
              <a:extLst>
                <a:ext uri="{FF2B5EF4-FFF2-40B4-BE49-F238E27FC236}">
                  <a16:creationId xmlns:a16="http://schemas.microsoft.com/office/drawing/2014/main" id="{A606EE8D-A1FF-F34A-B24C-364725CC0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F64069A1-7633-4C48-963A-7FF667337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6ADC6F88-ADFD-144E-AC99-02BA54975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981B807D-FFFC-FD4E-90C1-72E67672A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F44C434F-1B52-7C42-BB31-83EA2FF65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7B46919A-3BE6-8346-A1DA-375C7587C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7972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733905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62EE7C6-A015-C243-822F-FF3F1F10449B}"/>
              </a:ext>
            </a:extLst>
          </p:cNvPr>
          <p:cNvGrpSpPr/>
          <p:nvPr/>
        </p:nvGrpSpPr>
        <p:grpSpPr>
          <a:xfrm>
            <a:off x="14603103" y="1345011"/>
            <a:ext cx="7673832" cy="10465561"/>
            <a:chOff x="1733905" y="1345011"/>
            <a:chExt cx="7673832" cy="1046556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09BA9C0-7C40-E044-912C-399251AE5585}"/>
                </a:ext>
              </a:extLst>
            </p:cNvPr>
            <p:cNvGrpSpPr/>
            <p:nvPr/>
          </p:nvGrpSpPr>
          <p:grpSpPr>
            <a:xfrm>
              <a:off x="1733905" y="1345011"/>
              <a:ext cx="6190413" cy="2214464"/>
              <a:chOff x="1636851" y="1663262"/>
              <a:chExt cx="6190413" cy="2214464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C456F7B-BE9E-DA48-BA4D-17016691B425}"/>
                  </a:ext>
                </a:extLst>
              </p:cNvPr>
              <p:cNvSpPr txBox="1"/>
              <p:nvPr/>
            </p:nvSpPr>
            <p:spPr>
              <a:xfrm>
                <a:off x="1636851" y="2123400"/>
                <a:ext cx="61904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MALAYSIA MAP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97D9F07-0C89-7444-9266-649BBDBC79E4}"/>
                  </a:ext>
                </a:extLst>
              </p:cNvPr>
              <p:cNvSpPr txBox="1"/>
              <p:nvPr/>
            </p:nvSpPr>
            <p:spPr>
              <a:xfrm>
                <a:off x="1669507" y="1663262"/>
                <a:ext cx="52822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pc="1200" dirty="0">
                    <a:latin typeface="Montserrat" charset="0"/>
                    <a:ea typeface="Montserrat" charset="0"/>
                    <a:cs typeface="Montserrat" charset="0"/>
                  </a:rPr>
                  <a:t>YOU CAN WRITE HERE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84F216B-D480-0A4C-BD37-6DDEB7D4B0C0}"/>
                </a:ext>
              </a:extLst>
            </p:cNvPr>
            <p:cNvGrpSpPr/>
            <p:nvPr/>
          </p:nvGrpSpPr>
          <p:grpSpPr>
            <a:xfrm>
              <a:off x="1733905" y="6124029"/>
              <a:ext cx="7428221" cy="1780966"/>
              <a:chOff x="1733905" y="1781288"/>
              <a:chExt cx="7428221" cy="1780966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7A577A-4FBF-6947-8277-DBA693EC9E8D}"/>
                  </a:ext>
                </a:extLst>
              </p:cNvPr>
              <p:cNvSpPr txBox="1"/>
              <p:nvPr/>
            </p:nvSpPr>
            <p:spPr>
              <a:xfrm>
                <a:off x="3537250" y="1947517"/>
                <a:ext cx="5624876" cy="1614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promote.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E737FE61-D95B-EB43-8A49-64C93BD2F86E}"/>
                  </a:ext>
                </a:extLst>
              </p:cNvPr>
              <p:cNvSpPr/>
              <p:nvPr/>
            </p:nvSpPr>
            <p:spPr>
              <a:xfrm>
                <a:off x="1733905" y="1781288"/>
                <a:ext cx="1421416" cy="142141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92B3F4C-C51F-EC45-9A4C-E370B1C4F7A8}"/>
                  </a:ext>
                </a:extLst>
              </p:cNvPr>
              <p:cNvSpPr txBox="1"/>
              <p:nvPr/>
            </p:nvSpPr>
            <p:spPr>
              <a:xfrm>
                <a:off x="1980365" y="2030328"/>
                <a:ext cx="9884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spc="600" dirty="0">
                    <a:solidFill>
                      <a:schemeClr val="bg1"/>
                    </a:solidFill>
                    <a:latin typeface="Montserrat" charset="0"/>
                    <a:ea typeface="Montserrat" charset="0"/>
                    <a:cs typeface="Montserrat" charset="0"/>
                  </a:rPr>
                  <a:t>1</a:t>
                </a:r>
              </a:p>
            </p:txBody>
          </p:sp>
        </p:grpSp>
        <p:graphicFrame>
          <p:nvGraphicFramePr>
            <p:cNvPr id="79" name="Chart 78">
              <a:extLst>
                <a:ext uri="{FF2B5EF4-FFF2-40B4-BE49-F238E27FC236}">
                  <a16:creationId xmlns:a16="http://schemas.microsoft.com/office/drawing/2014/main" id="{8CE7E570-4A46-CB4D-AFE2-9F99243F87F7}"/>
                </a:ext>
              </a:extLst>
            </p:cNvPr>
            <p:cNvGraphicFramePr/>
            <p:nvPr/>
          </p:nvGraphicFramePr>
          <p:xfrm>
            <a:off x="1766561" y="10020896"/>
            <a:ext cx="7641176" cy="17896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1A07B8-F85D-A846-A6E9-AE0C6E844A63}"/>
              </a:ext>
            </a:extLst>
          </p:cNvPr>
          <p:cNvGrpSpPr/>
          <p:nvPr/>
        </p:nvGrpSpPr>
        <p:grpSpPr>
          <a:xfrm>
            <a:off x="1085808" y="4618383"/>
            <a:ext cx="9971381" cy="7430952"/>
            <a:chOff x="10713215" y="2790634"/>
            <a:chExt cx="11601228" cy="8645559"/>
          </a:xfrm>
          <a:solidFill>
            <a:schemeClr val="bg1">
              <a:lumMod val="95000"/>
            </a:schemeClr>
          </a:solidFill>
        </p:grpSpPr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FB397895-7709-D94C-AD59-BEB215EA2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3227" y="6396990"/>
              <a:ext cx="1232267" cy="2165760"/>
            </a:xfrm>
            <a:custGeom>
              <a:avLst/>
              <a:gdLst>
                <a:gd name="T0" fmla="*/ 440 w 1780"/>
                <a:gd name="T1" fmla="*/ 1623 h 3130"/>
                <a:gd name="T2" fmla="*/ 505 w 1780"/>
                <a:gd name="T3" fmla="*/ 1791 h 3130"/>
                <a:gd name="T4" fmla="*/ 589 w 1780"/>
                <a:gd name="T5" fmla="*/ 1843 h 3130"/>
                <a:gd name="T6" fmla="*/ 783 w 1780"/>
                <a:gd name="T7" fmla="*/ 2004 h 3130"/>
                <a:gd name="T8" fmla="*/ 783 w 1780"/>
                <a:gd name="T9" fmla="*/ 2114 h 3130"/>
                <a:gd name="T10" fmla="*/ 912 w 1780"/>
                <a:gd name="T11" fmla="*/ 2172 h 3130"/>
                <a:gd name="T12" fmla="*/ 1022 w 1780"/>
                <a:gd name="T13" fmla="*/ 2294 h 3130"/>
                <a:gd name="T14" fmla="*/ 919 w 1780"/>
                <a:gd name="T15" fmla="*/ 2469 h 3130"/>
                <a:gd name="T16" fmla="*/ 854 w 1780"/>
                <a:gd name="T17" fmla="*/ 2618 h 3130"/>
                <a:gd name="T18" fmla="*/ 899 w 1780"/>
                <a:gd name="T19" fmla="*/ 2766 h 3130"/>
                <a:gd name="T20" fmla="*/ 1016 w 1780"/>
                <a:gd name="T21" fmla="*/ 2734 h 3130"/>
                <a:gd name="T22" fmla="*/ 1093 w 1780"/>
                <a:gd name="T23" fmla="*/ 2766 h 3130"/>
                <a:gd name="T24" fmla="*/ 1294 w 1780"/>
                <a:gd name="T25" fmla="*/ 2889 h 3130"/>
                <a:gd name="T26" fmla="*/ 1404 w 1780"/>
                <a:gd name="T27" fmla="*/ 3038 h 3130"/>
                <a:gd name="T28" fmla="*/ 1527 w 1780"/>
                <a:gd name="T29" fmla="*/ 2999 h 3130"/>
                <a:gd name="T30" fmla="*/ 1507 w 1780"/>
                <a:gd name="T31" fmla="*/ 2637 h 3130"/>
                <a:gd name="T32" fmla="*/ 1643 w 1780"/>
                <a:gd name="T33" fmla="*/ 2650 h 3130"/>
                <a:gd name="T34" fmla="*/ 1662 w 1780"/>
                <a:gd name="T35" fmla="*/ 2650 h 3130"/>
                <a:gd name="T36" fmla="*/ 1746 w 1780"/>
                <a:gd name="T37" fmla="*/ 2488 h 3130"/>
                <a:gd name="T38" fmla="*/ 1727 w 1780"/>
                <a:gd name="T39" fmla="*/ 1985 h 3130"/>
                <a:gd name="T40" fmla="*/ 1746 w 1780"/>
                <a:gd name="T41" fmla="*/ 1784 h 3130"/>
                <a:gd name="T42" fmla="*/ 1455 w 1780"/>
                <a:gd name="T43" fmla="*/ 1261 h 3130"/>
                <a:gd name="T44" fmla="*/ 1281 w 1780"/>
                <a:gd name="T45" fmla="*/ 905 h 3130"/>
                <a:gd name="T46" fmla="*/ 1074 w 1780"/>
                <a:gd name="T47" fmla="*/ 620 h 3130"/>
                <a:gd name="T48" fmla="*/ 447 w 1780"/>
                <a:gd name="T49" fmla="*/ 194 h 3130"/>
                <a:gd name="T50" fmla="*/ 253 w 1780"/>
                <a:gd name="T51" fmla="*/ 0 h 3130"/>
                <a:gd name="T52" fmla="*/ 240 w 1780"/>
                <a:gd name="T53" fmla="*/ 51 h 3130"/>
                <a:gd name="T54" fmla="*/ 136 w 1780"/>
                <a:gd name="T55" fmla="*/ 168 h 3130"/>
                <a:gd name="T56" fmla="*/ 0 w 1780"/>
                <a:gd name="T57" fmla="*/ 284 h 3130"/>
                <a:gd name="T58" fmla="*/ 46 w 1780"/>
                <a:gd name="T59" fmla="*/ 446 h 3130"/>
                <a:gd name="T60" fmla="*/ 33 w 1780"/>
                <a:gd name="T61" fmla="*/ 582 h 3130"/>
                <a:gd name="T62" fmla="*/ 78 w 1780"/>
                <a:gd name="T63" fmla="*/ 711 h 3130"/>
                <a:gd name="T64" fmla="*/ 78 w 1780"/>
                <a:gd name="T65" fmla="*/ 795 h 3130"/>
                <a:gd name="T66" fmla="*/ 72 w 1780"/>
                <a:gd name="T67" fmla="*/ 1015 h 3130"/>
                <a:gd name="T68" fmla="*/ 201 w 1780"/>
                <a:gd name="T69" fmla="*/ 1183 h 3130"/>
                <a:gd name="T70" fmla="*/ 214 w 1780"/>
                <a:gd name="T71" fmla="*/ 1396 h 3130"/>
                <a:gd name="T72" fmla="*/ 265 w 1780"/>
                <a:gd name="T73" fmla="*/ 1494 h 3130"/>
                <a:gd name="T74" fmla="*/ 388 w 1780"/>
                <a:gd name="T75" fmla="*/ 1539 h 3130"/>
                <a:gd name="T76" fmla="*/ 440 w 1780"/>
                <a:gd name="T77" fmla="*/ 1623 h 3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80" h="3130">
                  <a:moveTo>
                    <a:pt x="440" y="1623"/>
                  </a:moveTo>
                  <a:lnTo>
                    <a:pt x="440" y="1623"/>
                  </a:lnTo>
                  <a:cubicBezTo>
                    <a:pt x="453" y="1681"/>
                    <a:pt x="466" y="1707"/>
                    <a:pt x="492" y="1759"/>
                  </a:cubicBezTo>
                  <a:cubicBezTo>
                    <a:pt x="498" y="1772"/>
                    <a:pt x="492" y="1784"/>
                    <a:pt x="505" y="1791"/>
                  </a:cubicBezTo>
                  <a:cubicBezTo>
                    <a:pt x="518" y="1804"/>
                    <a:pt x="537" y="1804"/>
                    <a:pt x="556" y="1817"/>
                  </a:cubicBezTo>
                  <a:cubicBezTo>
                    <a:pt x="569" y="1823"/>
                    <a:pt x="576" y="1836"/>
                    <a:pt x="589" y="1843"/>
                  </a:cubicBezTo>
                  <a:cubicBezTo>
                    <a:pt x="660" y="1869"/>
                    <a:pt x="712" y="1869"/>
                    <a:pt x="783" y="1894"/>
                  </a:cubicBezTo>
                  <a:cubicBezTo>
                    <a:pt x="783" y="2004"/>
                    <a:pt x="783" y="2004"/>
                    <a:pt x="783" y="2004"/>
                  </a:cubicBezTo>
                  <a:cubicBezTo>
                    <a:pt x="770" y="2017"/>
                    <a:pt x="744" y="2024"/>
                    <a:pt x="744" y="2043"/>
                  </a:cubicBezTo>
                  <a:cubicBezTo>
                    <a:pt x="744" y="2075"/>
                    <a:pt x="770" y="2088"/>
                    <a:pt x="783" y="2114"/>
                  </a:cubicBezTo>
                  <a:cubicBezTo>
                    <a:pt x="796" y="2140"/>
                    <a:pt x="796" y="2172"/>
                    <a:pt x="828" y="2172"/>
                  </a:cubicBezTo>
                  <a:cubicBezTo>
                    <a:pt x="912" y="2172"/>
                    <a:pt x="912" y="2172"/>
                    <a:pt x="912" y="2172"/>
                  </a:cubicBezTo>
                  <a:cubicBezTo>
                    <a:pt x="925" y="2172"/>
                    <a:pt x="932" y="2166"/>
                    <a:pt x="944" y="2160"/>
                  </a:cubicBezTo>
                  <a:cubicBezTo>
                    <a:pt x="970" y="2211"/>
                    <a:pt x="1022" y="2237"/>
                    <a:pt x="1022" y="2294"/>
                  </a:cubicBezTo>
                  <a:cubicBezTo>
                    <a:pt x="1022" y="2346"/>
                    <a:pt x="996" y="2378"/>
                    <a:pt x="958" y="2417"/>
                  </a:cubicBezTo>
                  <a:cubicBezTo>
                    <a:pt x="944" y="2437"/>
                    <a:pt x="938" y="2450"/>
                    <a:pt x="919" y="2469"/>
                  </a:cubicBezTo>
                  <a:cubicBezTo>
                    <a:pt x="906" y="2488"/>
                    <a:pt x="886" y="2495"/>
                    <a:pt x="874" y="2514"/>
                  </a:cubicBezTo>
                  <a:cubicBezTo>
                    <a:pt x="854" y="2547"/>
                    <a:pt x="854" y="2579"/>
                    <a:pt x="854" y="2618"/>
                  </a:cubicBezTo>
                  <a:cubicBezTo>
                    <a:pt x="854" y="2650"/>
                    <a:pt x="860" y="2669"/>
                    <a:pt x="867" y="2702"/>
                  </a:cubicBezTo>
                  <a:cubicBezTo>
                    <a:pt x="874" y="2728"/>
                    <a:pt x="874" y="2766"/>
                    <a:pt x="899" y="2766"/>
                  </a:cubicBezTo>
                  <a:cubicBezTo>
                    <a:pt x="912" y="2766"/>
                    <a:pt x="919" y="2760"/>
                    <a:pt x="932" y="2754"/>
                  </a:cubicBezTo>
                  <a:cubicBezTo>
                    <a:pt x="964" y="2741"/>
                    <a:pt x="983" y="2741"/>
                    <a:pt x="1016" y="2734"/>
                  </a:cubicBezTo>
                  <a:cubicBezTo>
                    <a:pt x="1029" y="2728"/>
                    <a:pt x="1035" y="2721"/>
                    <a:pt x="1048" y="2721"/>
                  </a:cubicBezTo>
                  <a:cubicBezTo>
                    <a:pt x="1074" y="2721"/>
                    <a:pt x="1080" y="2747"/>
                    <a:pt x="1093" y="2766"/>
                  </a:cubicBezTo>
                  <a:cubicBezTo>
                    <a:pt x="1119" y="2799"/>
                    <a:pt x="1139" y="2812"/>
                    <a:pt x="1171" y="2838"/>
                  </a:cubicBezTo>
                  <a:cubicBezTo>
                    <a:pt x="1210" y="2870"/>
                    <a:pt x="1249" y="2863"/>
                    <a:pt x="1294" y="2889"/>
                  </a:cubicBezTo>
                  <a:cubicBezTo>
                    <a:pt x="1313" y="2896"/>
                    <a:pt x="1326" y="2915"/>
                    <a:pt x="1333" y="2928"/>
                  </a:cubicBezTo>
                  <a:cubicBezTo>
                    <a:pt x="1358" y="2973"/>
                    <a:pt x="1378" y="2993"/>
                    <a:pt x="1404" y="3038"/>
                  </a:cubicBezTo>
                  <a:cubicBezTo>
                    <a:pt x="1430" y="3077"/>
                    <a:pt x="1436" y="3103"/>
                    <a:pt x="1475" y="3129"/>
                  </a:cubicBezTo>
                  <a:cubicBezTo>
                    <a:pt x="1514" y="3090"/>
                    <a:pt x="1520" y="3051"/>
                    <a:pt x="1527" y="2999"/>
                  </a:cubicBezTo>
                  <a:cubicBezTo>
                    <a:pt x="1475" y="2812"/>
                    <a:pt x="1475" y="2812"/>
                    <a:pt x="1475" y="2812"/>
                  </a:cubicBezTo>
                  <a:cubicBezTo>
                    <a:pt x="1501" y="2747"/>
                    <a:pt x="1507" y="2708"/>
                    <a:pt x="1507" y="2637"/>
                  </a:cubicBezTo>
                  <a:cubicBezTo>
                    <a:pt x="1546" y="2644"/>
                    <a:pt x="1565" y="2657"/>
                    <a:pt x="1598" y="2657"/>
                  </a:cubicBezTo>
                  <a:cubicBezTo>
                    <a:pt x="1617" y="2657"/>
                    <a:pt x="1624" y="2650"/>
                    <a:pt x="1643" y="2650"/>
                  </a:cubicBezTo>
                  <a:cubicBezTo>
                    <a:pt x="1656" y="2650"/>
                    <a:pt x="1650" y="2650"/>
                    <a:pt x="1662" y="2650"/>
                  </a:cubicBezTo>
                  <a:lnTo>
                    <a:pt x="1662" y="2650"/>
                  </a:lnTo>
                  <a:cubicBezTo>
                    <a:pt x="1682" y="2611"/>
                    <a:pt x="1695" y="2579"/>
                    <a:pt x="1708" y="2534"/>
                  </a:cubicBezTo>
                  <a:cubicBezTo>
                    <a:pt x="1714" y="2508"/>
                    <a:pt x="1740" y="2508"/>
                    <a:pt x="1746" y="2488"/>
                  </a:cubicBezTo>
                  <a:cubicBezTo>
                    <a:pt x="1779" y="2437"/>
                    <a:pt x="1759" y="2398"/>
                    <a:pt x="1779" y="2340"/>
                  </a:cubicBezTo>
                  <a:cubicBezTo>
                    <a:pt x="1727" y="1985"/>
                    <a:pt x="1727" y="1985"/>
                    <a:pt x="1727" y="1985"/>
                  </a:cubicBezTo>
                  <a:cubicBezTo>
                    <a:pt x="1727" y="1914"/>
                    <a:pt x="1727" y="1914"/>
                    <a:pt x="1727" y="1914"/>
                  </a:cubicBezTo>
                  <a:cubicBezTo>
                    <a:pt x="1746" y="1784"/>
                    <a:pt x="1746" y="1784"/>
                    <a:pt x="1746" y="1784"/>
                  </a:cubicBezTo>
                  <a:cubicBezTo>
                    <a:pt x="1746" y="1700"/>
                    <a:pt x="1695" y="1662"/>
                    <a:pt x="1650" y="1591"/>
                  </a:cubicBezTo>
                  <a:cubicBezTo>
                    <a:pt x="1572" y="1461"/>
                    <a:pt x="1520" y="1396"/>
                    <a:pt x="1455" y="1261"/>
                  </a:cubicBezTo>
                  <a:cubicBezTo>
                    <a:pt x="1430" y="1215"/>
                    <a:pt x="1410" y="1196"/>
                    <a:pt x="1391" y="1151"/>
                  </a:cubicBezTo>
                  <a:cubicBezTo>
                    <a:pt x="1339" y="1060"/>
                    <a:pt x="1326" y="1002"/>
                    <a:pt x="1281" y="905"/>
                  </a:cubicBezTo>
                  <a:cubicBezTo>
                    <a:pt x="1242" y="834"/>
                    <a:pt x="1216" y="795"/>
                    <a:pt x="1184" y="724"/>
                  </a:cubicBezTo>
                  <a:cubicBezTo>
                    <a:pt x="1158" y="672"/>
                    <a:pt x="1119" y="659"/>
                    <a:pt x="1074" y="620"/>
                  </a:cubicBezTo>
                  <a:cubicBezTo>
                    <a:pt x="958" y="517"/>
                    <a:pt x="880" y="472"/>
                    <a:pt x="738" y="407"/>
                  </a:cubicBezTo>
                  <a:cubicBezTo>
                    <a:pt x="608" y="349"/>
                    <a:pt x="511" y="316"/>
                    <a:pt x="447" y="194"/>
                  </a:cubicBezTo>
                  <a:cubicBezTo>
                    <a:pt x="427" y="155"/>
                    <a:pt x="427" y="129"/>
                    <a:pt x="395" y="90"/>
                  </a:cubicBezTo>
                  <a:cubicBezTo>
                    <a:pt x="350" y="38"/>
                    <a:pt x="298" y="38"/>
                    <a:pt x="253" y="0"/>
                  </a:cubicBezTo>
                  <a:lnTo>
                    <a:pt x="253" y="0"/>
                  </a:lnTo>
                  <a:cubicBezTo>
                    <a:pt x="246" y="26"/>
                    <a:pt x="246" y="38"/>
                    <a:pt x="240" y="51"/>
                  </a:cubicBezTo>
                  <a:cubicBezTo>
                    <a:pt x="233" y="58"/>
                    <a:pt x="227" y="58"/>
                    <a:pt x="220" y="64"/>
                  </a:cubicBezTo>
                  <a:cubicBezTo>
                    <a:pt x="194" y="103"/>
                    <a:pt x="181" y="142"/>
                    <a:pt x="136" y="168"/>
                  </a:cubicBezTo>
                  <a:cubicBezTo>
                    <a:pt x="104" y="187"/>
                    <a:pt x="78" y="194"/>
                    <a:pt x="52" y="220"/>
                  </a:cubicBezTo>
                  <a:cubicBezTo>
                    <a:pt x="26" y="245"/>
                    <a:pt x="0" y="252"/>
                    <a:pt x="0" y="284"/>
                  </a:cubicBezTo>
                  <a:cubicBezTo>
                    <a:pt x="0" y="310"/>
                    <a:pt x="20" y="316"/>
                    <a:pt x="26" y="336"/>
                  </a:cubicBezTo>
                  <a:cubicBezTo>
                    <a:pt x="46" y="375"/>
                    <a:pt x="46" y="401"/>
                    <a:pt x="46" y="446"/>
                  </a:cubicBezTo>
                  <a:cubicBezTo>
                    <a:pt x="46" y="485"/>
                    <a:pt x="13" y="498"/>
                    <a:pt x="13" y="536"/>
                  </a:cubicBezTo>
                  <a:cubicBezTo>
                    <a:pt x="13" y="556"/>
                    <a:pt x="26" y="562"/>
                    <a:pt x="33" y="582"/>
                  </a:cubicBezTo>
                  <a:cubicBezTo>
                    <a:pt x="39" y="608"/>
                    <a:pt x="33" y="627"/>
                    <a:pt x="33" y="653"/>
                  </a:cubicBezTo>
                  <a:cubicBezTo>
                    <a:pt x="33" y="679"/>
                    <a:pt x="65" y="685"/>
                    <a:pt x="78" y="711"/>
                  </a:cubicBezTo>
                  <a:cubicBezTo>
                    <a:pt x="84" y="718"/>
                    <a:pt x="84" y="730"/>
                    <a:pt x="91" y="743"/>
                  </a:cubicBezTo>
                  <a:cubicBezTo>
                    <a:pt x="78" y="795"/>
                    <a:pt x="78" y="795"/>
                    <a:pt x="78" y="795"/>
                  </a:cubicBezTo>
                  <a:cubicBezTo>
                    <a:pt x="78" y="873"/>
                    <a:pt x="72" y="911"/>
                    <a:pt x="72" y="989"/>
                  </a:cubicBezTo>
                  <a:cubicBezTo>
                    <a:pt x="72" y="1015"/>
                    <a:pt x="72" y="1015"/>
                    <a:pt x="72" y="1015"/>
                  </a:cubicBezTo>
                  <a:cubicBezTo>
                    <a:pt x="72" y="1041"/>
                    <a:pt x="104" y="1047"/>
                    <a:pt x="130" y="1067"/>
                  </a:cubicBezTo>
                  <a:cubicBezTo>
                    <a:pt x="175" y="1092"/>
                    <a:pt x="201" y="1131"/>
                    <a:pt x="201" y="1183"/>
                  </a:cubicBezTo>
                  <a:cubicBezTo>
                    <a:pt x="201" y="1338"/>
                    <a:pt x="201" y="1338"/>
                    <a:pt x="201" y="1338"/>
                  </a:cubicBezTo>
                  <a:cubicBezTo>
                    <a:pt x="201" y="1364"/>
                    <a:pt x="214" y="1377"/>
                    <a:pt x="214" y="1396"/>
                  </a:cubicBezTo>
                  <a:cubicBezTo>
                    <a:pt x="220" y="1422"/>
                    <a:pt x="214" y="1442"/>
                    <a:pt x="227" y="1468"/>
                  </a:cubicBezTo>
                  <a:cubicBezTo>
                    <a:pt x="240" y="1480"/>
                    <a:pt x="253" y="1480"/>
                    <a:pt x="265" y="1494"/>
                  </a:cubicBezTo>
                  <a:cubicBezTo>
                    <a:pt x="279" y="1500"/>
                    <a:pt x="285" y="1513"/>
                    <a:pt x="298" y="1519"/>
                  </a:cubicBezTo>
                  <a:cubicBezTo>
                    <a:pt x="330" y="1532"/>
                    <a:pt x="356" y="1526"/>
                    <a:pt x="388" y="1539"/>
                  </a:cubicBezTo>
                  <a:cubicBezTo>
                    <a:pt x="395" y="1545"/>
                    <a:pt x="395" y="1552"/>
                    <a:pt x="401" y="1558"/>
                  </a:cubicBezTo>
                  <a:cubicBezTo>
                    <a:pt x="421" y="1578"/>
                    <a:pt x="427" y="1597"/>
                    <a:pt x="440" y="1623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" name="Freeform 82">
              <a:extLst>
                <a:ext uri="{FF2B5EF4-FFF2-40B4-BE49-F238E27FC236}">
                  <a16:creationId xmlns:a16="http://schemas.microsoft.com/office/drawing/2014/main" id="{5BEA90AB-AE2E-9845-9136-E632A8759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5134" y="8587151"/>
              <a:ext cx="1256668" cy="1366564"/>
            </a:xfrm>
            <a:custGeom>
              <a:avLst/>
              <a:gdLst>
                <a:gd name="T0" fmla="*/ 1474 w 1818"/>
                <a:gd name="T1" fmla="*/ 1029 h 1974"/>
                <a:gd name="T2" fmla="*/ 1300 w 1818"/>
                <a:gd name="T3" fmla="*/ 1061 h 1974"/>
                <a:gd name="T4" fmla="*/ 1261 w 1818"/>
                <a:gd name="T5" fmla="*/ 1158 h 1974"/>
                <a:gd name="T6" fmla="*/ 1319 w 1818"/>
                <a:gd name="T7" fmla="*/ 1268 h 1974"/>
                <a:gd name="T8" fmla="*/ 1377 w 1818"/>
                <a:gd name="T9" fmla="*/ 1333 h 1974"/>
                <a:gd name="T10" fmla="*/ 1507 w 1818"/>
                <a:gd name="T11" fmla="*/ 1126 h 1974"/>
                <a:gd name="T12" fmla="*/ 1507 w 1818"/>
                <a:gd name="T13" fmla="*/ 1074 h 1974"/>
                <a:gd name="T14" fmla="*/ 1785 w 1818"/>
                <a:gd name="T15" fmla="*/ 945 h 1974"/>
                <a:gd name="T16" fmla="*/ 1778 w 1818"/>
                <a:gd name="T17" fmla="*/ 990 h 1974"/>
                <a:gd name="T18" fmla="*/ 1791 w 1818"/>
                <a:gd name="T19" fmla="*/ 1119 h 1974"/>
                <a:gd name="T20" fmla="*/ 1778 w 1818"/>
                <a:gd name="T21" fmla="*/ 1404 h 1974"/>
                <a:gd name="T22" fmla="*/ 1500 w 1818"/>
                <a:gd name="T23" fmla="*/ 1578 h 1974"/>
                <a:gd name="T24" fmla="*/ 1513 w 1818"/>
                <a:gd name="T25" fmla="*/ 1824 h 1974"/>
                <a:gd name="T26" fmla="*/ 1455 w 1818"/>
                <a:gd name="T27" fmla="*/ 1960 h 1974"/>
                <a:gd name="T28" fmla="*/ 1384 w 1818"/>
                <a:gd name="T29" fmla="*/ 1973 h 1974"/>
                <a:gd name="T30" fmla="*/ 1028 w 1818"/>
                <a:gd name="T31" fmla="*/ 1798 h 1974"/>
                <a:gd name="T32" fmla="*/ 886 w 1818"/>
                <a:gd name="T33" fmla="*/ 1637 h 1974"/>
                <a:gd name="T34" fmla="*/ 776 w 1818"/>
                <a:gd name="T35" fmla="*/ 1261 h 1974"/>
                <a:gd name="T36" fmla="*/ 789 w 1818"/>
                <a:gd name="T37" fmla="*/ 1158 h 1974"/>
                <a:gd name="T38" fmla="*/ 795 w 1818"/>
                <a:gd name="T39" fmla="*/ 1054 h 1974"/>
                <a:gd name="T40" fmla="*/ 517 w 1818"/>
                <a:gd name="T41" fmla="*/ 673 h 1974"/>
                <a:gd name="T42" fmla="*/ 258 w 1818"/>
                <a:gd name="T43" fmla="*/ 298 h 1974"/>
                <a:gd name="T44" fmla="*/ 39 w 1818"/>
                <a:gd name="T45" fmla="*/ 149 h 1974"/>
                <a:gd name="T46" fmla="*/ 0 w 1818"/>
                <a:gd name="T47" fmla="*/ 7 h 1974"/>
                <a:gd name="T48" fmla="*/ 65 w 1818"/>
                <a:gd name="T49" fmla="*/ 0 h 1974"/>
                <a:gd name="T50" fmla="*/ 246 w 1818"/>
                <a:gd name="T51" fmla="*/ 26 h 1974"/>
                <a:gd name="T52" fmla="*/ 265 w 1818"/>
                <a:gd name="T53" fmla="*/ 123 h 1974"/>
                <a:gd name="T54" fmla="*/ 375 w 1818"/>
                <a:gd name="T55" fmla="*/ 130 h 1974"/>
                <a:gd name="T56" fmla="*/ 543 w 1818"/>
                <a:gd name="T57" fmla="*/ 188 h 1974"/>
                <a:gd name="T58" fmla="*/ 646 w 1818"/>
                <a:gd name="T59" fmla="*/ 220 h 1974"/>
                <a:gd name="T60" fmla="*/ 769 w 1818"/>
                <a:gd name="T61" fmla="*/ 285 h 1974"/>
                <a:gd name="T62" fmla="*/ 815 w 1818"/>
                <a:gd name="T63" fmla="*/ 85 h 1974"/>
                <a:gd name="T64" fmla="*/ 899 w 1818"/>
                <a:gd name="T65" fmla="*/ 136 h 1974"/>
                <a:gd name="T66" fmla="*/ 1035 w 1818"/>
                <a:gd name="T67" fmla="*/ 266 h 1974"/>
                <a:gd name="T68" fmla="*/ 1145 w 1818"/>
                <a:gd name="T69" fmla="*/ 253 h 1974"/>
                <a:gd name="T70" fmla="*/ 1300 w 1818"/>
                <a:gd name="T71" fmla="*/ 201 h 1974"/>
                <a:gd name="T72" fmla="*/ 1481 w 1818"/>
                <a:gd name="T73" fmla="*/ 266 h 1974"/>
                <a:gd name="T74" fmla="*/ 1545 w 1818"/>
                <a:gd name="T75" fmla="*/ 343 h 1974"/>
                <a:gd name="T76" fmla="*/ 1520 w 1818"/>
                <a:gd name="T77" fmla="*/ 518 h 1974"/>
                <a:gd name="T78" fmla="*/ 1520 w 1818"/>
                <a:gd name="T79" fmla="*/ 673 h 1974"/>
                <a:gd name="T80" fmla="*/ 1533 w 1818"/>
                <a:gd name="T81" fmla="*/ 796 h 1974"/>
                <a:gd name="T82" fmla="*/ 1636 w 1818"/>
                <a:gd name="T83" fmla="*/ 925 h 1974"/>
                <a:gd name="T84" fmla="*/ 1455 w 1818"/>
                <a:gd name="T85" fmla="*/ 1436 h 1974"/>
                <a:gd name="T86" fmla="*/ 1423 w 1818"/>
                <a:gd name="T87" fmla="*/ 1449 h 1974"/>
                <a:gd name="T88" fmla="*/ 1352 w 1818"/>
                <a:gd name="T89" fmla="*/ 1436 h 1974"/>
                <a:gd name="T90" fmla="*/ 1345 w 1818"/>
                <a:gd name="T91" fmla="*/ 1501 h 1974"/>
                <a:gd name="T92" fmla="*/ 1364 w 1818"/>
                <a:gd name="T93" fmla="*/ 1520 h 1974"/>
                <a:gd name="T94" fmla="*/ 1397 w 1818"/>
                <a:gd name="T95" fmla="*/ 1539 h 1974"/>
                <a:gd name="T96" fmla="*/ 1423 w 1818"/>
                <a:gd name="T97" fmla="*/ 1546 h 1974"/>
                <a:gd name="T98" fmla="*/ 1436 w 1818"/>
                <a:gd name="T99" fmla="*/ 1520 h 1974"/>
                <a:gd name="T100" fmla="*/ 1442 w 1818"/>
                <a:gd name="T101" fmla="*/ 1501 h 1974"/>
                <a:gd name="T102" fmla="*/ 1455 w 1818"/>
                <a:gd name="T103" fmla="*/ 1481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818" h="1974">
                  <a:moveTo>
                    <a:pt x="1474" y="1029"/>
                  </a:moveTo>
                  <a:lnTo>
                    <a:pt x="1474" y="1029"/>
                  </a:lnTo>
                  <a:cubicBezTo>
                    <a:pt x="1436" y="1009"/>
                    <a:pt x="1416" y="996"/>
                    <a:pt x="1371" y="996"/>
                  </a:cubicBezTo>
                  <a:cubicBezTo>
                    <a:pt x="1332" y="996"/>
                    <a:pt x="1300" y="1022"/>
                    <a:pt x="1300" y="1061"/>
                  </a:cubicBezTo>
                  <a:cubicBezTo>
                    <a:pt x="1300" y="1074"/>
                    <a:pt x="1300" y="1080"/>
                    <a:pt x="1300" y="1093"/>
                  </a:cubicBezTo>
                  <a:cubicBezTo>
                    <a:pt x="1293" y="1119"/>
                    <a:pt x="1261" y="1132"/>
                    <a:pt x="1261" y="1158"/>
                  </a:cubicBezTo>
                  <a:cubicBezTo>
                    <a:pt x="1261" y="1184"/>
                    <a:pt x="1280" y="1197"/>
                    <a:pt x="1293" y="1216"/>
                  </a:cubicBezTo>
                  <a:cubicBezTo>
                    <a:pt x="1306" y="1235"/>
                    <a:pt x="1306" y="1249"/>
                    <a:pt x="1319" y="1268"/>
                  </a:cubicBezTo>
                  <a:cubicBezTo>
                    <a:pt x="1326" y="1274"/>
                    <a:pt x="1332" y="1281"/>
                    <a:pt x="1339" y="1287"/>
                  </a:cubicBezTo>
                  <a:cubicBezTo>
                    <a:pt x="1352" y="1307"/>
                    <a:pt x="1358" y="1333"/>
                    <a:pt x="1377" y="1333"/>
                  </a:cubicBezTo>
                  <a:cubicBezTo>
                    <a:pt x="1416" y="1333"/>
                    <a:pt x="1429" y="1307"/>
                    <a:pt x="1455" y="1287"/>
                  </a:cubicBezTo>
                  <a:cubicBezTo>
                    <a:pt x="1500" y="1242"/>
                    <a:pt x="1507" y="1190"/>
                    <a:pt x="1507" y="1126"/>
                  </a:cubicBezTo>
                  <a:cubicBezTo>
                    <a:pt x="1507" y="1113"/>
                    <a:pt x="1500" y="1106"/>
                    <a:pt x="1500" y="1093"/>
                  </a:cubicBezTo>
                  <a:cubicBezTo>
                    <a:pt x="1500" y="1080"/>
                    <a:pt x="1507" y="1080"/>
                    <a:pt x="1507" y="1074"/>
                  </a:cubicBezTo>
                  <a:cubicBezTo>
                    <a:pt x="1507" y="1061"/>
                    <a:pt x="1481" y="1042"/>
                    <a:pt x="1474" y="1029"/>
                  </a:cubicBezTo>
                  <a:close/>
                  <a:moveTo>
                    <a:pt x="1785" y="945"/>
                  </a:moveTo>
                  <a:lnTo>
                    <a:pt x="1785" y="945"/>
                  </a:lnTo>
                  <a:cubicBezTo>
                    <a:pt x="1785" y="964"/>
                    <a:pt x="1778" y="977"/>
                    <a:pt x="1778" y="990"/>
                  </a:cubicBezTo>
                  <a:cubicBezTo>
                    <a:pt x="1778" y="1016"/>
                    <a:pt x="1791" y="1029"/>
                    <a:pt x="1791" y="1054"/>
                  </a:cubicBezTo>
                  <a:cubicBezTo>
                    <a:pt x="1798" y="1080"/>
                    <a:pt x="1791" y="1093"/>
                    <a:pt x="1791" y="1119"/>
                  </a:cubicBezTo>
                  <a:cubicBezTo>
                    <a:pt x="1798" y="1177"/>
                    <a:pt x="1817" y="1203"/>
                    <a:pt x="1817" y="1261"/>
                  </a:cubicBezTo>
                  <a:cubicBezTo>
                    <a:pt x="1817" y="1320"/>
                    <a:pt x="1804" y="1352"/>
                    <a:pt x="1778" y="1404"/>
                  </a:cubicBezTo>
                  <a:cubicBezTo>
                    <a:pt x="1759" y="1455"/>
                    <a:pt x="1759" y="1494"/>
                    <a:pt x="1714" y="1527"/>
                  </a:cubicBezTo>
                  <a:cubicBezTo>
                    <a:pt x="1649" y="1578"/>
                    <a:pt x="1584" y="1585"/>
                    <a:pt x="1500" y="1578"/>
                  </a:cubicBezTo>
                  <a:cubicBezTo>
                    <a:pt x="1533" y="1624"/>
                    <a:pt x="1539" y="1662"/>
                    <a:pt x="1539" y="1721"/>
                  </a:cubicBezTo>
                  <a:cubicBezTo>
                    <a:pt x="1539" y="1759"/>
                    <a:pt x="1533" y="1785"/>
                    <a:pt x="1513" y="1824"/>
                  </a:cubicBezTo>
                  <a:cubicBezTo>
                    <a:pt x="1507" y="1837"/>
                    <a:pt x="1494" y="1843"/>
                    <a:pt x="1487" y="1856"/>
                  </a:cubicBezTo>
                  <a:cubicBezTo>
                    <a:pt x="1468" y="1895"/>
                    <a:pt x="1455" y="1921"/>
                    <a:pt x="1455" y="1960"/>
                  </a:cubicBezTo>
                  <a:lnTo>
                    <a:pt x="1455" y="1960"/>
                  </a:lnTo>
                  <a:cubicBezTo>
                    <a:pt x="1429" y="1966"/>
                    <a:pt x="1416" y="1973"/>
                    <a:pt x="1384" y="1973"/>
                  </a:cubicBezTo>
                  <a:cubicBezTo>
                    <a:pt x="1300" y="1973"/>
                    <a:pt x="1255" y="1934"/>
                    <a:pt x="1183" y="1889"/>
                  </a:cubicBezTo>
                  <a:cubicBezTo>
                    <a:pt x="1125" y="1850"/>
                    <a:pt x="1086" y="1837"/>
                    <a:pt x="1028" y="1798"/>
                  </a:cubicBezTo>
                  <a:cubicBezTo>
                    <a:pt x="1009" y="1779"/>
                    <a:pt x="1009" y="1753"/>
                    <a:pt x="996" y="1734"/>
                  </a:cubicBezTo>
                  <a:cubicBezTo>
                    <a:pt x="964" y="1688"/>
                    <a:pt x="944" y="1656"/>
                    <a:pt x="886" y="1637"/>
                  </a:cubicBezTo>
                  <a:cubicBezTo>
                    <a:pt x="808" y="1611"/>
                    <a:pt x="744" y="1565"/>
                    <a:pt x="744" y="1481"/>
                  </a:cubicBezTo>
                  <a:cubicBezTo>
                    <a:pt x="744" y="1391"/>
                    <a:pt x="756" y="1346"/>
                    <a:pt x="776" y="1261"/>
                  </a:cubicBezTo>
                  <a:cubicBezTo>
                    <a:pt x="782" y="1235"/>
                    <a:pt x="815" y="1235"/>
                    <a:pt x="815" y="1203"/>
                  </a:cubicBezTo>
                  <a:cubicBezTo>
                    <a:pt x="815" y="1184"/>
                    <a:pt x="795" y="1177"/>
                    <a:pt x="789" y="1158"/>
                  </a:cubicBezTo>
                  <a:cubicBezTo>
                    <a:pt x="789" y="1145"/>
                    <a:pt x="789" y="1139"/>
                    <a:pt x="789" y="1126"/>
                  </a:cubicBezTo>
                  <a:cubicBezTo>
                    <a:pt x="789" y="1100"/>
                    <a:pt x="795" y="1080"/>
                    <a:pt x="795" y="1054"/>
                  </a:cubicBezTo>
                  <a:cubicBezTo>
                    <a:pt x="795" y="893"/>
                    <a:pt x="698" y="815"/>
                    <a:pt x="575" y="705"/>
                  </a:cubicBezTo>
                  <a:cubicBezTo>
                    <a:pt x="556" y="692"/>
                    <a:pt x="537" y="686"/>
                    <a:pt x="517" y="673"/>
                  </a:cubicBezTo>
                  <a:cubicBezTo>
                    <a:pt x="472" y="647"/>
                    <a:pt x="459" y="608"/>
                    <a:pt x="427" y="563"/>
                  </a:cubicBezTo>
                  <a:cubicBezTo>
                    <a:pt x="362" y="459"/>
                    <a:pt x="349" y="388"/>
                    <a:pt x="258" y="298"/>
                  </a:cubicBezTo>
                  <a:cubicBezTo>
                    <a:pt x="200" y="240"/>
                    <a:pt x="161" y="220"/>
                    <a:pt x="90" y="188"/>
                  </a:cubicBezTo>
                  <a:cubicBezTo>
                    <a:pt x="65" y="175"/>
                    <a:pt x="58" y="169"/>
                    <a:pt x="39" y="149"/>
                  </a:cubicBezTo>
                  <a:cubicBezTo>
                    <a:pt x="19" y="136"/>
                    <a:pt x="0" y="130"/>
                    <a:pt x="0" y="110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0" y="7"/>
                  </a:lnTo>
                  <a:cubicBezTo>
                    <a:pt x="26" y="0"/>
                    <a:pt x="45" y="0"/>
                    <a:pt x="65" y="0"/>
                  </a:cubicBezTo>
                  <a:cubicBezTo>
                    <a:pt x="103" y="0"/>
                    <a:pt x="123" y="13"/>
                    <a:pt x="161" y="26"/>
                  </a:cubicBezTo>
                  <a:cubicBezTo>
                    <a:pt x="194" y="33"/>
                    <a:pt x="213" y="20"/>
                    <a:pt x="246" y="26"/>
                  </a:cubicBezTo>
                  <a:cubicBezTo>
                    <a:pt x="246" y="59"/>
                    <a:pt x="239" y="78"/>
                    <a:pt x="246" y="117"/>
                  </a:cubicBezTo>
                  <a:cubicBezTo>
                    <a:pt x="265" y="123"/>
                    <a:pt x="265" y="123"/>
                    <a:pt x="265" y="123"/>
                  </a:cubicBezTo>
                  <a:cubicBezTo>
                    <a:pt x="278" y="104"/>
                    <a:pt x="284" y="85"/>
                    <a:pt x="310" y="85"/>
                  </a:cubicBezTo>
                  <a:cubicBezTo>
                    <a:pt x="343" y="85"/>
                    <a:pt x="349" y="110"/>
                    <a:pt x="375" y="130"/>
                  </a:cubicBezTo>
                  <a:cubicBezTo>
                    <a:pt x="394" y="143"/>
                    <a:pt x="407" y="143"/>
                    <a:pt x="427" y="143"/>
                  </a:cubicBezTo>
                  <a:cubicBezTo>
                    <a:pt x="478" y="143"/>
                    <a:pt x="498" y="175"/>
                    <a:pt x="543" y="188"/>
                  </a:cubicBezTo>
                  <a:cubicBezTo>
                    <a:pt x="569" y="188"/>
                    <a:pt x="575" y="201"/>
                    <a:pt x="595" y="207"/>
                  </a:cubicBezTo>
                  <a:cubicBezTo>
                    <a:pt x="614" y="214"/>
                    <a:pt x="634" y="207"/>
                    <a:pt x="646" y="220"/>
                  </a:cubicBezTo>
                  <a:cubicBezTo>
                    <a:pt x="653" y="227"/>
                    <a:pt x="660" y="233"/>
                    <a:pt x="660" y="240"/>
                  </a:cubicBezTo>
                  <a:cubicBezTo>
                    <a:pt x="698" y="266"/>
                    <a:pt x="724" y="285"/>
                    <a:pt x="769" y="285"/>
                  </a:cubicBezTo>
                  <a:cubicBezTo>
                    <a:pt x="808" y="285"/>
                    <a:pt x="802" y="233"/>
                    <a:pt x="802" y="194"/>
                  </a:cubicBezTo>
                  <a:cubicBezTo>
                    <a:pt x="802" y="156"/>
                    <a:pt x="815" y="130"/>
                    <a:pt x="815" y="85"/>
                  </a:cubicBezTo>
                  <a:cubicBezTo>
                    <a:pt x="821" y="85"/>
                    <a:pt x="828" y="78"/>
                    <a:pt x="828" y="71"/>
                  </a:cubicBezTo>
                  <a:cubicBezTo>
                    <a:pt x="860" y="91"/>
                    <a:pt x="866" y="110"/>
                    <a:pt x="899" y="136"/>
                  </a:cubicBezTo>
                  <a:cubicBezTo>
                    <a:pt x="931" y="156"/>
                    <a:pt x="957" y="169"/>
                    <a:pt x="983" y="201"/>
                  </a:cubicBezTo>
                  <a:cubicBezTo>
                    <a:pt x="996" y="227"/>
                    <a:pt x="1009" y="246"/>
                    <a:pt x="1035" y="266"/>
                  </a:cubicBezTo>
                  <a:cubicBezTo>
                    <a:pt x="1054" y="278"/>
                    <a:pt x="1067" y="298"/>
                    <a:pt x="1093" y="298"/>
                  </a:cubicBezTo>
                  <a:cubicBezTo>
                    <a:pt x="1119" y="298"/>
                    <a:pt x="1125" y="272"/>
                    <a:pt x="1145" y="253"/>
                  </a:cubicBezTo>
                  <a:cubicBezTo>
                    <a:pt x="1164" y="240"/>
                    <a:pt x="1177" y="240"/>
                    <a:pt x="1196" y="227"/>
                  </a:cubicBezTo>
                  <a:cubicBezTo>
                    <a:pt x="1229" y="214"/>
                    <a:pt x="1267" y="201"/>
                    <a:pt x="1300" y="201"/>
                  </a:cubicBezTo>
                  <a:lnTo>
                    <a:pt x="1300" y="201"/>
                  </a:lnTo>
                  <a:cubicBezTo>
                    <a:pt x="1364" y="233"/>
                    <a:pt x="1410" y="240"/>
                    <a:pt x="1481" y="266"/>
                  </a:cubicBezTo>
                  <a:cubicBezTo>
                    <a:pt x="1500" y="272"/>
                    <a:pt x="1520" y="272"/>
                    <a:pt x="1533" y="285"/>
                  </a:cubicBezTo>
                  <a:cubicBezTo>
                    <a:pt x="1545" y="304"/>
                    <a:pt x="1545" y="317"/>
                    <a:pt x="1545" y="343"/>
                  </a:cubicBezTo>
                  <a:cubicBezTo>
                    <a:pt x="1545" y="369"/>
                    <a:pt x="1552" y="388"/>
                    <a:pt x="1552" y="414"/>
                  </a:cubicBezTo>
                  <a:cubicBezTo>
                    <a:pt x="1552" y="453"/>
                    <a:pt x="1520" y="473"/>
                    <a:pt x="1520" y="518"/>
                  </a:cubicBezTo>
                  <a:cubicBezTo>
                    <a:pt x="1520" y="550"/>
                    <a:pt x="1533" y="563"/>
                    <a:pt x="1533" y="595"/>
                  </a:cubicBezTo>
                  <a:cubicBezTo>
                    <a:pt x="1533" y="628"/>
                    <a:pt x="1520" y="641"/>
                    <a:pt x="1520" y="673"/>
                  </a:cubicBezTo>
                  <a:cubicBezTo>
                    <a:pt x="1520" y="763"/>
                    <a:pt x="1520" y="763"/>
                    <a:pt x="1520" y="763"/>
                  </a:cubicBezTo>
                  <a:cubicBezTo>
                    <a:pt x="1520" y="777"/>
                    <a:pt x="1533" y="783"/>
                    <a:pt x="1533" y="796"/>
                  </a:cubicBezTo>
                  <a:cubicBezTo>
                    <a:pt x="1533" y="893"/>
                    <a:pt x="1533" y="893"/>
                    <a:pt x="1533" y="893"/>
                  </a:cubicBezTo>
                  <a:cubicBezTo>
                    <a:pt x="1578" y="893"/>
                    <a:pt x="1597" y="912"/>
                    <a:pt x="1636" y="925"/>
                  </a:cubicBezTo>
                  <a:cubicBezTo>
                    <a:pt x="1688" y="945"/>
                    <a:pt x="1733" y="938"/>
                    <a:pt x="1785" y="945"/>
                  </a:cubicBezTo>
                  <a:close/>
                  <a:moveTo>
                    <a:pt x="1455" y="1436"/>
                  </a:moveTo>
                  <a:lnTo>
                    <a:pt x="1455" y="1436"/>
                  </a:lnTo>
                  <a:cubicBezTo>
                    <a:pt x="1442" y="1442"/>
                    <a:pt x="1436" y="1449"/>
                    <a:pt x="1423" y="1449"/>
                  </a:cubicBezTo>
                  <a:cubicBezTo>
                    <a:pt x="1410" y="1449"/>
                    <a:pt x="1397" y="1449"/>
                    <a:pt x="1384" y="1442"/>
                  </a:cubicBezTo>
                  <a:cubicBezTo>
                    <a:pt x="1371" y="1436"/>
                    <a:pt x="1364" y="1436"/>
                    <a:pt x="1352" y="1436"/>
                  </a:cubicBezTo>
                  <a:cubicBezTo>
                    <a:pt x="1339" y="1442"/>
                    <a:pt x="1339" y="1455"/>
                    <a:pt x="1339" y="1468"/>
                  </a:cubicBezTo>
                  <a:cubicBezTo>
                    <a:pt x="1339" y="1481"/>
                    <a:pt x="1339" y="1501"/>
                    <a:pt x="1345" y="1501"/>
                  </a:cubicBezTo>
                  <a:cubicBezTo>
                    <a:pt x="1352" y="1507"/>
                    <a:pt x="1352" y="1507"/>
                    <a:pt x="1352" y="1507"/>
                  </a:cubicBezTo>
                  <a:cubicBezTo>
                    <a:pt x="1352" y="1514"/>
                    <a:pt x="1358" y="1514"/>
                    <a:pt x="1364" y="1520"/>
                  </a:cubicBezTo>
                  <a:cubicBezTo>
                    <a:pt x="1371" y="1527"/>
                    <a:pt x="1377" y="1527"/>
                    <a:pt x="1384" y="1533"/>
                  </a:cubicBezTo>
                  <a:cubicBezTo>
                    <a:pt x="1390" y="1539"/>
                    <a:pt x="1384" y="1539"/>
                    <a:pt x="1397" y="1539"/>
                  </a:cubicBezTo>
                  <a:cubicBezTo>
                    <a:pt x="1397" y="1546"/>
                    <a:pt x="1397" y="1546"/>
                    <a:pt x="1403" y="1553"/>
                  </a:cubicBezTo>
                  <a:cubicBezTo>
                    <a:pt x="1410" y="1553"/>
                    <a:pt x="1423" y="1546"/>
                    <a:pt x="1423" y="1546"/>
                  </a:cubicBezTo>
                  <a:cubicBezTo>
                    <a:pt x="1429" y="1539"/>
                    <a:pt x="1429" y="1539"/>
                    <a:pt x="1436" y="1533"/>
                  </a:cubicBezTo>
                  <a:cubicBezTo>
                    <a:pt x="1436" y="1527"/>
                    <a:pt x="1436" y="1520"/>
                    <a:pt x="1436" y="1520"/>
                  </a:cubicBezTo>
                  <a:cubicBezTo>
                    <a:pt x="1442" y="1514"/>
                    <a:pt x="1436" y="1514"/>
                    <a:pt x="1442" y="1514"/>
                  </a:cubicBezTo>
                  <a:cubicBezTo>
                    <a:pt x="1448" y="1507"/>
                    <a:pt x="1442" y="1507"/>
                    <a:pt x="1442" y="1501"/>
                  </a:cubicBezTo>
                  <a:cubicBezTo>
                    <a:pt x="1442" y="1494"/>
                    <a:pt x="1448" y="1488"/>
                    <a:pt x="1448" y="1481"/>
                  </a:cubicBezTo>
                  <a:cubicBezTo>
                    <a:pt x="1455" y="1481"/>
                    <a:pt x="1455" y="1481"/>
                    <a:pt x="1455" y="1481"/>
                  </a:cubicBezTo>
                  <a:lnTo>
                    <a:pt x="1455" y="1436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" name="Freeform 83">
              <a:extLst>
                <a:ext uri="{FF2B5EF4-FFF2-40B4-BE49-F238E27FC236}">
                  <a16:creationId xmlns:a16="http://schemas.microsoft.com/office/drawing/2014/main" id="{38316C9D-E9A5-E248-B934-908DCDAF9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8849" y="6698975"/>
              <a:ext cx="402621" cy="494159"/>
            </a:xfrm>
            <a:custGeom>
              <a:avLst/>
              <a:gdLst>
                <a:gd name="T0" fmla="*/ 52 w 583"/>
                <a:gd name="T1" fmla="*/ 130 h 713"/>
                <a:gd name="T2" fmla="*/ 52 w 583"/>
                <a:gd name="T3" fmla="*/ 130 h 713"/>
                <a:gd name="T4" fmla="*/ 33 w 583"/>
                <a:gd name="T5" fmla="*/ 220 h 713"/>
                <a:gd name="T6" fmla="*/ 0 w 583"/>
                <a:gd name="T7" fmla="*/ 382 h 713"/>
                <a:gd name="T8" fmla="*/ 39 w 583"/>
                <a:gd name="T9" fmla="*/ 440 h 713"/>
                <a:gd name="T10" fmla="*/ 58 w 583"/>
                <a:gd name="T11" fmla="*/ 531 h 713"/>
                <a:gd name="T12" fmla="*/ 188 w 583"/>
                <a:gd name="T13" fmla="*/ 291 h 713"/>
                <a:gd name="T14" fmla="*/ 162 w 583"/>
                <a:gd name="T15" fmla="*/ 227 h 713"/>
                <a:gd name="T16" fmla="*/ 52 w 583"/>
                <a:gd name="T17" fmla="*/ 130 h 713"/>
                <a:gd name="T18" fmla="*/ 369 w 583"/>
                <a:gd name="T19" fmla="*/ 686 h 713"/>
                <a:gd name="T20" fmla="*/ 369 w 583"/>
                <a:gd name="T21" fmla="*/ 686 h 713"/>
                <a:gd name="T22" fmla="*/ 382 w 583"/>
                <a:gd name="T23" fmla="*/ 686 h 713"/>
                <a:gd name="T24" fmla="*/ 401 w 583"/>
                <a:gd name="T25" fmla="*/ 692 h 713"/>
                <a:gd name="T26" fmla="*/ 408 w 583"/>
                <a:gd name="T27" fmla="*/ 692 h 713"/>
                <a:gd name="T28" fmla="*/ 421 w 583"/>
                <a:gd name="T29" fmla="*/ 692 h 713"/>
                <a:gd name="T30" fmla="*/ 434 w 583"/>
                <a:gd name="T31" fmla="*/ 699 h 713"/>
                <a:gd name="T32" fmla="*/ 453 w 583"/>
                <a:gd name="T33" fmla="*/ 699 h 713"/>
                <a:gd name="T34" fmla="*/ 460 w 583"/>
                <a:gd name="T35" fmla="*/ 699 h 713"/>
                <a:gd name="T36" fmla="*/ 485 w 583"/>
                <a:gd name="T37" fmla="*/ 712 h 713"/>
                <a:gd name="T38" fmla="*/ 485 w 583"/>
                <a:gd name="T39" fmla="*/ 712 h 713"/>
                <a:gd name="T40" fmla="*/ 576 w 583"/>
                <a:gd name="T41" fmla="*/ 712 h 713"/>
                <a:gd name="T42" fmla="*/ 576 w 583"/>
                <a:gd name="T43" fmla="*/ 595 h 713"/>
                <a:gd name="T44" fmla="*/ 576 w 583"/>
                <a:gd name="T45" fmla="*/ 518 h 713"/>
                <a:gd name="T46" fmla="*/ 544 w 583"/>
                <a:gd name="T47" fmla="*/ 382 h 713"/>
                <a:gd name="T48" fmla="*/ 544 w 583"/>
                <a:gd name="T49" fmla="*/ 97 h 713"/>
                <a:gd name="T50" fmla="*/ 537 w 583"/>
                <a:gd name="T51" fmla="*/ 7 h 713"/>
                <a:gd name="T52" fmla="*/ 401 w 583"/>
                <a:gd name="T53" fmla="*/ 7 h 713"/>
                <a:gd name="T54" fmla="*/ 291 w 583"/>
                <a:gd name="T55" fmla="*/ 0 h 713"/>
                <a:gd name="T56" fmla="*/ 291 w 583"/>
                <a:gd name="T57" fmla="*/ 0 h 713"/>
                <a:gd name="T58" fmla="*/ 317 w 583"/>
                <a:gd name="T59" fmla="*/ 130 h 713"/>
                <a:gd name="T60" fmla="*/ 311 w 583"/>
                <a:gd name="T61" fmla="*/ 194 h 713"/>
                <a:gd name="T62" fmla="*/ 356 w 583"/>
                <a:gd name="T63" fmla="*/ 363 h 713"/>
                <a:gd name="T64" fmla="*/ 369 w 583"/>
                <a:gd name="T65" fmla="*/ 485 h 713"/>
                <a:gd name="T66" fmla="*/ 408 w 583"/>
                <a:gd name="T67" fmla="*/ 641 h 713"/>
                <a:gd name="T68" fmla="*/ 369 w 583"/>
                <a:gd name="T69" fmla="*/ 686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3" h="713">
                  <a:moveTo>
                    <a:pt x="52" y="130"/>
                  </a:moveTo>
                  <a:lnTo>
                    <a:pt x="52" y="130"/>
                  </a:lnTo>
                  <a:cubicBezTo>
                    <a:pt x="26" y="149"/>
                    <a:pt x="33" y="181"/>
                    <a:pt x="33" y="220"/>
                  </a:cubicBezTo>
                  <a:cubicBezTo>
                    <a:pt x="26" y="285"/>
                    <a:pt x="0" y="317"/>
                    <a:pt x="0" y="382"/>
                  </a:cubicBezTo>
                  <a:cubicBezTo>
                    <a:pt x="0" y="408"/>
                    <a:pt x="33" y="414"/>
                    <a:pt x="39" y="440"/>
                  </a:cubicBezTo>
                  <a:cubicBezTo>
                    <a:pt x="52" y="472"/>
                    <a:pt x="46" y="498"/>
                    <a:pt x="58" y="531"/>
                  </a:cubicBezTo>
                  <a:cubicBezTo>
                    <a:pt x="149" y="479"/>
                    <a:pt x="188" y="401"/>
                    <a:pt x="188" y="291"/>
                  </a:cubicBezTo>
                  <a:cubicBezTo>
                    <a:pt x="188" y="265"/>
                    <a:pt x="169" y="253"/>
                    <a:pt x="162" y="227"/>
                  </a:cubicBezTo>
                  <a:cubicBezTo>
                    <a:pt x="143" y="175"/>
                    <a:pt x="110" y="130"/>
                    <a:pt x="52" y="130"/>
                  </a:cubicBezTo>
                  <a:close/>
                  <a:moveTo>
                    <a:pt x="369" y="686"/>
                  </a:moveTo>
                  <a:lnTo>
                    <a:pt x="369" y="686"/>
                  </a:lnTo>
                  <a:cubicBezTo>
                    <a:pt x="375" y="686"/>
                    <a:pt x="375" y="686"/>
                    <a:pt x="382" y="686"/>
                  </a:cubicBezTo>
                  <a:cubicBezTo>
                    <a:pt x="388" y="692"/>
                    <a:pt x="395" y="692"/>
                    <a:pt x="401" y="692"/>
                  </a:cubicBezTo>
                  <a:lnTo>
                    <a:pt x="408" y="692"/>
                  </a:lnTo>
                  <a:cubicBezTo>
                    <a:pt x="414" y="692"/>
                    <a:pt x="414" y="692"/>
                    <a:pt x="421" y="692"/>
                  </a:cubicBezTo>
                  <a:cubicBezTo>
                    <a:pt x="427" y="699"/>
                    <a:pt x="434" y="699"/>
                    <a:pt x="434" y="699"/>
                  </a:cubicBezTo>
                  <a:cubicBezTo>
                    <a:pt x="440" y="699"/>
                    <a:pt x="446" y="699"/>
                    <a:pt x="453" y="699"/>
                  </a:cubicBezTo>
                  <a:cubicBezTo>
                    <a:pt x="460" y="699"/>
                    <a:pt x="460" y="699"/>
                    <a:pt x="460" y="699"/>
                  </a:cubicBezTo>
                  <a:cubicBezTo>
                    <a:pt x="485" y="712"/>
                    <a:pt x="485" y="712"/>
                    <a:pt x="485" y="712"/>
                  </a:cubicBezTo>
                  <a:lnTo>
                    <a:pt x="485" y="712"/>
                  </a:lnTo>
                  <a:cubicBezTo>
                    <a:pt x="576" y="712"/>
                    <a:pt x="576" y="712"/>
                    <a:pt x="576" y="712"/>
                  </a:cubicBezTo>
                  <a:cubicBezTo>
                    <a:pt x="582" y="667"/>
                    <a:pt x="576" y="641"/>
                    <a:pt x="576" y="595"/>
                  </a:cubicBezTo>
                  <a:cubicBezTo>
                    <a:pt x="576" y="563"/>
                    <a:pt x="582" y="550"/>
                    <a:pt x="576" y="518"/>
                  </a:cubicBezTo>
                  <a:cubicBezTo>
                    <a:pt x="569" y="460"/>
                    <a:pt x="544" y="434"/>
                    <a:pt x="544" y="382"/>
                  </a:cubicBezTo>
                  <a:cubicBezTo>
                    <a:pt x="544" y="272"/>
                    <a:pt x="544" y="207"/>
                    <a:pt x="544" y="97"/>
                  </a:cubicBezTo>
                  <a:cubicBezTo>
                    <a:pt x="537" y="7"/>
                    <a:pt x="537" y="7"/>
                    <a:pt x="537" y="7"/>
                  </a:cubicBezTo>
                  <a:cubicBezTo>
                    <a:pt x="401" y="7"/>
                    <a:pt x="401" y="7"/>
                    <a:pt x="401" y="7"/>
                  </a:cubicBezTo>
                  <a:cubicBezTo>
                    <a:pt x="356" y="7"/>
                    <a:pt x="330" y="0"/>
                    <a:pt x="291" y="0"/>
                  </a:cubicBezTo>
                  <a:lnTo>
                    <a:pt x="291" y="0"/>
                  </a:lnTo>
                  <a:cubicBezTo>
                    <a:pt x="298" y="39"/>
                    <a:pt x="311" y="78"/>
                    <a:pt x="317" y="130"/>
                  </a:cubicBezTo>
                  <a:cubicBezTo>
                    <a:pt x="311" y="194"/>
                    <a:pt x="311" y="194"/>
                    <a:pt x="311" y="194"/>
                  </a:cubicBezTo>
                  <a:cubicBezTo>
                    <a:pt x="317" y="265"/>
                    <a:pt x="337" y="298"/>
                    <a:pt x="356" y="363"/>
                  </a:cubicBezTo>
                  <a:cubicBezTo>
                    <a:pt x="362" y="414"/>
                    <a:pt x="362" y="440"/>
                    <a:pt x="369" y="485"/>
                  </a:cubicBezTo>
                  <a:cubicBezTo>
                    <a:pt x="388" y="544"/>
                    <a:pt x="408" y="576"/>
                    <a:pt x="408" y="641"/>
                  </a:cubicBezTo>
                  <a:cubicBezTo>
                    <a:pt x="408" y="660"/>
                    <a:pt x="388" y="673"/>
                    <a:pt x="369" y="686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36291510-FBCF-7A4C-803E-C87DFE8CB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6993" y="5442225"/>
              <a:ext cx="268415" cy="494159"/>
            </a:xfrm>
            <a:custGeom>
              <a:avLst/>
              <a:gdLst>
                <a:gd name="T0" fmla="*/ 388 w 389"/>
                <a:gd name="T1" fmla="*/ 272 h 713"/>
                <a:gd name="T2" fmla="*/ 388 w 389"/>
                <a:gd name="T3" fmla="*/ 272 h 713"/>
                <a:gd name="T4" fmla="*/ 330 w 389"/>
                <a:gd name="T5" fmla="*/ 349 h 713"/>
                <a:gd name="T6" fmla="*/ 265 w 389"/>
                <a:gd name="T7" fmla="*/ 492 h 713"/>
                <a:gd name="T8" fmla="*/ 239 w 389"/>
                <a:gd name="T9" fmla="*/ 524 h 713"/>
                <a:gd name="T10" fmla="*/ 135 w 389"/>
                <a:gd name="T11" fmla="*/ 647 h 713"/>
                <a:gd name="T12" fmla="*/ 90 w 389"/>
                <a:gd name="T13" fmla="*/ 712 h 713"/>
                <a:gd name="T14" fmla="*/ 90 w 389"/>
                <a:gd name="T15" fmla="*/ 712 h 713"/>
                <a:gd name="T16" fmla="*/ 51 w 389"/>
                <a:gd name="T17" fmla="*/ 653 h 713"/>
                <a:gd name="T18" fmla="*/ 0 w 389"/>
                <a:gd name="T19" fmla="*/ 466 h 713"/>
                <a:gd name="T20" fmla="*/ 0 w 389"/>
                <a:gd name="T21" fmla="*/ 459 h 713"/>
                <a:gd name="T22" fmla="*/ 0 w 389"/>
                <a:gd name="T23" fmla="*/ 459 h 713"/>
                <a:gd name="T24" fmla="*/ 19 w 389"/>
                <a:gd name="T25" fmla="*/ 239 h 713"/>
                <a:gd name="T26" fmla="*/ 77 w 389"/>
                <a:gd name="T27" fmla="*/ 227 h 713"/>
                <a:gd name="T28" fmla="*/ 45 w 389"/>
                <a:gd name="T29" fmla="*/ 71 h 713"/>
                <a:gd name="T30" fmla="*/ 123 w 389"/>
                <a:gd name="T31" fmla="*/ 0 h 713"/>
                <a:gd name="T32" fmla="*/ 252 w 389"/>
                <a:gd name="T33" fmla="*/ 52 h 713"/>
                <a:gd name="T34" fmla="*/ 278 w 389"/>
                <a:gd name="T35" fmla="*/ 201 h 713"/>
                <a:gd name="T36" fmla="*/ 388 w 389"/>
                <a:gd name="T37" fmla="*/ 272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9" h="713">
                  <a:moveTo>
                    <a:pt x="388" y="272"/>
                  </a:moveTo>
                  <a:lnTo>
                    <a:pt x="388" y="272"/>
                  </a:lnTo>
                  <a:cubicBezTo>
                    <a:pt x="368" y="304"/>
                    <a:pt x="355" y="317"/>
                    <a:pt x="330" y="349"/>
                  </a:cubicBezTo>
                  <a:cubicBezTo>
                    <a:pt x="291" y="395"/>
                    <a:pt x="291" y="434"/>
                    <a:pt x="265" y="492"/>
                  </a:cubicBezTo>
                  <a:cubicBezTo>
                    <a:pt x="258" y="505"/>
                    <a:pt x="252" y="511"/>
                    <a:pt x="239" y="524"/>
                  </a:cubicBezTo>
                  <a:cubicBezTo>
                    <a:pt x="200" y="576"/>
                    <a:pt x="174" y="602"/>
                    <a:pt x="135" y="647"/>
                  </a:cubicBezTo>
                  <a:cubicBezTo>
                    <a:pt x="116" y="666"/>
                    <a:pt x="103" y="686"/>
                    <a:pt x="90" y="712"/>
                  </a:cubicBezTo>
                  <a:lnTo>
                    <a:pt x="90" y="712"/>
                  </a:lnTo>
                  <a:cubicBezTo>
                    <a:pt x="71" y="692"/>
                    <a:pt x="58" y="679"/>
                    <a:pt x="51" y="653"/>
                  </a:cubicBezTo>
                  <a:cubicBezTo>
                    <a:pt x="26" y="582"/>
                    <a:pt x="26" y="537"/>
                    <a:pt x="0" y="466"/>
                  </a:cubicBezTo>
                  <a:lnTo>
                    <a:pt x="0" y="459"/>
                  </a:lnTo>
                  <a:lnTo>
                    <a:pt x="0" y="459"/>
                  </a:lnTo>
                  <a:cubicBezTo>
                    <a:pt x="19" y="375"/>
                    <a:pt x="13" y="324"/>
                    <a:pt x="19" y="239"/>
                  </a:cubicBezTo>
                  <a:cubicBezTo>
                    <a:pt x="45" y="239"/>
                    <a:pt x="58" y="233"/>
                    <a:pt x="77" y="227"/>
                  </a:cubicBezTo>
                  <a:cubicBezTo>
                    <a:pt x="64" y="168"/>
                    <a:pt x="45" y="130"/>
                    <a:pt x="45" y="71"/>
                  </a:cubicBezTo>
                  <a:cubicBezTo>
                    <a:pt x="45" y="33"/>
                    <a:pt x="77" y="0"/>
                    <a:pt x="123" y="0"/>
                  </a:cubicBezTo>
                  <a:cubicBezTo>
                    <a:pt x="174" y="0"/>
                    <a:pt x="232" y="7"/>
                    <a:pt x="252" y="52"/>
                  </a:cubicBezTo>
                  <a:cubicBezTo>
                    <a:pt x="278" y="104"/>
                    <a:pt x="252" y="149"/>
                    <a:pt x="278" y="201"/>
                  </a:cubicBezTo>
                  <a:cubicBezTo>
                    <a:pt x="297" y="246"/>
                    <a:pt x="342" y="246"/>
                    <a:pt x="388" y="27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" name="Freeform 85">
              <a:extLst>
                <a:ext uri="{FF2B5EF4-FFF2-40B4-BE49-F238E27FC236}">
                  <a16:creationId xmlns:a16="http://schemas.microsoft.com/office/drawing/2014/main" id="{30A8F2E6-241F-CA48-B60A-9CEFFC7A9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9308" y="6311580"/>
              <a:ext cx="1500682" cy="2482998"/>
            </a:xfrm>
            <a:custGeom>
              <a:avLst/>
              <a:gdLst>
                <a:gd name="T0" fmla="*/ 246 w 2168"/>
                <a:gd name="T1" fmla="*/ 1325 h 3589"/>
                <a:gd name="T2" fmla="*/ 349 w 2168"/>
                <a:gd name="T3" fmla="*/ 1287 h 3589"/>
                <a:gd name="T4" fmla="*/ 550 w 2168"/>
                <a:gd name="T5" fmla="*/ 1009 h 3589"/>
                <a:gd name="T6" fmla="*/ 757 w 2168"/>
                <a:gd name="T7" fmla="*/ 899 h 3589"/>
                <a:gd name="T8" fmla="*/ 751 w 2168"/>
                <a:gd name="T9" fmla="*/ 769 h 3589"/>
                <a:gd name="T10" fmla="*/ 828 w 2168"/>
                <a:gd name="T11" fmla="*/ 692 h 3589"/>
                <a:gd name="T12" fmla="*/ 880 w 2168"/>
                <a:gd name="T13" fmla="*/ 511 h 3589"/>
                <a:gd name="T14" fmla="*/ 912 w 2168"/>
                <a:gd name="T15" fmla="*/ 304 h 3589"/>
                <a:gd name="T16" fmla="*/ 983 w 2168"/>
                <a:gd name="T17" fmla="*/ 233 h 3589"/>
                <a:gd name="T18" fmla="*/ 1300 w 2168"/>
                <a:gd name="T19" fmla="*/ 453 h 3589"/>
                <a:gd name="T20" fmla="*/ 1397 w 2168"/>
                <a:gd name="T21" fmla="*/ 200 h 3589"/>
                <a:gd name="T22" fmla="*/ 1695 w 2168"/>
                <a:gd name="T23" fmla="*/ 103 h 3589"/>
                <a:gd name="T24" fmla="*/ 2057 w 2168"/>
                <a:gd name="T25" fmla="*/ 239 h 3589"/>
                <a:gd name="T26" fmla="*/ 2050 w 2168"/>
                <a:gd name="T27" fmla="*/ 478 h 3589"/>
                <a:gd name="T28" fmla="*/ 2128 w 2168"/>
                <a:gd name="T29" fmla="*/ 634 h 3589"/>
                <a:gd name="T30" fmla="*/ 2167 w 2168"/>
                <a:gd name="T31" fmla="*/ 853 h 3589"/>
                <a:gd name="T32" fmla="*/ 1960 w 2168"/>
                <a:gd name="T33" fmla="*/ 938 h 3589"/>
                <a:gd name="T34" fmla="*/ 1850 w 2168"/>
                <a:gd name="T35" fmla="*/ 1047 h 3589"/>
                <a:gd name="T36" fmla="*/ 1746 w 2168"/>
                <a:gd name="T37" fmla="*/ 1364 h 3589"/>
                <a:gd name="T38" fmla="*/ 1701 w 2168"/>
                <a:gd name="T39" fmla="*/ 1629 h 3589"/>
                <a:gd name="T40" fmla="*/ 1643 w 2168"/>
                <a:gd name="T41" fmla="*/ 1726 h 3589"/>
                <a:gd name="T42" fmla="*/ 1643 w 2168"/>
                <a:gd name="T43" fmla="*/ 1804 h 3589"/>
                <a:gd name="T44" fmla="*/ 1578 w 2168"/>
                <a:gd name="T45" fmla="*/ 1992 h 3589"/>
                <a:gd name="T46" fmla="*/ 1578 w 2168"/>
                <a:gd name="T47" fmla="*/ 2095 h 3589"/>
                <a:gd name="T48" fmla="*/ 1565 w 2168"/>
                <a:gd name="T49" fmla="*/ 2367 h 3589"/>
                <a:gd name="T50" fmla="*/ 1695 w 2168"/>
                <a:gd name="T51" fmla="*/ 2573 h 3589"/>
                <a:gd name="T52" fmla="*/ 1785 w 2168"/>
                <a:gd name="T53" fmla="*/ 2786 h 3589"/>
                <a:gd name="T54" fmla="*/ 1895 w 2168"/>
                <a:gd name="T55" fmla="*/ 2961 h 3589"/>
                <a:gd name="T56" fmla="*/ 1869 w 2168"/>
                <a:gd name="T57" fmla="*/ 3155 h 3589"/>
                <a:gd name="T58" fmla="*/ 1953 w 2168"/>
                <a:gd name="T59" fmla="*/ 3336 h 3589"/>
                <a:gd name="T60" fmla="*/ 1986 w 2168"/>
                <a:gd name="T61" fmla="*/ 3491 h 3589"/>
                <a:gd name="T62" fmla="*/ 1779 w 2168"/>
                <a:gd name="T63" fmla="*/ 3588 h 3589"/>
                <a:gd name="T64" fmla="*/ 1585 w 2168"/>
                <a:gd name="T65" fmla="*/ 3426 h 3589"/>
                <a:gd name="T66" fmla="*/ 1488 w 2168"/>
                <a:gd name="T67" fmla="*/ 3484 h 3589"/>
                <a:gd name="T68" fmla="*/ 1332 w 2168"/>
                <a:gd name="T69" fmla="*/ 3510 h 3589"/>
                <a:gd name="T70" fmla="*/ 1113 w 2168"/>
                <a:gd name="T71" fmla="*/ 3433 h 3589"/>
                <a:gd name="T72" fmla="*/ 951 w 2168"/>
                <a:gd name="T73" fmla="*/ 3413 h 3589"/>
                <a:gd name="T74" fmla="*/ 847 w 2168"/>
                <a:gd name="T75" fmla="*/ 3316 h 3589"/>
                <a:gd name="T76" fmla="*/ 686 w 2168"/>
                <a:gd name="T77" fmla="*/ 3297 h 3589"/>
                <a:gd name="T78" fmla="*/ 556 w 2168"/>
                <a:gd name="T79" fmla="*/ 3252 h 3589"/>
                <a:gd name="T80" fmla="*/ 524 w 2168"/>
                <a:gd name="T81" fmla="*/ 3135 h 3589"/>
                <a:gd name="T82" fmla="*/ 621 w 2168"/>
                <a:gd name="T83" fmla="*/ 3090 h 3589"/>
                <a:gd name="T84" fmla="*/ 783 w 2168"/>
                <a:gd name="T85" fmla="*/ 3090 h 3589"/>
                <a:gd name="T86" fmla="*/ 641 w 2168"/>
                <a:gd name="T87" fmla="*/ 2999 h 3589"/>
                <a:gd name="T88" fmla="*/ 466 w 2168"/>
                <a:gd name="T89" fmla="*/ 2799 h 3589"/>
                <a:gd name="T90" fmla="*/ 414 w 2168"/>
                <a:gd name="T91" fmla="*/ 2650 h 3589"/>
                <a:gd name="T92" fmla="*/ 304 w 2168"/>
                <a:gd name="T93" fmla="*/ 2560 h 3589"/>
                <a:gd name="T94" fmla="*/ 362 w 2168"/>
                <a:gd name="T95" fmla="*/ 2347 h 3589"/>
                <a:gd name="T96" fmla="*/ 395 w 2168"/>
                <a:gd name="T97" fmla="*/ 2179 h 3589"/>
                <a:gd name="T98" fmla="*/ 324 w 2168"/>
                <a:gd name="T99" fmla="*/ 1979 h 3589"/>
                <a:gd name="T100" fmla="*/ 324 w 2168"/>
                <a:gd name="T101" fmla="*/ 1849 h 3589"/>
                <a:gd name="T102" fmla="*/ 401 w 2168"/>
                <a:gd name="T103" fmla="*/ 1862 h 3589"/>
                <a:gd name="T104" fmla="*/ 324 w 2168"/>
                <a:gd name="T105" fmla="*/ 1791 h 3589"/>
                <a:gd name="T106" fmla="*/ 395 w 2168"/>
                <a:gd name="T107" fmla="*/ 1759 h 3589"/>
                <a:gd name="T108" fmla="*/ 142 w 2168"/>
                <a:gd name="T109" fmla="*/ 1565 h 3589"/>
                <a:gd name="T110" fmla="*/ 52 w 2168"/>
                <a:gd name="T111" fmla="*/ 1481 h 3589"/>
                <a:gd name="T112" fmla="*/ 65 w 2168"/>
                <a:gd name="T113" fmla="*/ 1248 h 3589"/>
                <a:gd name="T114" fmla="*/ 97 w 2168"/>
                <a:gd name="T115" fmla="*/ 1254 h 3589"/>
                <a:gd name="T116" fmla="*/ 130 w 2168"/>
                <a:gd name="T117" fmla="*/ 1261 h 3589"/>
                <a:gd name="T118" fmla="*/ 181 w 2168"/>
                <a:gd name="T119" fmla="*/ 1274 h 3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168" h="3589">
                  <a:moveTo>
                    <a:pt x="181" y="1274"/>
                  </a:moveTo>
                  <a:lnTo>
                    <a:pt x="181" y="1274"/>
                  </a:lnTo>
                  <a:cubicBezTo>
                    <a:pt x="181" y="1280"/>
                    <a:pt x="220" y="1306"/>
                    <a:pt x="246" y="1325"/>
                  </a:cubicBezTo>
                  <a:cubicBezTo>
                    <a:pt x="265" y="1338"/>
                    <a:pt x="265" y="1364"/>
                    <a:pt x="291" y="1364"/>
                  </a:cubicBezTo>
                  <a:cubicBezTo>
                    <a:pt x="304" y="1364"/>
                    <a:pt x="317" y="1351"/>
                    <a:pt x="324" y="1338"/>
                  </a:cubicBezTo>
                  <a:cubicBezTo>
                    <a:pt x="330" y="1319"/>
                    <a:pt x="337" y="1306"/>
                    <a:pt x="349" y="1287"/>
                  </a:cubicBezTo>
                  <a:cubicBezTo>
                    <a:pt x="375" y="1261"/>
                    <a:pt x="388" y="1241"/>
                    <a:pt x="414" y="1215"/>
                  </a:cubicBezTo>
                  <a:cubicBezTo>
                    <a:pt x="460" y="1164"/>
                    <a:pt x="492" y="1138"/>
                    <a:pt x="524" y="1080"/>
                  </a:cubicBezTo>
                  <a:cubicBezTo>
                    <a:pt x="537" y="1054"/>
                    <a:pt x="531" y="1034"/>
                    <a:pt x="550" y="1009"/>
                  </a:cubicBezTo>
                  <a:cubicBezTo>
                    <a:pt x="569" y="989"/>
                    <a:pt x="602" y="989"/>
                    <a:pt x="628" y="983"/>
                  </a:cubicBezTo>
                  <a:cubicBezTo>
                    <a:pt x="653" y="970"/>
                    <a:pt x="673" y="950"/>
                    <a:pt x="699" y="938"/>
                  </a:cubicBezTo>
                  <a:cubicBezTo>
                    <a:pt x="725" y="925"/>
                    <a:pt x="757" y="925"/>
                    <a:pt x="757" y="899"/>
                  </a:cubicBezTo>
                  <a:cubicBezTo>
                    <a:pt x="757" y="892"/>
                    <a:pt x="751" y="886"/>
                    <a:pt x="751" y="879"/>
                  </a:cubicBezTo>
                  <a:cubicBezTo>
                    <a:pt x="744" y="860"/>
                    <a:pt x="744" y="847"/>
                    <a:pt x="744" y="821"/>
                  </a:cubicBezTo>
                  <a:cubicBezTo>
                    <a:pt x="744" y="802"/>
                    <a:pt x="744" y="789"/>
                    <a:pt x="751" y="769"/>
                  </a:cubicBezTo>
                  <a:cubicBezTo>
                    <a:pt x="751" y="756"/>
                    <a:pt x="751" y="737"/>
                    <a:pt x="757" y="731"/>
                  </a:cubicBezTo>
                  <a:cubicBezTo>
                    <a:pt x="763" y="724"/>
                    <a:pt x="783" y="731"/>
                    <a:pt x="789" y="724"/>
                  </a:cubicBezTo>
                  <a:cubicBezTo>
                    <a:pt x="809" y="718"/>
                    <a:pt x="815" y="705"/>
                    <a:pt x="828" y="692"/>
                  </a:cubicBezTo>
                  <a:cubicBezTo>
                    <a:pt x="854" y="672"/>
                    <a:pt x="880" y="659"/>
                    <a:pt x="880" y="634"/>
                  </a:cubicBezTo>
                  <a:cubicBezTo>
                    <a:pt x="880" y="562"/>
                    <a:pt x="880" y="562"/>
                    <a:pt x="880" y="562"/>
                  </a:cubicBezTo>
                  <a:cubicBezTo>
                    <a:pt x="880" y="543"/>
                    <a:pt x="873" y="530"/>
                    <a:pt x="880" y="511"/>
                  </a:cubicBezTo>
                  <a:cubicBezTo>
                    <a:pt x="899" y="465"/>
                    <a:pt x="938" y="453"/>
                    <a:pt x="938" y="407"/>
                  </a:cubicBezTo>
                  <a:cubicBezTo>
                    <a:pt x="938" y="381"/>
                    <a:pt x="938" y="362"/>
                    <a:pt x="925" y="336"/>
                  </a:cubicBezTo>
                  <a:cubicBezTo>
                    <a:pt x="925" y="323"/>
                    <a:pt x="912" y="317"/>
                    <a:pt x="912" y="304"/>
                  </a:cubicBezTo>
                  <a:cubicBezTo>
                    <a:pt x="912" y="291"/>
                    <a:pt x="925" y="297"/>
                    <a:pt x="925" y="291"/>
                  </a:cubicBezTo>
                  <a:cubicBezTo>
                    <a:pt x="944" y="265"/>
                    <a:pt x="964" y="252"/>
                    <a:pt x="983" y="233"/>
                  </a:cubicBezTo>
                  <a:lnTo>
                    <a:pt x="983" y="233"/>
                  </a:lnTo>
                  <a:cubicBezTo>
                    <a:pt x="996" y="252"/>
                    <a:pt x="1009" y="271"/>
                    <a:pt x="1029" y="291"/>
                  </a:cubicBezTo>
                  <a:cubicBezTo>
                    <a:pt x="1119" y="355"/>
                    <a:pt x="1145" y="420"/>
                    <a:pt x="1216" y="511"/>
                  </a:cubicBezTo>
                  <a:cubicBezTo>
                    <a:pt x="1248" y="491"/>
                    <a:pt x="1261" y="465"/>
                    <a:pt x="1300" y="453"/>
                  </a:cubicBezTo>
                  <a:cubicBezTo>
                    <a:pt x="1332" y="439"/>
                    <a:pt x="1378" y="446"/>
                    <a:pt x="1378" y="407"/>
                  </a:cubicBezTo>
                  <a:cubicBezTo>
                    <a:pt x="1378" y="388"/>
                    <a:pt x="1365" y="375"/>
                    <a:pt x="1365" y="349"/>
                  </a:cubicBezTo>
                  <a:cubicBezTo>
                    <a:pt x="1365" y="291"/>
                    <a:pt x="1346" y="239"/>
                    <a:pt x="1397" y="200"/>
                  </a:cubicBezTo>
                  <a:cubicBezTo>
                    <a:pt x="1442" y="168"/>
                    <a:pt x="1488" y="194"/>
                    <a:pt x="1533" y="168"/>
                  </a:cubicBezTo>
                  <a:cubicBezTo>
                    <a:pt x="1572" y="149"/>
                    <a:pt x="1565" y="90"/>
                    <a:pt x="1611" y="90"/>
                  </a:cubicBezTo>
                  <a:cubicBezTo>
                    <a:pt x="1643" y="90"/>
                    <a:pt x="1662" y="103"/>
                    <a:pt x="1695" y="103"/>
                  </a:cubicBezTo>
                  <a:cubicBezTo>
                    <a:pt x="1785" y="103"/>
                    <a:pt x="1811" y="0"/>
                    <a:pt x="1895" y="0"/>
                  </a:cubicBezTo>
                  <a:cubicBezTo>
                    <a:pt x="2012" y="0"/>
                    <a:pt x="1999" y="149"/>
                    <a:pt x="2057" y="239"/>
                  </a:cubicBezTo>
                  <a:lnTo>
                    <a:pt x="2057" y="239"/>
                  </a:lnTo>
                  <a:cubicBezTo>
                    <a:pt x="2057" y="271"/>
                    <a:pt x="2089" y="284"/>
                    <a:pt x="2089" y="317"/>
                  </a:cubicBezTo>
                  <a:cubicBezTo>
                    <a:pt x="2089" y="368"/>
                    <a:pt x="2083" y="394"/>
                    <a:pt x="2063" y="439"/>
                  </a:cubicBezTo>
                  <a:cubicBezTo>
                    <a:pt x="2063" y="453"/>
                    <a:pt x="2050" y="459"/>
                    <a:pt x="2050" y="478"/>
                  </a:cubicBezTo>
                  <a:cubicBezTo>
                    <a:pt x="2050" y="498"/>
                    <a:pt x="2070" y="504"/>
                    <a:pt x="2070" y="530"/>
                  </a:cubicBezTo>
                  <a:cubicBezTo>
                    <a:pt x="2076" y="562"/>
                    <a:pt x="2050" y="588"/>
                    <a:pt x="2076" y="614"/>
                  </a:cubicBezTo>
                  <a:cubicBezTo>
                    <a:pt x="2089" y="634"/>
                    <a:pt x="2109" y="627"/>
                    <a:pt x="2128" y="634"/>
                  </a:cubicBezTo>
                  <a:cubicBezTo>
                    <a:pt x="2134" y="640"/>
                    <a:pt x="2134" y="646"/>
                    <a:pt x="2141" y="653"/>
                  </a:cubicBezTo>
                  <a:cubicBezTo>
                    <a:pt x="2160" y="672"/>
                    <a:pt x="2167" y="692"/>
                    <a:pt x="2167" y="724"/>
                  </a:cubicBezTo>
                  <a:cubicBezTo>
                    <a:pt x="2167" y="853"/>
                    <a:pt x="2167" y="853"/>
                    <a:pt x="2167" y="853"/>
                  </a:cubicBezTo>
                  <a:cubicBezTo>
                    <a:pt x="2167" y="899"/>
                    <a:pt x="2128" y="918"/>
                    <a:pt x="2083" y="918"/>
                  </a:cubicBezTo>
                  <a:cubicBezTo>
                    <a:pt x="2044" y="918"/>
                    <a:pt x="2018" y="899"/>
                    <a:pt x="1979" y="899"/>
                  </a:cubicBezTo>
                  <a:cubicBezTo>
                    <a:pt x="1966" y="899"/>
                    <a:pt x="1966" y="925"/>
                    <a:pt x="1960" y="938"/>
                  </a:cubicBezTo>
                  <a:cubicBezTo>
                    <a:pt x="1947" y="957"/>
                    <a:pt x="1941" y="976"/>
                    <a:pt x="1921" y="989"/>
                  </a:cubicBezTo>
                  <a:cubicBezTo>
                    <a:pt x="1902" y="1009"/>
                    <a:pt x="1876" y="1009"/>
                    <a:pt x="1856" y="1028"/>
                  </a:cubicBezTo>
                  <a:cubicBezTo>
                    <a:pt x="1850" y="1034"/>
                    <a:pt x="1850" y="1041"/>
                    <a:pt x="1850" y="1047"/>
                  </a:cubicBezTo>
                  <a:cubicBezTo>
                    <a:pt x="1818" y="1112"/>
                    <a:pt x="1811" y="1144"/>
                    <a:pt x="1785" y="1209"/>
                  </a:cubicBezTo>
                  <a:cubicBezTo>
                    <a:pt x="1772" y="1254"/>
                    <a:pt x="1759" y="1287"/>
                    <a:pt x="1753" y="1332"/>
                  </a:cubicBezTo>
                  <a:cubicBezTo>
                    <a:pt x="1753" y="1345"/>
                    <a:pt x="1753" y="1358"/>
                    <a:pt x="1746" y="1364"/>
                  </a:cubicBezTo>
                  <a:cubicBezTo>
                    <a:pt x="1727" y="1429"/>
                    <a:pt x="1695" y="1455"/>
                    <a:pt x="1695" y="1513"/>
                  </a:cubicBezTo>
                  <a:cubicBezTo>
                    <a:pt x="1695" y="1545"/>
                    <a:pt x="1721" y="1558"/>
                    <a:pt x="1721" y="1584"/>
                  </a:cubicBezTo>
                  <a:cubicBezTo>
                    <a:pt x="1721" y="1603"/>
                    <a:pt x="1708" y="1610"/>
                    <a:pt x="1701" y="1629"/>
                  </a:cubicBezTo>
                  <a:cubicBezTo>
                    <a:pt x="1695" y="1649"/>
                    <a:pt x="1695" y="1662"/>
                    <a:pt x="1682" y="1681"/>
                  </a:cubicBezTo>
                  <a:cubicBezTo>
                    <a:pt x="1675" y="1694"/>
                    <a:pt x="1669" y="1701"/>
                    <a:pt x="1656" y="1714"/>
                  </a:cubicBezTo>
                  <a:cubicBezTo>
                    <a:pt x="1656" y="1714"/>
                    <a:pt x="1643" y="1714"/>
                    <a:pt x="1643" y="1726"/>
                  </a:cubicBezTo>
                  <a:cubicBezTo>
                    <a:pt x="1643" y="1739"/>
                    <a:pt x="1650" y="1752"/>
                    <a:pt x="1650" y="1765"/>
                  </a:cubicBezTo>
                  <a:cubicBezTo>
                    <a:pt x="1650" y="1772"/>
                    <a:pt x="1643" y="1772"/>
                    <a:pt x="1643" y="1778"/>
                  </a:cubicBezTo>
                  <a:cubicBezTo>
                    <a:pt x="1643" y="1785"/>
                    <a:pt x="1650" y="1791"/>
                    <a:pt x="1643" y="1804"/>
                  </a:cubicBezTo>
                  <a:cubicBezTo>
                    <a:pt x="1636" y="1823"/>
                    <a:pt x="1617" y="1830"/>
                    <a:pt x="1598" y="1849"/>
                  </a:cubicBezTo>
                  <a:cubicBezTo>
                    <a:pt x="1585" y="1875"/>
                    <a:pt x="1591" y="1895"/>
                    <a:pt x="1591" y="1927"/>
                  </a:cubicBezTo>
                  <a:cubicBezTo>
                    <a:pt x="1591" y="1953"/>
                    <a:pt x="1591" y="1972"/>
                    <a:pt x="1578" y="1992"/>
                  </a:cubicBezTo>
                  <a:cubicBezTo>
                    <a:pt x="1572" y="2011"/>
                    <a:pt x="1559" y="2017"/>
                    <a:pt x="1559" y="2037"/>
                  </a:cubicBezTo>
                  <a:cubicBezTo>
                    <a:pt x="1559" y="2063"/>
                    <a:pt x="1572" y="2069"/>
                    <a:pt x="1578" y="2095"/>
                  </a:cubicBezTo>
                  <a:lnTo>
                    <a:pt x="1578" y="2095"/>
                  </a:lnTo>
                  <a:cubicBezTo>
                    <a:pt x="1565" y="2147"/>
                    <a:pt x="1533" y="2173"/>
                    <a:pt x="1533" y="2231"/>
                  </a:cubicBezTo>
                  <a:cubicBezTo>
                    <a:pt x="1533" y="2250"/>
                    <a:pt x="1546" y="2263"/>
                    <a:pt x="1552" y="2283"/>
                  </a:cubicBezTo>
                  <a:cubicBezTo>
                    <a:pt x="1565" y="2315"/>
                    <a:pt x="1546" y="2341"/>
                    <a:pt x="1565" y="2367"/>
                  </a:cubicBezTo>
                  <a:cubicBezTo>
                    <a:pt x="1572" y="2380"/>
                    <a:pt x="1591" y="2386"/>
                    <a:pt x="1598" y="2393"/>
                  </a:cubicBezTo>
                  <a:cubicBezTo>
                    <a:pt x="1630" y="2412"/>
                    <a:pt x="1656" y="2430"/>
                    <a:pt x="1662" y="2469"/>
                  </a:cubicBezTo>
                  <a:cubicBezTo>
                    <a:pt x="1669" y="2508"/>
                    <a:pt x="1675" y="2534"/>
                    <a:pt x="1695" y="2573"/>
                  </a:cubicBezTo>
                  <a:cubicBezTo>
                    <a:pt x="1714" y="2624"/>
                    <a:pt x="1759" y="2644"/>
                    <a:pt x="1759" y="2702"/>
                  </a:cubicBezTo>
                  <a:cubicBezTo>
                    <a:pt x="1759" y="2728"/>
                    <a:pt x="1753" y="2741"/>
                    <a:pt x="1753" y="2760"/>
                  </a:cubicBezTo>
                  <a:cubicBezTo>
                    <a:pt x="1753" y="2780"/>
                    <a:pt x="1772" y="2780"/>
                    <a:pt x="1785" y="2786"/>
                  </a:cubicBezTo>
                  <a:cubicBezTo>
                    <a:pt x="1811" y="2805"/>
                    <a:pt x="1824" y="2818"/>
                    <a:pt x="1856" y="2838"/>
                  </a:cubicBezTo>
                  <a:cubicBezTo>
                    <a:pt x="1882" y="2851"/>
                    <a:pt x="1902" y="2877"/>
                    <a:pt x="1902" y="2909"/>
                  </a:cubicBezTo>
                  <a:cubicBezTo>
                    <a:pt x="1902" y="2928"/>
                    <a:pt x="1895" y="2941"/>
                    <a:pt x="1895" y="2961"/>
                  </a:cubicBezTo>
                  <a:cubicBezTo>
                    <a:pt x="1889" y="2973"/>
                    <a:pt x="1895" y="2986"/>
                    <a:pt x="1895" y="2999"/>
                  </a:cubicBezTo>
                  <a:cubicBezTo>
                    <a:pt x="1889" y="3019"/>
                    <a:pt x="1869" y="3025"/>
                    <a:pt x="1869" y="3051"/>
                  </a:cubicBezTo>
                  <a:cubicBezTo>
                    <a:pt x="1869" y="3155"/>
                    <a:pt x="1869" y="3155"/>
                    <a:pt x="1869" y="3155"/>
                  </a:cubicBezTo>
                  <a:cubicBezTo>
                    <a:pt x="1869" y="3174"/>
                    <a:pt x="1882" y="3187"/>
                    <a:pt x="1889" y="3206"/>
                  </a:cubicBezTo>
                  <a:cubicBezTo>
                    <a:pt x="1902" y="3232"/>
                    <a:pt x="1908" y="3252"/>
                    <a:pt x="1921" y="3277"/>
                  </a:cubicBezTo>
                  <a:cubicBezTo>
                    <a:pt x="1934" y="3297"/>
                    <a:pt x="1953" y="3310"/>
                    <a:pt x="1953" y="3336"/>
                  </a:cubicBezTo>
                  <a:cubicBezTo>
                    <a:pt x="1953" y="3361"/>
                    <a:pt x="1941" y="3381"/>
                    <a:pt x="1941" y="3407"/>
                  </a:cubicBezTo>
                  <a:cubicBezTo>
                    <a:pt x="1941" y="3426"/>
                    <a:pt x="1986" y="3478"/>
                    <a:pt x="1986" y="3491"/>
                  </a:cubicBezTo>
                  <a:lnTo>
                    <a:pt x="1986" y="3491"/>
                  </a:lnTo>
                  <a:cubicBezTo>
                    <a:pt x="1953" y="3491"/>
                    <a:pt x="1915" y="3504"/>
                    <a:pt x="1882" y="3517"/>
                  </a:cubicBezTo>
                  <a:cubicBezTo>
                    <a:pt x="1863" y="3530"/>
                    <a:pt x="1850" y="3530"/>
                    <a:pt x="1831" y="3543"/>
                  </a:cubicBezTo>
                  <a:cubicBezTo>
                    <a:pt x="1811" y="3562"/>
                    <a:pt x="1805" y="3588"/>
                    <a:pt x="1779" y="3588"/>
                  </a:cubicBezTo>
                  <a:cubicBezTo>
                    <a:pt x="1753" y="3588"/>
                    <a:pt x="1740" y="3568"/>
                    <a:pt x="1721" y="3556"/>
                  </a:cubicBezTo>
                  <a:cubicBezTo>
                    <a:pt x="1695" y="3536"/>
                    <a:pt x="1682" y="3517"/>
                    <a:pt x="1669" y="3491"/>
                  </a:cubicBezTo>
                  <a:cubicBezTo>
                    <a:pt x="1643" y="3459"/>
                    <a:pt x="1617" y="3446"/>
                    <a:pt x="1585" y="3426"/>
                  </a:cubicBezTo>
                  <a:cubicBezTo>
                    <a:pt x="1552" y="3400"/>
                    <a:pt x="1546" y="3381"/>
                    <a:pt x="1514" y="3361"/>
                  </a:cubicBezTo>
                  <a:cubicBezTo>
                    <a:pt x="1514" y="3368"/>
                    <a:pt x="1507" y="3375"/>
                    <a:pt x="1501" y="3375"/>
                  </a:cubicBezTo>
                  <a:cubicBezTo>
                    <a:pt x="1501" y="3420"/>
                    <a:pt x="1488" y="3446"/>
                    <a:pt x="1488" y="3484"/>
                  </a:cubicBezTo>
                  <a:cubicBezTo>
                    <a:pt x="1488" y="3523"/>
                    <a:pt x="1494" y="3575"/>
                    <a:pt x="1455" y="3575"/>
                  </a:cubicBezTo>
                  <a:cubicBezTo>
                    <a:pt x="1410" y="3575"/>
                    <a:pt x="1384" y="3556"/>
                    <a:pt x="1346" y="3530"/>
                  </a:cubicBezTo>
                  <a:cubicBezTo>
                    <a:pt x="1346" y="3523"/>
                    <a:pt x="1339" y="3517"/>
                    <a:pt x="1332" y="3510"/>
                  </a:cubicBezTo>
                  <a:cubicBezTo>
                    <a:pt x="1320" y="3497"/>
                    <a:pt x="1300" y="3504"/>
                    <a:pt x="1281" y="3497"/>
                  </a:cubicBezTo>
                  <a:cubicBezTo>
                    <a:pt x="1261" y="3491"/>
                    <a:pt x="1255" y="3478"/>
                    <a:pt x="1229" y="3478"/>
                  </a:cubicBezTo>
                  <a:cubicBezTo>
                    <a:pt x="1184" y="3465"/>
                    <a:pt x="1164" y="3433"/>
                    <a:pt x="1113" y="3433"/>
                  </a:cubicBezTo>
                  <a:cubicBezTo>
                    <a:pt x="1093" y="3433"/>
                    <a:pt x="1080" y="3433"/>
                    <a:pt x="1061" y="3420"/>
                  </a:cubicBezTo>
                  <a:cubicBezTo>
                    <a:pt x="1035" y="3400"/>
                    <a:pt x="1029" y="3375"/>
                    <a:pt x="996" y="3375"/>
                  </a:cubicBezTo>
                  <a:cubicBezTo>
                    <a:pt x="970" y="3375"/>
                    <a:pt x="964" y="3394"/>
                    <a:pt x="951" y="3413"/>
                  </a:cubicBezTo>
                  <a:cubicBezTo>
                    <a:pt x="932" y="3407"/>
                    <a:pt x="932" y="3407"/>
                    <a:pt x="932" y="3407"/>
                  </a:cubicBezTo>
                  <a:cubicBezTo>
                    <a:pt x="925" y="3368"/>
                    <a:pt x="932" y="3349"/>
                    <a:pt x="932" y="3316"/>
                  </a:cubicBezTo>
                  <a:cubicBezTo>
                    <a:pt x="899" y="3310"/>
                    <a:pt x="880" y="3323"/>
                    <a:pt x="847" y="3316"/>
                  </a:cubicBezTo>
                  <a:cubicBezTo>
                    <a:pt x="809" y="3303"/>
                    <a:pt x="789" y="3290"/>
                    <a:pt x="751" y="3290"/>
                  </a:cubicBezTo>
                  <a:cubicBezTo>
                    <a:pt x="731" y="3290"/>
                    <a:pt x="712" y="3290"/>
                    <a:pt x="686" y="3297"/>
                  </a:cubicBezTo>
                  <a:lnTo>
                    <a:pt x="686" y="3297"/>
                  </a:lnTo>
                  <a:cubicBezTo>
                    <a:pt x="660" y="3297"/>
                    <a:pt x="660" y="3297"/>
                    <a:pt x="660" y="3297"/>
                  </a:cubicBezTo>
                  <a:cubicBezTo>
                    <a:pt x="641" y="3297"/>
                    <a:pt x="628" y="3316"/>
                    <a:pt x="608" y="3316"/>
                  </a:cubicBezTo>
                  <a:cubicBezTo>
                    <a:pt x="576" y="3316"/>
                    <a:pt x="582" y="3265"/>
                    <a:pt x="556" y="3252"/>
                  </a:cubicBezTo>
                  <a:cubicBezTo>
                    <a:pt x="531" y="3245"/>
                    <a:pt x="518" y="3252"/>
                    <a:pt x="498" y="3252"/>
                  </a:cubicBezTo>
                  <a:cubicBezTo>
                    <a:pt x="498" y="3232"/>
                    <a:pt x="498" y="3232"/>
                    <a:pt x="498" y="3232"/>
                  </a:cubicBezTo>
                  <a:cubicBezTo>
                    <a:pt x="524" y="3135"/>
                    <a:pt x="524" y="3135"/>
                    <a:pt x="524" y="3135"/>
                  </a:cubicBezTo>
                  <a:cubicBezTo>
                    <a:pt x="518" y="3122"/>
                    <a:pt x="518" y="3109"/>
                    <a:pt x="518" y="3096"/>
                  </a:cubicBezTo>
                  <a:cubicBezTo>
                    <a:pt x="518" y="3084"/>
                    <a:pt x="531" y="3084"/>
                    <a:pt x="544" y="3084"/>
                  </a:cubicBezTo>
                  <a:cubicBezTo>
                    <a:pt x="576" y="3084"/>
                    <a:pt x="589" y="3090"/>
                    <a:pt x="621" y="3090"/>
                  </a:cubicBezTo>
                  <a:cubicBezTo>
                    <a:pt x="673" y="3090"/>
                    <a:pt x="705" y="3077"/>
                    <a:pt x="737" y="3038"/>
                  </a:cubicBezTo>
                  <a:cubicBezTo>
                    <a:pt x="763" y="3084"/>
                    <a:pt x="744" y="3122"/>
                    <a:pt x="763" y="3168"/>
                  </a:cubicBezTo>
                  <a:cubicBezTo>
                    <a:pt x="776" y="3142"/>
                    <a:pt x="776" y="3122"/>
                    <a:pt x="783" y="3090"/>
                  </a:cubicBezTo>
                  <a:cubicBezTo>
                    <a:pt x="783" y="3051"/>
                    <a:pt x="783" y="2993"/>
                    <a:pt x="744" y="2993"/>
                  </a:cubicBezTo>
                  <a:cubicBezTo>
                    <a:pt x="699" y="2993"/>
                    <a:pt x="686" y="3032"/>
                    <a:pt x="647" y="3032"/>
                  </a:cubicBezTo>
                  <a:cubicBezTo>
                    <a:pt x="634" y="3032"/>
                    <a:pt x="641" y="3012"/>
                    <a:pt x="641" y="2999"/>
                  </a:cubicBezTo>
                  <a:cubicBezTo>
                    <a:pt x="641" y="2980"/>
                    <a:pt x="641" y="2967"/>
                    <a:pt x="634" y="2941"/>
                  </a:cubicBezTo>
                  <a:cubicBezTo>
                    <a:pt x="621" y="2902"/>
                    <a:pt x="589" y="2889"/>
                    <a:pt x="563" y="2857"/>
                  </a:cubicBezTo>
                  <a:cubicBezTo>
                    <a:pt x="531" y="2825"/>
                    <a:pt x="511" y="2805"/>
                    <a:pt x="466" y="2799"/>
                  </a:cubicBezTo>
                  <a:cubicBezTo>
                    <a:pt x="427" y="2792"/>
                    <a:pt x="369" y="2812"/>
                    <a:pt x="369" y="2773"/>
                  </a:cubicBezTo>
                  <a:cubicBezTo>
                    <a:pt x="369" y="2728"/>
                    <a:pt x="427" y="2708"/>
                    <a:pt x="427" y="2663"/>
                  </a:cubicBezTo>
                  <a:cubicBezTo>
                    <a:pt x="427" y="2657"/>
                    <a:pt x="421" y="2657"/>
                    <a:pt x="414" y="2650"/>
                  </a:cubicBezTo>
                  <a:cubicBezTo>
                    <a:pt x="343" y="2650"/>
                    <a:pt x="343" y="2650"/>
                    <a:pt x="343" y="2650"/>
                  </a:cubicBezTo>
                  <a:cubicBezTo>
                    <a:pt x="317" y="2637"/>
                    <a:pt x="285" y="2637"/>
                    <a:pt x="285" y="2605"/>
                  </a:cubicBezTo>
                  <a:cubicBezTo>
                    <a:pt x="285" y="2585"/>
                    <a:pt x="304" y="2579"/>
                    <a:pt x="304" y="2560"/>
                  </a:cubicBezTo>
                  <a:cubicBezTo>
                    <a:pt x="311" y="2534"/>
                    <a:pt x="304" y="2514"/>
                    <a:pt x="317" y="2495"/>
                  </a:cubicBezTo>
                  <a:cubicBezTo>
                    <a:pt x="337" y="2456"/>
                    <a:pt x="362" y="2437"/>
                    <a:pt x="362" y="2399"/>
                  </a:cubicBezTo>
                  <a:cubicBezTo>
                    <a:pt x="362" y="2347"/>
                    <a:pt x="362" y="2347"/>
                    <a:pt x="362" y="2347"/>
                  </a:cubicBezTo>
                  <a:cubicBezTo>
                    <a:pt x="362" y="2302"/>
                    <a:pt x="388" y="2283"/>
                    <a:pt x="408" y="2244"/>
                  </a:cubicBezTo>
                  <a:cubicBezTo>
                    <a:pt x="427" y="2211"/>
                    <a:pt x="434" y="2192"/>
                    <a:pt x="446" y="2160"/>
                  </a:cubicBezTo>
                  <a:cubicBezTo>
                    <a:pt x="427" y="2166"/>
                    <a:pt x="414" y="2179"/>
                    <a:pt x="395" y="2179"/>
                  </a:cubicBezTo>
                  <a:cubicBezTo>
                    <a:pt x="356" y="2179"/>
                    <a:pt x="343" y="2140"/>
                    <a:pt x="337" y="2102"/>
                  </a:cubicBezTo>
                  <a:cubicBezTo>
                    <a:pt x="337" y="2063"/>
                    <a:pt x="337" y="2037"/>
                    <a:pt x="324" y="1998"/>
                  </a:cubicBezTo>
                  <a:cubicBezTo>
                    <a:pt x="324" y="1992"/>
                    <a:pt x="324" y="1985"/>
                    <a:pt x="324" y="1979"/>
                  </a:cubicBezTo>
                  <a:cubicBezTo>
                    <a:pt x="324" y="1946"/>
                    <a:pt x="330" y="1933"/>
                    <a:pt x="330" y="1901"/>
                  </a:cubicBezTo>
                  <a:cubicBezTo>
                    <a:pt x="330" y="1888"/>
                    <a:pt x="324" y="1875"/>
                    <a:pt x="324" y="1862"/>
                  </a:cubicBezTo>
                  <a:cubicBezTo>
                    <a:pt x="324" y="1856"/>
                    <a:pt x="324" y="1856"/>
                    <a:pt x="324" y="1849"/>
                  </a:cubicBezTo>
                  <a:cubicBezTo>
                    <a:pt x="343" y="1849"/>
                    <a:pt x="343" y="1849"/>
                    <a:pt x="343" y="1849"/>
                  </a:cubicBezTo>
                  <a:cubicBezTo>
                    <a:pt x="362" y="1849"/>
                    <a:pt x="375" y="1862"/>
                    <a:pt x="395" y="1862"/>
                  </a:cubicBezTo>
                  <a:lnTo>
                    <a:pt x="401" y="1862"/>
                  </a:lnTo>
                  <a:cubicBezTo>
                    <a:pt x="401" y="1836"/>
                    <a:pt x="414" y="1817"/>
                    <a:pt x="414" y="1785"/>
                  </a:cubicBezTo>
                  <a:cubicBezTo>
                    <a:pt x="414" y="1772"/>
                    <a:pt x="401" y="1765"/>
                    <a:pt x="382" y="1765"/>
                  </a:cubicBezTo>
                  <a:cubicBezTo>
                    <a:pt x="362" y="1765"/>
                    <a:pt x="349" y="1785"/>
                    <a:pt x="324" y="1791"/>
                  </a:cubicBezTo>
                  <a:cubicBezTo>
                    <a:pt x="311" y="1772"/>
                    <a:pt x="298" y="1759"/>
                    <a:pt x="291" y="1739"/>
                  </a:cubicBezTo>
                  <a:cubicBezTo>
                    <a:pt x="298" y="1733"/>
                    <a:pt x="298" y="1733"/>
                    <a:pt x="298" y="1733"/>
                  </a:cubicBezTo>
                  <a:cubicBezTo>
                    <a:pt x="395" y="1759"/>
                    <a:pt x="395" y="1759"/>
                    <a:pt x="395" y="1759"/>
                  </a:cubicBezTo>
                  <a:cubicBezTo>
                    <a:pt x="388" y="1752"/>
                    <a:pt x="388" y="1752"/>
                    <a:pt x="388" y="1752"/>
                  </a:cubicBezTo>
                  <a:cubicBezTo>
                    <a:pt x="317" y="1701"/>
                    <a:pt x="285" y="1668"/>
                    <a:pt x="220" y="1617"/>
                  </a:cubicBezTo>
                  <a:cubicBezTo>
                    <a:pt x="194" y="1591"/>
                    <a:pt x="181" y="1565"/>
                    <a:pt x="142" y="1565"/>
                  </a:cubicBezTo>
                  <a:cubicBezTo>
                    <a:pt x="130" y="1565"/>
                    <a:pt x="117" y="1565"/>
                    <a:pt x="104" y="1565"/>
                  </a:cubicBezTo>
                  <a:cubicBezTo>
                    <a:pt x="78" y="1565"/>
                    <a:pt x="91" y="1533"/>
                    <a:pt x="78" y="1513"/>
                  </a:cubicBezTo>
                  <a:cubicBezTo>
                    <a:pt x="71" y="1500"/>
                    <a:pt x="58" y="1494"/>
                    <a:pt x="52" y="1481"/>
                  </a:cubicBezTo>
                  <a:cubicBezTo>
                    <a:pt x="26" y="1448"/>
                    <a:pt x="0" y="1422"/>
                    <a:pt x="0" y="1384"/>
                  </a:cubicBezTo>
                  <a:cubicBezTo>
                    <a:pt x="0" y="1338"/>
                    <a:pt x="0" y="1300"/>
                    <a:pt x="33" y="1267"/>
                  </a:cubicBezTo>
                  <a:cubicBezTo>
                    <a:pt x="46" y="1261"/>
                    <a:pt x="58" y="1254"/>
                    <a:pt x="65" y="1248"/>
                  </a:cubicBezTo>
                  <a:lnTo>
                    <a:pt x="65" y="1248"/>
                  </a:lnTo>
                  <a:cubicBezTo>
                    <a:pt x="71" y="1248"/>
                    <a:pt x="71" y="1248"/>
                    <a:pt x="78" y="1248"/>
                  </a:cubicBezTo>
                  <a:cubicBezTo>
                    <a:pt x="84" y="1254"/>
                    <a:pt x="91" y="1254"/>
                    <a:pt x="97" y="1254"/>
                  </a:cubicBezTo>
                  <a:lnTo>
                    <a:pt x="104" y="1254"/>
                  </a:lnTo>
                  <a:cubicBezTo>
                    <a:pt x="110" y="1254"/>
                    <a:pt x="110" y="1254"/>
                    <a:pt x="117" y="1254"/>
                  </a:cubicBezTo>
                  <a:cubicBezTo>
                    <a:pt x="123" y="1261"/>
                    <a:pt x="130" y="1261"/>
                    <a:pt x="130" y="1261"/>
                  </a:cubicBezTo>
                  <a:cubicBezTo>
                    <a:pt x="136" y="1261"/>
                    <a:pt x="142" y="1261"/>
                    <a:pt x="149" y="1261"/>
                  </a:cubicBezTo>
                  <a:cubicBezTo>
                    <a:pt x="156" y="1261"/>
                    <a:pt x="156" y="1261"/>
                    <a:pt x="156" y="1261"/>
                  </a:cubicBezTo>
                  <a:cubicBezTo>
                    <a:pt x="181" y="1274"/>
                    <a:pt x="181" y="1274"/>
                    <a:pt x="181" y="12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6" name="Freeform 86">
              <a:extLst>
                <a:ext uri="{FF2B5EF4-FFF2-40B4-BE49-F238E27FC236}">
                  <a16:creationId xmlns:a16="http://schemas.microsoft.com/office/drawing/2014/main" id="{554B29E2-A9E2-954A-B8CE-CD786F0A0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1690" y="9239931"/>
              <a:ext cx="1070610" cy="966965"/>
            </a:xfrm>
            <a:custGeom>
              <a:avLst/>
              <a:gdLst>
                <a:gd name="T0" fmla="*/ 407 w 1547"/>
                <a:gd name="T1" fmla="*/ 1396 h 1397"/>
                <a:gd name="T2" fmla="*/ 407 w 1547"/>
                <a:gd name="T3" fmla="*/ 1396 h 1397"/>
                <a:gd name="T4" fmla="*/ 530 w 1547"/>
                <a:gd name="T5" fmla="*/ 1312 h 1397"/>
                <a:gd name="T6" fmla="*/ 601 w 1547"/>
                <a:gd name="T7" fmla="*/ 1248 h 1397"/>
                <a:gd name="T8" fmla="*/ 673 w 1547"/>
                <a:gd name="T9" fmla="*/ 1222 h 1397"/>
                <a:gd name="T10" fmla="*/ 711 w 1547"/>
                <a:gd name="T11" fmla="*/ 1228 h 1397"/>
                <a:gd name="T12" fmla="*/ 802 w 1547"/>
                <a:gd name="T13" fmla="*/ 1228 h 1397"/>
                <a:gd name="T14" fmla="*/ 880 w 1547"/>
                <a:gd name="T15" fmla="*/ 1215 h 1397"/>
                <a:gd name="T16" fmla="*/ 1002 w 1547"/>
                <a:gd name="T17" fmla="*/ 1215 h 1397"/>
                <a:gd name="T18" fmla="*/ 1080 w 1547"/>
                <a:gd name="T19" fmla="*/ 1202 h 1397"/>
                <a:gd name="T20" fmla="*/ 1235 w 1547"/>
                <a:gd name="T21" fmla="*/ 1299 h 1397"/>
                <a:gd name="T22" fmla="*/ 1319 w 1547"/>
                <a:gd name="T23" fmla="*/ 1358 h 1397"/>
                <a:gd name="T24" fmla="*/ 1319 w 1547"/>
                <a:gd name="T25" fmla="*/ 1358 h 1397"/>
                <a:gd name="T26" fmla="*/ 1390 w 1547"/>
                <a:gd name="T27" fmla="*/ 1319 h 1397"/>
                <a:gd name="T28" fmla="*/ 1416 w 1547"/>
                <a:gd name="T29" fmla="*/ 1254 h 1397"/>
                <a:gd name="T30" fmla="*/ 1416 w 1547"/>
                <a:gd name="T31" fmla="*/ 1164 h 1397"/>
                <a:gd name="T32" fmla="*/ 1429 w 1547"/>
                <a:gd name="T33" fmla="*/ 970 h 1397"/>
                <a:gd name="T34" fmla="*/ 1462 w 1547"/>
                <a:gd name="T35" fmla="*/ 905 h 1397"/>
                <a:gd name="T36" fmla="*/ 1546 w 1547"/>
                <a:gd name="T37" fmla="*/ 666 h 1397"/>
                <a:gd name="T38" fmla="*/ 1546 w 1547"/>
                <a:gd name="T39" fmla="*/ 666 h 1397"/>
                <a:gd name="T40" fmla="*/ 1520 w 1547"/>
                <a:gd name="T41" fmla="*/ 601 h 1397"/>
                <a:gd name="T42" fmla="*/ 1494 w 1547"/>
                <a:gd name="T43" fmla="*/ 569 h 1397"/>
                <a:gd name="T44" fmla="*/ 1300 w 1547"/>
                <a:gd name="T45" fmla="*/ 465 h 1397"/>
                <a:gd name="T46" fmla="*/ 1209 w 1547"/>
                <a:gd name="T47" fmla="*/ 407 h 1397"/>
                <a:gd name="T48" fmla="*/ 1125 w 1547"/>
                <a:gd name="T49" fmla="*/ 336 h 1397"/>
                <a:gd name="T50" fmla="*/ 983 w 1547"/>
                <a:gd name="T51" fmla="*/ 220 h 1397"/>
                <a:gd name="T52" fmla="*/ 815 w 1547"/>
                <a:gd name="T53" fmla="*/ 168 h 1397"/>
                <a:gd name="T54" fmla="*/ 660 w 1547"/>
                <a:gd name="T55" fmla="*/ 116 h 1397"/>
                <a:gd name="T56" fmla="*/ 537 w 1547"/>
                <a:gd name="T57" fmla="*/ 97 h 1397"/>
                <a:gd name="T58" fmla="*/ 446 w 1547"/>
                <a:gd name="T59" fmla="*/ 32 h 1397"/>
                <a:gd name="T60" fmla="*/ 330 w 1547"/>
                <a:gd name="T61" fmla="*/ 0 h 1397"/>
                <a:gd name="T62" fmla="*/ 330 w 1547"/>
                <a:gd name="T63" fmla="*/ 0 h 1397"/>
                <a:gd name="T64" fmla="*/ 323 w 1547"/>
                <a:gd name="T65" fmla="*/ 45 h 1397"/>
                <a:gd name="T66" fmla="*/ 336 w 1547"/>
                <a:gd name="T67" fmla="*/ 109 h 1397"/>
                <a:gd name="T68" fmla="*/ 336 w 1547"/>
                <a:gd name="T69" fmla="*/ 174 h 1397"/>
                <a:gd name="T70" fmla="*/ 362 w 1547"/>
                <a:gd name="T71" fmla="*/ 316 h 1397"/>
                <a:gd name="T72" fmla="*/ 323 w 1547"/>
                <a:gd name="T73" fmla="*/ 459 h 1397"/>
                <a:gd name="T74" fmla="*/ 259 w 1547"/>
                <a:gd name="T75" fmla="*/ 582 h 1397"/>
                <a:gd name="T76" fmla="*/ 45 w 1547"/>
                <a:gd name="T77" fmla="*/ 633 h 1397"/>
                <a:gd name="T78" fmla="*/ 84 w 1547"/>
                <a:gd name="T79" fmla="*/ 776 h 1397"/>
                <a:gd name="T80" fmla="*/ 58 w 1547"/>
                <a:gd name="T81" fmla="*/ 879 h 1397"/>
                <a:gd name="T82" fmla="*/ 32 w 1547"/>
                <a:gd name="T83" fmla="*/ 911 h 1397"/>
                <a:gd name="T84" fmla="*/ 0 w 1547"/>
                <a:gd name="T85" fmla="*/ 1015 h 1397"/>
                <a:gd name="T86" fmla="*/ 0 w 1547"/>
                <a:gd name="T87" fmla="*/ 1015 h 1397"/>
                <a:gd name="T88" fmla="*/ 19 w 1547"/>
                <a:gd name="T89" fmla="*/ 1015 h 1397"/>
                <a:gd name="T90" fmla="*/ 84 w 1547"/>
                <a:gd name="T91" fmla="*/ 1060 h 1397"/>
                <a:gd name="T92" fmla="*/ 129 w 1547"/>
                <a:gd name="T93" fmla="*/ 1105 h 1397"/>
                <a:gd name="T94" fmla="*/ 116 w 1547"/>
                <a:gd name="T95" fmla="*/ 1138 h 1397"/>
                <a:gd name="T96" fmla="*/ 200 w 1547"/>
                <a:gd name="T97" fmla="*/ 1254 h 1397"/>
                <a:gd name="T98" fmla="*/ 226 w 1547"/>
                <a:gd name="T99" fmla="*/ 1319 h 1397"/>
                <a:gd name="T100" fmla="*/ 246 w 1547"/>
                <a:gd name="T101" fmla="*/ 1351 h 1397"/>
                <a:gd name="T102" fmla="*/ 304 w 1547"/>
                <a:gd name="T103" fmla="*/ 1338 h 1397"/>
                <a:gd name="T104" fmla="*/ 388 w 1547"/>
                <a:gd name="T105" fmla="*/ 1384 h 1397"/>
                <a:gd name="T106" fmla="*/ 407 w 1547"/>
                <a:gd name="T107" fmla="*/ 1396 h 1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47" h="1397">
                  <a:moveTo>
                    <a:pt x="407" y="1396"/>
                  </a:moveTo>
                  <a:lnTo>
                    <a:pt x="407" y="1396"/>
                  </a:lnTo>
                  <a:cubicBezTo>
                    <a:pt x="453" y="1364"/>
                    <a:pt x="479" y="1338"/>
                    <a:pt x="530" y="1312"/>
                  </a:cubicBezTo>
                  <a:cubicBezTo>
                    <a:pt x="563" y="1293"/>
                    <a:pt x="569" y="1267"/>
                    <a:pt x="601" y="1248"/>
                  </a:cubicBezTo>
                  <a:cubicBezTo>
                    <a:pt x="627" y="1235"/>
                    <a:pt x="647" y="1228"/>
                    <a:pt x="673" y="1222"/>
                  </a:cubicBezTo>
                  <a:cubicBezTo>
                    <a:pt x="711" y="1228"/>
                    <a:pt x="711" y="1228"/>
                    <a:pt x="711" y="1228"/>
                  </a:cubicBezTo>
                  <a:cubicBezTo>
                    <a:pt x="802" y="1228"/>
                    <a:pt x="802" y="1228"/>
                    <a:pt x="802" y="1228"/>
                  </a:cubicBezTo>
                  <a:cubicBezTo>
                    <a:pt x="880" y="1215"/>
                    <a:pt x="880" y="1215"/>
                    <a:pt x="880" y="1215"/>
                  </a:cubicBezTo>
                  <a:cubicBezTo>
                    <a:pt x="1002" y="1215"/>
                    <a:pt x="1002" y="1215"/>
                    <a:pt x="1002" y="1215"/>
                  </a:cubicBezTo>
                  <a:cubicBezTo>
                    <a:pt x="1035" y="1215"/>
                    <a:pt x="1048" y="1202"/>
                    <a:pt x="1080" y="1202"/>
                  </a:cubicBezTo>
                  <a:cubicBezTo>
                    <a:pt x="1151" y="1202"/>
                    <a:pt x="1183" y="1254"/>
                    <a:pt x="1235" y="1299"/>
                  </a:cubicBezTo>
                  <a:cubicBezTo>
                    <a:pt x="1268" y="1325"/>
                    <a:pt x="1280" y="1351"/>
                    <a:pt x="1319" y="1358"/>
                  </a:cubicBezTo>
                  <a:lnTo>
                    <a:pt x="1319" y="1358"/>
                  </a:lnTo>
                  <a:cubicBezTo>
                    <a:pt x="1345" y="1338"/>
                    <a:pt x="1371" y="1345"/>
                    <a:pt x="1390" y="1319"/>
                  </a:cubicBezTo>
                  <a:cubicBezTo>
                    <a:pt x="1410" y="1299"/>
                    <a:pt x="1416" y="1280"/>
                    <a:pt x="1416" y="1254"/>
                  </a:cubicBezTo>
                  <a:cubicBezTo>
                    <a:pt x="1416" y="1164"/>
                    <a:pt x="1416" y="1164"/>
                    <a:pt x="1416" y="1164"/>
                  </a:cubicBezTo>
                  <a:cubicBezTo>
                    <a:pt x="1416" y="1086"/>
                    <a:pt x="1403" y="1041"/>
                    <a:pt x="1429" y="970"/>
                  </a:cubicBezTo>
                  <a:cubicBezTo>
                    <a:pt x="1442" y="944"/>
                    <a:pt x="1449" y="931"/>
                    <a:pt x="1462" y="905"/>
                  </a:cubicBezTo>
                  <a:cubicBezTo>
                    <a:pt x="1494" y="808"/>
                    <a:pt x="1533" y="769"/>
                    <a:pt x="1546" y="666"/>
                  </a:cubicBezTo>
                  <a:lnTo>
                    <a:pt x="1546" y="666"/>
                  </a:lnTo>
                  <a:cubicBezTo>
                    <a:pt x="1539" y="640"/>
                    <a:pt x="1533" y="627"/>
                    <a:pt x="1520" y="601"/>
                  </a:cubicBezTo>
                  <a:cubicBezTo>
                    <a:pt x="1513" y="588"/>
                    <a:pt x="1507" y="575"/>
                    <a:pt x="1494" y="569"/>
                  </a:cubicBezTo>
                  <a:cubicBezTo>
                    <a:pt x="1416" y="530"/>
                    <a:pt x="1365" y="517"/>
                    <a:pt x="1300" y="465"/>
                  </a:cubicBezTo>
                  <a:cubicBezTo>
                    <a:pt x="1268" y="439"/>
                    <a:pt x="1242" y="426"/>
                    <a:pt x="1209" y="407"/>
                  </a:cubicBezTo>
                  <a:cubicBezTo>
                    <a:pt x="1171" y="388"/>
                    <a:pt x="1158" y="368"/>
                    <a:pt x="1125" y="336"/>
                  </a:cubicBezTo>
                  <a:cubicBezTo>
                    <a:pt x="1067" y="290"/>
                    <a:pt x="1041" y="252"/>
                    <a:pt x="983" y="220"/>
                  </a:cubicBezTo>
                  <a:cubicBezTo>
                    <a:pt x="925" y="187"/>
                    <a:pt x="880" y="187"/>
                    <a:pt x="815" y="168"/>
                  </a:cubicBezTo>
                  <a:cubicBezTo>
                    <a:pt x="757" y="148"/>
                    <a:pt x="724" y="122"/>
                    <a:pt x="660" y="116"/>
                  </a:cubicBezTo>
                  <a:cubicBezTo>
                    <a:pt x="608" y="109"/>
                    <a:pt x="576" y="116"/>
                    <a:pt x="537" y="97"/>
                  </a:cubicBezTo>
                  <a:cubicBezTo>
                    <a:pt x="498" y="77"/>
                    <a:pt x="485" y="51"/>
                    <a:pt x="446" y="32"/>
                  </a:cubicBezTo>
                  <a:cubicBezTo>
                    <a:pt x="407" y="19"/>
                    <a:pt x="369" y="13"/>
                    <a:pt x="330" y="0"/>
                  </a:cubicBezTo>
                  <a:lnTo>
                    <a:pt x="330" y="0"/>
                  </a:lnTo>
                  <a:cubicBezTo>
                    <a:pt x="330" y="19"/>
                    <a:pt x="323" y="32"/>
                    <a:pt x="323" y="45"/>
                  </a:cubicBezTo>
                  <a:cubicBezTo>
                    <a:pt x="323" y="71"/>
                    <a:pt x="336" y="84"/>
                    <a:pt x="336" y="109"/>
                  </a:cubicBezTo>
                  <a:cubicBezTo>
                    <a:pt x="343" y="135"/>
                    <a:pt x="336" y="148"/>
                    <a:pt x="336" y="174"/>
                  </a:cubicBezTo>
                  <a:cubicBezTo>
                    <a:pt x="343" y="232"/>
                    <a:pt x="362" y="258"/>
                    <a:pt x="362" y="316"/>
                  </a:cubicBezTo>
                  <a:cubicBezTo>
                    <a:pt x="362" y="375"/>
                    <a:pt x="349" y="407"/>
                    <a:pt x="323" y="459"/>
                  </a:cubicBezTo>
                  <a:cubicBezTo>
                    <a:pt x="304" y="510"/>
                    <a:pt x="304" y="549"/>
                    <a:pt x="259" y="582"/>
                  </a:cubicBezTo>
                  <a:cubicBezTo>
                    <a:pt x="194" y="633"/>
                    <a:pt x="129" y="640"/>
                    <a:pt x="45" y="633"/>
                  </a:cubicBezTo>
                  <a:cubicBezTo>
                    <a:pt x="78" y="679"/>
                    <a:pt x="84" y="717"/>
                    <a:pt x="84" y="776"/>
                  </a:cubicBezTo>
                  <a:cubicBezTo>
                    <a:pt x="84" y="814"/>
                    <a:pt x="78" y="840"/>
                    <a:pt x="58" y="879"/>
                  </a:cubicBezTo>
                  <a:cubicBezTo>
                    <a:pt x="52" y="892"/>
                    <a:pt x="39" y="898"/>
                    <a:pt x="32" y="911"/>
                  </a:cubicBezTo>
                  <a:cubicBezTo>
                    <a:pt x="13" y="950"/>
                    <a:pt x="0" y="976"/>
                    <a:pt x="0" y="1015"/>
                  </a:cubicBezTo>
                  <a:lnTo>
                    <a:pt x="0" y="1015"/>
                  </a:lnTo>
                  <a:cubicBezTo>
                    <a:pt x="6" y="1015"/>
                    <a:pt x="13" y="1015"/>
                    <a:pt x="19" y="1015"/>
                  </a:cubicBezTo>
                  <a:cubicBezTo>
                    <a:pt x="52" y="1015"/>
                    <a:pt x="58" y="1041"/>
                    <a:pt x="84" y="1060"/>
                  </a:cubicBezTo>
                  <a:cubicBezTo>
                    <a:pt x="97" y="1080"/>
                    <a:pt x="129" y="1080"/>
                    <a:pt x="129" y="1105"/>
                  </a:cubicBezTo>
                  <a:cubicBezTo>
                    <a:pt x="129" y="1118"/>
                    <a:pt x="116" y="1125"/>
                    <a:pt x="116" y="1138"/>
                  </a:cubicBezTo>
                  <a:cubicBezTo>
                    <a:pt x="116" y="1196"/>
                    <a:pt x="175" y="1202"/>
                    <a:pt x="200" y="1254"/>
                  </a:cubicBezTo>
                  <a:cubicBezTo>
                    <a:pt x="213" y="1280"/>
                    <a:pt x="220" y="1293"/>
                    <a:pt x="226" y="1319"/>
                  </a:cubicBezTo>
                  <a:cubicBezTo>
                    <a:pt x="233" y="1332"/>
                    <a:pt x="226" y="1351"/>
                    <a:pt x="246" y="1351"/>
                  </a:cubicBezTo>
                  <a:cubicBezTo>
                    <a:pt x="265" y="1351"/>
                    <a:pt x="278" y="1338"/>
                    <a:pt x="304" y="1338"/>
                  </a:cubicBezTo>
                  <a:cubicBezTo>
                    <a:pt x="343" y="1338"/>
                    <a:pt x="362" y="1364"/>
                    <a:pt x="388" y="1384"/>
                  </a:cubicBezTo>
                  <a:cubicBezTo>
                    <a:pt x="394" y="1390"/>
                    <a:pt x="401" y="1390"/>
                    <a:pt x="407" y="13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62AA5EAC-B2F4-6F4C-98DB-5409B518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2306" y="10072681"/>
              <a:ext cx="631386" cy="457555"/>
            </a:xfrm>
            <a:custGeom>
              <a:avLst/>
              <a:gdLst>
                <a:gd name="T0" fmla="*/ 912 w 913"/>
                <a:gd name="T1" fmla="*/ 156 h 661"/>
                <a:gd name="T2" fmla="*/ 912 w 913"/>
                <a:gd name="T3" fmla="*/ 156 h 661"/>
                <a:gd name="T4" fmla="*/ 861 w 913"/>
                <a:gd name="T5" fmla="*/ 253 h 661"/>
                <a:gd name="T6" fmla="*/ 835 w 913"/>
                <a:gd name="T7" fmla="*/ 304 h 661"/>
                <a:gd name="T8" fmla="*/ 828 w 913"/>
                <a:gd name="T9" fmla="*/ 356 h 661"/>
                <a:gd name="T10" fmla="*/ 789 w 913"/>
                <a:gd name="T11" fmla="*/ 453 h 661"/>
                <a:gd name="T12" fmla="*/ 796 w 913"/>
                <a:gd name="T13" fmla="*/ 479 h 661"/>
                <a:gd name="T14" fmla="*/ 848 w 913"/>
                <a:gd name="T15" fmla="*/ 505 h 661"/>
                <a:gd name="T16" fmla="*/ 861 w 913"/>
                <a:gd name="T17" fmla="*/ 537 h 661"/>
                <a:gd name="T18" fmla="*/ 873 w 913"/>
                <a:gd name="T19" fmla="*/ 570 h 661"/>
                <a:gd name="T20" fmla="*/ 861 w 913"/>
                <a:gd name="T21" fmla="*/ 582 h 661"/>
                <a:gd name="T22" fmla="*/ 809 w 913"/>
                <a:gd name="T23" fmla="*/ 602 h 661"/>
                <a:gd name="T24" fmla="*/ 783 w 913"/>
                <a:gd name="T25" fmla="*/ 660 h 661"/>
                <a:gd name="T26" fmla="*/ 783 w 913"/>
                <a:gd name="T27" fmla="*/ 660 h 661"/>
                <a:gd name="T28" fmla="*/ 731 w 913"/>
                <a:gd name="T29" fmla="*/ 647 h 661"/>
                <a:gd name="T30" fmla="*/ 582 w 913"/>
                <a:gd name="T31" fmla="*/ 602 h 661"/>
                <a:gd name="T32" fmla="*/ 376 w 913"/>
                <a:gd name="T33" fmla="*/ 505 h 661"/>
                <a:gd name="T34" fmla="*/ 214 w 913"/>
                <a:gd name="T35" fmla="*/ 388 h 661"/>
                <a:gd name="T36" fmla="*/ 123 w 913"/>
                <a:gd name="T37" fmla="*/ 291 h 661"/>
                <a:gd name="T38" fmla="*/ 52 w 913"/>
                <a:gd name="T39" fmla="*/ 227 h 661"/>
                <a:gd name="T40" fmla="*/ 0 w 913"/>
                <a:gd name="T41" fmla="*/ 194 h 661"/>
                <a:gd name="T42" fmla="*/ 0 w 913"/>
                <a:gd name="T43" fmla="*/ 194 h 661"/>
                <a:gd name="T44" fmla="*/ 123 w 913"/>
                <a:gd name="T45" fmla="*/ 110 h 661"/>
                <a:gd name="T46" fmla="*/ 194 w 913"/>
                <a:gd name="T47" fmla="*/ 46 h 661"/>
                <a:gd name="T48" fmla="*/ 266 w 913"/>
                <a:gd name="T49" fmla="*/ 20 h 661"/>
                <a:gd name="T50" fmla="*/ 304 w 913"/>
                <a:gd name="T51" fmla="*/ 26 h 661"/>
                <a:gd name="T52" fmla="*/ 395 w 913"/>
                <a:gd name="T53" fmla="*/ 26 h 661"/>
                <a:gd name="T54" fmla="*/ 473 w 913"/>
                <a:gd name="T55" fmla="*/ 13 h 661"/>
                <a:gd name="T56" fmla="*/ 595 w 913"/>
                <a:gd name="T57" fmla="*/ 13 h 661"/>
                <a:gd name="T58" fmla="*/ 673 w 913"/>
                <a:gd name="T59" fmla="*/ 0 h 661"/>
                <a:gd name="T60" fmla="*/ 828 w 913"/>
                <a:gd name="T61" fmla="*/ 97 h 661"/>
                <a:gd name="T62" fmla="*/ 912 w 913"/>
                <a:gd name="T63" fmla="*/ 156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13" h="661">
                  <a:moveTo>
                    <a:pt x="912" y="156"/>
                  </a:moveTo>
                  <a:lnTo>
                    <a:pt x="912" y="156"/>
                  </a:lnTo>
                  <a:cubicBezTo>
                    <a:pt x="873" y="182"/>
                    <a:pt x="873" y="214"/>
                    <a:pt x="861" y="253"/>
                  </a:cubicBezTo>
                  <a:cubicBezTo>
                    <a:pt x="854" y="272"/>
                    <a:pt x="841" y="285"/>
                    <a:pt x="835" y="304"/>
                  </a:cubicBezTo>
                  <a:cubicBezTo>
                    <a:pt x="835" y="324"/>
                    <a:pt x="835" y="337"/>
                    <a:pt x="828" y="356"/>
                  </a:cubicBezTo>
                  <a:cubicBezTo>
                    <a:pt x="815" y="395"/>
                    <a:pt x="789" y="414"/>
                    <a:pt x="789" y="453"/>
                  </a:cubicBezTo>
                  <a:cubicBezTo>
                    <a:pt x="789" y="466"/>
                    <a:pt x="789" y="472"/>
                    <a:pt x="796" y="479"/>
                  </a:cubicBezTo>
                  <a:cubicBezTo>
                    <a:pt x="809" y="492"/>
                    <a:pt x="828" y="485"/>
                    <a:pt x="848" y="505"/>
                  </a:cubicBezTo>
                  <a:cubicBezTo>
                    <a:pt x="854" y="511"/>
                    <a:pt x="861" y="524"/>
                    <a:pt x="861" y="537"/>
                  </a:cubicBezTo>
                  <a:cubicBezTo>
                    <a:pt x="867" y="550"/>
                    <a:pt x="873" y="557"/>
                    <a:pt x="873" y="570"/>
                  </a:cubicBezTo>
                  <a:cubicBezTo>
                    <a:pt x="873" y="582"/>
                    <a:pt x="867" y="582"/>
                    <a:pt x="861" y="582"/>
                  </a:cubicBezTo>
                  <a:cubicBezTo>
                    <a:pt x="841" y="595"/>
                    <a:pt x="822" y="589"/>
                    <a:pt x="809" y="602"/>
                  </a:cubicBezTo>
                  <a:cubicBezTo>
                    <a:pt x="789" y="615"/>
                    <a:pt x="789" y="641"/>
                    <a:pt x="783" y="660"/>
                  </a:cubicBezTo>
                  <a:lnTo>
                    <a:pt x="783" y="660"/>
                  </a:lnTo>
                  <a:cubicBezTo>
                    <a:pt x="770" y="654"/>
                    <a:pt x="751" y="654"/>
                    <a:pt x="731" y="647"/>
                  </a:cubicBezTo>
                  <a:cubicBezTo>
                    <a:pt x="673" y="641"/>
                    <a:pt x="641" y="615"/>
                    <a:pt x="582" y="602"/>
                  </a:cubicBezTo>
                  <a:cubicBezTo>
                    <a:pt x="498" y="576"/>
                    <a:pt x="453" y="550"/>
                    <a:pt x="376" y="505"/>
                  </a:cubicBezTo>
                  <a:cubicBezTo>
                    <a:pt x="311" y="466"/>
                    <a:pt x="266" y="447"/>
                    <a:pt x="214" y="388"/>
                  </a:cubicBezTo>
                  <a:cubicBezTo>
                    <a:pt x="181" y="350"/>
                    <a:pt x="162" y="330"/>
                    <a:pt x="123" y="291"/>
                  </a:cubicBezTo>
                  <a:cubicBezTo>
                    <a:pt x="91" y="272"/>
                    <a:pt x="78" y="253"/>
                    <a:pt x="52" y="227"/>
                  </a:cubicBezTo>
                  <a:cubicBezTo>
                    <a:pt x="33" y="207"/>
                    <a:pt x="20" y="201"/>
                    <a:pt x="0" y="194"/>
                  </a:cubicBezTo>
                  <a:lnTo>
                    <a:pt x="0" y="194"/>
                  </a:lnTo>
                  <a:cubicBezTo>
                    <a:pt x="46" y="162"/>
                    <a:pt x="72" y="136"/>
                    <a:pt x="123" y="110"/>
                  </a:cubicBezTo>
                  <a:cubicBezTo>
                    <a:pt x="156" y="91"/>
                    <a:pt x="162" y="65"/>
                    <a:pt x="194" y="46"/>
                  </a:cubicBezTo>
                  <a:cubicBezTo>
                    <a:pt x="220" y="33"/>
                    <a:pt x="240" y="26"/>
                    <a:pt x="266" y="20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95" y="26"/>
                    <a:pt x="395" y="26"/>
                    <a:pt x="395" y="26"/>
                  </a:cubicBezTo>
                  <a:cubicBezTo>
                    <a:pt x="473" y="13"/>
                    <a:pt x="473" y="13"/>
                    <a:pt x="473" y="13"/>
                  </a:cubicBezTo>
                  <a:cubicBezTo>
                    <a:pt x="595" y="13"/>
                    <a:pt x="595" y="13"/>
                    <a:pt x="595" y="13"/>
                  </a:cubicBezTo>
                  <a:cubicBezTo>
                    <a:pt x="628" y="13"/>
                    <a:pt x="641" y="0"/>
                    <a:pt x="673" y="0"/>
                  </a:cubicBezTo>
                  <a:cubicBezTo>
                    <a:pt x="744" y="0"/>
                    <a:pt x="776" y="52"/>
                    <a:pt x="828" y="97"/>
                  </a:cubicBezTo>
                  <a:cubicBezTo>
                    <a:pt x="861" y="123"/>
                    <a:pt x="873" y="149"/>
                    <a:pt x="912" y="1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66C4D1A2-AF95-074B-9132-17B5188F1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9068" y="5988240"/>
              <a:ext cx="1409177" cy="1830219"/>
            </a:xfrm>
            <a:custGeom>
              <a:avLst/>
              <a:gdLst>
                <a:gd name="T0" fmla="*/ 19 w 2038"/>
                <a:gd name="T1" fmla="*/ 2561 h 2646"/>
                <a:gd name="T2" fmla="*/ 71 w 2038"/>
                <a:gd name="T3" fmla="*/ 2574 h 2646"/>
                <a:gd name="T4" fmla="*/ 246 w 2038"/>
                <a:gd name="T5" fmla="*/ 2574 h 2646"/>
                <a:gd name="T6" fmla="*/ 401 w 2038"/>
                <a:gd name="T7" fmla="*/ 2645 h 2646"/>
                <a:gd name="T8" fmla="*/ 504 w 2038"/>
                <a:gd name="T9" fmla="*/ 2574 h 2646"/>
                <a:gd name="T10" fmla="*/ 660 w 2038"/>
                <a:gd name="T11" fmla="*/ 2309 h 2646"/>
                <a:gd name="T12" fmla="*/ 770 w 2038"/>
                <a:gd name="T13" fmla="*/ 2432 h 2646"/>
                <a:gd name="T14" fmla="*/ 828 w 2038"/>
                <a:gd name="T15" fmla="*/ 2522 h 2646"/>
                <a:gd name="T16" fmla="*/ 886 w 2038"/>
                <a:gd name="T17" fmla="*/ 2490 h 2646"/>
                <a:gd name="T18" fmla="*/ 931 w 2038"/>
                <a:gd name="T19" fmla="*/ 2348 h 2646"/>
                <a:gd name="T20" fmla="*/ 1035 w 2038"/>
                <a:gd name="T21" fmla="*/ 2354 h 2646"/>
                <a:gd name="T22" fmla="*/ 1158 w 2038"/>
                <a:gd name="T23" fmla="*/ 2309 h 2646"/>
                <a:gd name="T24" fmla="*/ 1222 w 2038"/>
                <a:gd name="T25" fmla="*/ 2393 h 2646"/>
                <a:gd name="T26" fmla="*/ 1293 w 2038"/>
                <a:gd name="T27" fmla="*/ 2464 h 2646"/>
                <a:gd name="T28" fmla="*/ 1520 w 2038"/>
                <a:gd name="T29" fmla="*/ 2490 h 2646"/>
                <a:gd name="T30" fmla="*/ 1584 w 2038"/>
                <a:gd name="T31" fmla="*/ 2406 h 2646"/>
                <a:gd name="T32" fmla="*/ 1675 w 2038"/>
                <a:gd name="T33" fmla="*/ 2393 h 2646"/>
                <a:gd name="T34" fmla="*/ 1791 w 2038"/>
                <a:gd name="T35" fmla="*/ 2451 h 2646"/>
                <a:gd name="T36" fmla="*/ 1901 w 2038"/>
                <a:gd name="T37" fmla="*/ 2464 h 2646"/>
                <a:gd name="T38" fmla="*/ 1934 w 2038"/>
                <a:gd name="T39" fmla="*/ 2367 h 2646"/>
                <a:gd name="T40" fmla="*/ 2037 w 2038"/>
                <a:gd name="T41" fmla="*/ 2212 h 2646"/>
                <a:gd name="T42" fmla="*/ 1998 w 2038"/>
                <a:gd name="T43" fmla="*/ 2147 h 2646"/>
                <a:gd name="T44" fmla="*/ 1895 w 2038"/>
                <a:gd name="T45" fmla="*/ 2108 h 2646"/>
                <a:gd name="T46" fmla="*/ 1824 w 2038"/>
                <a:gd name="T47" fmla="*/ 2057 h 2646"/>
                <a:gd name="T48" fmla="*/ 1798 w 2038"/>
                <a:gd name="T49" fmla="*/ 1927 h 2646"/>
                <a:gd name="T50" fmla="*/ 1727 w 2038"/>
                <a:gd name="T51" fmla="*/ 1656 h 2646"/>
                <a:gd name="T52" fmla="*/ 1669 w 2038"/>
                <a:gd name="T53" fmla="*/ 1578 h 2646"/>
                <a:gd name="T54" fmla="*/ 1688 w 2038"/>
                <a:gd name="T55" fmla="*/ 1332 h 2646"/>
                <a:gd name="T56" fmla="*/ 1630 w 2038"/>
                <a:gd name="T57" fmla="*/ 1242 h 2646"/>
                <a:gd name="T58" fmla="*/ 1610 w 2038"/>
                <a:gd name="T59" fmla="*/ 1125 h 2646"/>
                <a:gd name="T60" fmla="*/ 1623 w 2038"/>
                <a:gd name="T61" fmla="*/ 925 h 2646"/>
                <a:gd name="T62" fmla="*/ 1649 w 2038"/>
                <a:gd name="T63" fmla="*/ 809 h 2646"/>
                <a:gd name="T64" fmla="*/ 1817 w 2038"/>
                <a:gd name="T65" fmla="*/ 653 h 2646"/>
                <a:gd name="T66" fmla="*/ 1850 w 2038"/>
                <a:gd name="T67" fmla="*/ 589 h 2646"/>
                <a:gd name="T68" fmla="*/ 1817 w 2038"/>
                <a:gd name="T69" fmla="*/ 569 h 2646"/>
                <a:gd name="T70" fmla="*/ 1681 w 2038"/>
                <a:gd name="T71" fmla="*/ 285 h 2646"/>
                <a:gd name="T72" fmla="*/ 1558 w 2038"/>
                <a:gd name="T73" fmla="*/ 117 h 2646"/>
                <a:gd name="T74" fmla="*/ 1520 w 2038"/>
                <a:gd name="T75" fmla="*/ 39 h 2646"/>
                <a:gd name="T76" fmla="*/ 1455 w 2038"/>
                <a:gd name="T77" fmla="*/ 13 h 2646"/>
                <a:gd name="T78" fmla="*/ 1177 w 2038"/>
                <a:gd name="T79" fmla="*/ 0 h 2646"/>
                <a:gd name="T80" fmla="*/ 1119 w 2038"/>
                <a:gd name="T81" fmla="*/ 201 h 2646"/>
                <a:gd name="T82" fmla="*/ 867 w 2038"/>
                <a:gd name="T83" fmla="*/ 517 h 2646"/>
                <a:gd name="T84" fmla="*/ 718 w 2038"/>
                <a:gd name="T85" fmla="*/ 763 h 2646"/>
                <a:gd name="T86" fmla="*/ 498 w 2038"/>
                <a:gd name="T87" fmla="*/ 705 h 2646"/>
                <a:gd name="T88" fmla="*/ 530 w 2038"/>
                <a:gd name="T89" fmla="*/ 783 h 2646"/>
                <a:gd name="T90" fmla="*/ 491 w 2038"/>
                <a:gd name="T91" fmla="*/ 944 h 2646"/>
                <a:gd name="T92" fmla="*/ 517 w 2038"/>
                <a:gd name="T93" fmla="*/ 1080 h 2646"/>
                <a:gd name="T94" fmla="*/ 582 w 2038"/>
                <a:gd name="T95" fmla="*/ 1119 h 2646"/>
                <a:gd name="T96" fmla="*/ 608 w 2038"/>
                <a:gd name="T97" fmla="*/ 1319 h 2646"/>
                <a:gd name="T98" fmla="*/ 420 w 2038"/>
                <a:gd name="T99" fmla="*/ 1365 h 2646"/>
                <a:gd name="T100" fmla="*/ 362 w 2038"/>
                <a:gd name="T101" fmla="*/ 1455 h 2646"/>
                <a:gd name="T102" fmla="*/ 291 w 2038"/>
                <a:gd name="T103" fmla="*/ 1513 h 2646"/>
                <a:gd name="T104" fmla="*/ 194 w 2038"/>
                <a:gd name="T105" fmla="*/ 1798 h 2646"/>
                <a:gd name="T106" fmla="*/ 136 w 2038"/>
                <a:gd name="T107" fmla="*/ 1979 h 2646"/>
                <a:gd name="T108" fmla="*/ 142 w 2038"/>
                <a:gd name="T109" fmla="*/ 2095 h 2646"/>
                <a:gd name="T110" fmla="*/ 97 w 2038"/>
                <a:gd name="T111" fmla="*/ 2180 h 2646"/>
                <a:gd name="T112" fmla="*/ 91 w 2038"/>
                <a:gd name="T113" fmla="*/ 2231 h 2646"/>
                <a:gd name="T114" fmla="*/ 84 w 2038"/>
                <a:gd name="T115" fmla="*/ 2270 h 2646"/>
                <a:gd name="T116" fmla="*/ 32 w 2038"/>
                <a:gd name="T117" fmla="*/ 2393 h 2646"/>
                <a:gd name="T118" fmla="*/ 0 w 2038"/>
                <a:gd name="T119" fmla="*/ 2503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38" h="2646">
                  <a:moveTo>
                    <a:pt x="19" y="2561"/>
                  </a:moveTo>
                  <a:lnTo>
                    <a:pt x="19" y="2561"/>
                  </a:lnTo>
                  <a:cubicBezTo>
                    <a:pt x="26" y="2561"/>
                    <a:pt x="32" y="2548"/>
                    <a:pt x="39" y="2548"/>
                  </a:cubicBezTo>
                  <a:cubicBezTo>
                    <a:pt x="52" y="2548"/>
                    <a:pt x="58" y="2568"/>
                    <a:pt x="71" y="2574"/>
                  </a:cubicBezTo>
                  <a:cubicBezTo>
                    <a:pt x="103" y="2593"/>
                    <a:pt x="123" y="2613"/>
                    <a:pt x="162" y="2613"/>
                  </a:cubicBezTo>
                  <a:cubicBezTo>
                    <a:pt x="194" y="2613"/>
                    <a:pt x="207" y="2574"/>
                    <a:pt x="246" y="2574"/>
                  </a:cubicBezTo>
                  <a:cubicBezTo>
                    <a:pt x="297" y="2574"/>
                    <a:pt x="323" y="2600"/>
                    <a:pt x="368" y="2626"/>
                  </a:cubicBezTo>
                  <a:cubicBezTo>
                    <a:pt x="382" y="2632"/>
                    <a:pt x="388" y="2645"/>
                    <a:pt x="401" y="2645"/>
                  </a:cubicBezTo>
                  <a:cubicBezTo>
                    <a:pt x="427" y="2645"/>
                    <a:pt x="433" y="2619"/>
                    <a:pt x="453" y="2606"/>
                  </a:cubicBezTo>
                  <a:cubicBezTo>
                    <a:pt x="466" y="2587"/>
                    <a:pt x="485" y="2587"/>
                    <a:pt x="504" y="2574"/>
                  </a:cubicBezTo>
                  <a:cubicBezTo>
                    <a:pt x="543" y="2561"/>
                    <a:pt x="582" y="2561"/>
                    <a:pt x="608" y="2522"/>
                  </a:cubicBezTo>
                  <a:cubicBezTo>
                    <a:pt x="653" y="2451"/>
                    <a:pt x="640" y="2393"/>
                    <a:pt x="660" y="2309"/>
                  </a:cubicBezTo>
                  <a:cubicBezTo>
                    <a:pt x="666" y="2315"/>
                    <a:pt x="672" y="2309"/>
                    <a:pt x="679" y="2309"/>
                  </a:cubicBezTo>
                  <a:cubicBezTo>
                    <a:pt x="724" y="2348"/>
                    <a:pt x="724" y="2387"/>
                    <a:pt x="770" y="2432"/>
                  </a:cubicBezTo>
                  <a:cubicBezTo>
                    <a:pt x="782" y="2445"/>
                    <a:pt x="802" y="2451"/>
                    <a:pt x="815" y="2471"/>
                  </a:cubicBezTo>
                  <a:cubicBezTo>
                    <a:pt x="821" y="2490"/>
                    <a:pt x="815" y="2509"/>
                    <a:pt x="828" y="2522"/>
                  </a:cubicBezTo>
                  <a:cubicBezTo>
                    <a:pt x="834" y="2535"/>
                    <a:pt x="847" y="2535"/>
                    <a:pt x="860" y="2535"/>
                  </a:cubicBezTo>
                  <a:cubicBezTo>
                    <a:pt x="879" y="2535"/>
                    <a:pt x="879" y="2509"/>
                    <a:pt x="886" y="2490"/>
                  </a:cubicBezTo>
                  <a:cubicBezTo>
                    <a:pt x="892" y="2451"/>
                    <a:pt x="905" y="2432"/>
                    <a:pt x="912" y="2399"/>
                  </a:cubicBezTo>
                  <a:cubicBezTo>
                    <a:pt x="918" y="2380"/>
                    <a:pt x="918" y="2367"/>
                    <a:pt x="931" y="2348"/>
                  </a:cubicBezTo>
                  <a:cubicBezTo>
                    <a:pt x="938" y="2335"/>
                    <a:pt x="944" y="2322"/>
                    <a:pt x="957" y="2322"/>
                  </a:cubicBezTo>
                  <a:cubicBezTo>
                    <a:pt x="989" y="2322"/>
                    <a:pt x="1002" y="2354"/>
                    <a:pt x="1035" y="2354"/>
                  </a:cubicBezTo>
                  <a:cubicBezTo>
                    <a:pt x="1054" y="2354"/>
                    <a:pt x="1061" y="2341"/>
                    <a:pt x="1080" y="2328"/>
                  </a:cubicBezTo>
                  <a:cubicBezTo>
                    <a:pt x="1106" y="2315"/>
                    <a:pt x="1125" y="2309"/>
                    <a:pt x="1158" y="2309"/>
                  </a:cubicBezTo>
                  <a:cubicBezTo>
                    <a:pt x="1164" y="2309"/>
                    <a:pt x="1164" y="2322"/>
                    <a:pt x="1170" y="2328"/>
                  </a:cubicBezTo>
                  <a:cubicBezTo>
                    <a:pt x="1196" y="2348"/>
                    <a:pt x="1196" y="2373"/>
                    <a:pt x="1222" y="2393"/>
                  </a:cubicBezTo>
                  <a:cubicBezTo>
                    <a:pt x="1235" y="2406"/>
                    <a:pt x="1248" y="2406"/>
                    <a:pt x="1261" y="2419"/>
                  </a:cubicBezTo>
                  <a:cubicBezTo>
                    <a:pt x="1274" y="2432"/>
                    <a:pt x="1274" y="2451"/>
                    <a:pt x="1293" y="2464"/>
                  </a:cubicBezTo>
                  <a:cubicBezTo>
                    <a:pt x="1345" y="2496"/>
                    <a:pt x="1390" y="2477"/>
                    <a:pt x="1449" y="2477"/>
                  </a:cubicBezTo>
                  <a:cubicBezTo>
                    <a:pt x="1474" y="2477"/>
                    <a:pt x="1487" y="2490"/>
                    <a:pt x="1520" y="2490"/>
                  </a:cubicBezTo>
                  <a:cubicBezTo>
                    <a:pt x="1533" y="2490"/>
                    <a:pt x="1533" y="2471"/>
                    <a:pt x="1539" y="2458"/>
                  </a:cubicBezTo>
                  <a:cubicBezTo>
                    <a:pt x="1546" y="2432"/>
                    <a:pt x="1558" y="2412"/>
                    <a:pt x="1584" y="2406"/>
                  </a:cubicBezTo>
                  <a:cubicBezTo>
                    <a:pt x="1604" y="2406"/>
                    <a:pt x="1617" y="2406"/>
                    <a:pt x="1636" y="2406"/>
                  </a:cubicBezTo>
                  <a:cubicBezTo>
                    <a:pt x="1649" y="2399"/>
                    <a:pt x="1662" y="2393"/>
                    <a:pt x="1675" y="2393"/>
                  </a:cubicBezTo>
                  <a:cubicBezTo>
                    <a:pt x="1694" y="2393"/>
                    <a:pt x="1694" y="2419"/>
                    <a:pt x="1720" y="2432"/>
                  </a:cubicBezTo>
                  <a:cubicBezTo>
                    <a:pt x="1740" y="2445"/>
                    <a:pt x="1759" y="2451"/>
                    <a:pt x="1791" y="2451"/>
                  </a:cubicBezTo>
                  <a:cubicBezTo>
                    <a:pt x="1811" y="2451"/>
                    <a:pt x="1824" y="2445"/>
                    <a:pt x="1850" y="2445"/>
                  </a:cubicBezTo>
                  <a:cubicBezTo>
                    <a:pt x="1869" y="2445"/>
                    <a:pt x="1882" y="2464"/>
                    <a:pt x="1901" y="2464"/>
                  </a:cubicBezTo>
                  <a:cubicBezTo>
                    <a:pt x="1934" y="2464"/>
                    <a:pt x="1934" y="2464"/>
                    <a:pt x="1934" y="2464"/>
                  </a:cubicBezTo>
                  <a:cubicBezTo>
                    <a:pt x="1934" y="2367"/>
                    <a:pt x="1934" y="2367"/>
                    <a:pt x="1934" y="2367"/>
                  </a:cubicBezTo>
                  <a:cubicBezTo>
                    <a:pt x="1934" y="2335"/>
                    <a:pt x="1947" y="2315"/>
                    <a:pt x="1960" y="2296"/>
                  </a:cubicBezTo>
                  <a:cubicBezTo>
                    <a:pt x="1985" y="2257"/>
                    <a:pt x="1998" y="2238"/>
                    <a:pt x="2037" y="2212"/>
                  </a:cubicBezTo>
                  <a:lnTo>
                    <a:pt x="2037" y="2212"/>
                  </a:lnTo>
                  <a:cubicBezTo>
                    <a:pt x="2024" y="2186"/>
                    <a:pt x="2018" y="2167"/>
                    <a:pt x="1998" y="2147"/>
                  </a:cubicBezTo>
                  <a:cubicBezTo>
                    <a:pt x="1992" y="2141"/>
                    <a:pt x="1992" y="2134"/>
                    <a:pt x="1985" y="2128"/>
                  </a:cubicBezTo>
                  <a:cubicBezTo>
                    <a:pt x="1953" y="2115"/>
                    <a:pt x="1927" y="2121"/>
                    <a:pt x="1895" y="2108"/>
                  </a:cubicBezTo>
                  <a:cubicBezTo>
                    <a:pt x="1882" y="2102"/>
                    <a:pt x="1876" y="2089"/>
                    <a:pt x="1862" y="2083"/>
                  </a:cubicBezTo>
                  <a:cubicBezTo>
                    <a:pt x="1850" y="2069"/>
                    <a:pt x="1837" y="2069"/>
                    <a:pt x="1824" y="2057"/>
                  </a:cubicBezTo>
                  <a:cubicBezTo>
                    <a:pt x="1811" y="2031"/>
                    <a:pt x="1817" y="2011"/>
                    <a:pt x="1811" y="1985"/>
                  </a:cubicBezTo>
                  <a:cubicBezTo>
                    <a:pt x="1811" y="1966"/>
                    <a:pt x="1798" y="1953"/>
                    <a:pt x="1798" y="1927"/>
                  </a:cubicBezTo>
                  <a:cubicBezTo>
                    <a:pt x="1798" y="1772"/>
                    <a:pt x="1798" y="1772"/>
                    <a:pt x="1798" y="1772"/>
                  </a:cubicBezTo>
                  <a:cubicBezTo>
                    <a:pt x="1798" y="1720"/>
                    <a:pt x="1772" y="1681"/>
                    <a:pt x="1727" y="1656"/>
                  </a:cubicBezTo>
                  <a:cubicBezTo>
                    <a:pt x="1701" y="1636"/>
                    <a:pt x="1669" y="1630"/>
                    <a:pt x="1669" y="1604"/>
                  </a:cubicBezTo>
                  <a:cubicBezTo>
                    <a:pt x="1669" y="1578"/>
                    <a:pt x="1669" y="1578"/>
                    <a:pt x="1669" y="1578"/>
                  </a:cubicBezTo>
                  <a:cubicBezTo>
                    <a:pt x="1669" y="1500"/>
                    <a:pt x="1675" y="1462"/>
                    <a:pt x="1675" y="1384"/>
                  </a:cubicBezTo>
                  <a:cubicBezTo>
                    <a:pt x="1688" y="1332"/>
                    <a:pt x="1688" y="1332"/>
                    <a:pt x="1688" y="1332"/>
                  </a:cubicBezTo>
                  <a:cubicBezTo>
                    <a:pt x="1681" y="1319"/>
                    <a:pt x="1681" y="1307"/>
                    <a:pt x="1675" y="1300"/>
                  </a:cubicBezTo>
                  <a:cubicBezTo>
                    <a:pt x="1662" y="1274"/>
                    <a:pt x="1630" y="1268"/>
                    <a:pt x="1630" y="1242"/>
                  </a:cubicBezTo>
                  <a:cubicBezTo>
                    <a:pt x="1630" y="1216"/>
                    <a:pt x="1636" y="1197"/>
                    <a:pt x="1630" y="1171"/>
                  </a:cubicBezTo>
                  <a:cubicBezTo>
                    <a:pt x="1623" y="1151"/>
                    <a:pt x="1610" y="1145"/>
                    <a:pt x="1610" y="1125"/>
                  </a:cubicBezTo>
                  <a:cubicBezTo>
                    <a:pt x="1610" y="1087"/>
                    <a:pt x="1643" y="1074"/>
                    <a:pt x="1643" y="1035"/>
                  </a:cubicBezTo>
                  <a:cubicBezTo>
                    <a:pt x="1643" y="990"/>
                    <a:pt x="1643" y="964"/>
                    <a:pt x="1623" y="925"/>
                  </a:cubicBezTo>
                  <a:cubicBezTo>
                    <a:pt x="1617" y="905"/>
                    <a:pt x="1597" y="899"/>
                    <a:pt x="1597" y="873"/>
                  </a:cubicBezTo>
                  <a:cubicBezTo>
                    <a:pt x="1597" y="841"/>
                    <a:pt x="1623" y="834"/>
                    <a:pt x="1649" y="809"/>
                  </a:cubicBezTo>
                  <a:cubicBezTo>
                    <a:pt x="1675" y="783"/>
                    <a:pt x="1701" y="776"/>
                    <a:pt x="1733" y="757"/>
                  </a:cubicBezTo>
                  <a:cubicBezTo>
                    <a:pt x="1778" y="731"/>
                    <a:pt x="1791" y="692"/>
                    <a:pt x="1817" y="653"/>
                  </a:cubicBezTo>
                  <a:cubicBezTo>
                    <a:pt x="1824" y="647"/>
                    <a:pt x="1830" y="647"/>
                    <a:pt x="1837" y="640"/>
                  </a:cubicBezTo>
                  <a:cubicBezTo>
                    <a:pt x="1843" y="627"/>
                    <a:pt x="1843" y="615"/>
                    <a:pt x="1850" y="589"/>
                  </a:cubicBezTo>
                  <a:lnTo>
                    <a:pt x="1850" y="589"/>
                  </a:lnTo>
                  <a:cubicBezTo>
                    <a:pt x="1837" y="582"/>
                    <a:pt x="1824" y="576"/>
                    <a:pt x="1817" y="569"/>
                  </a:cubicBezTo>
                  <a:cubicBezTo>
                    <a:pt x="1785" y="537"/>
                    <a:pt x="1778" y="511"/>
                    <a:pt x="1759" y="472"/>
                  </a:cubicBezTo>
                  <a:cubicBezTo>
                    <a:pt x="1727" y="401"/>
                    <a:pt x="1707" y="356"/>
                    <a:pt x="1681" y="285"/>
                  </a:cubicBezTo>
                  <a:cubicBezTo>
                    <a:pt x="1662" y="240"/>
                    <a:pt x="1630" y="227"/>
                    <a:pt x="1604" y="181"/>
                  </a:cubicBezTo>
                  <a:cubicBezTo>
                    <a:pt x="1584" y="155"/>
                    <a:pt x="1591" y="117"/>
                    <a:pt x="1558" y="117"/>
                  </a:cubicBezTo>
                  <a:cubicBezTo>
                    <a:pt x="1507" y="117"/>
                    <a:pt x="1494" y="168"/>
                    <a:pt x="1442" y="181"/>
                  </a:cubicBezTo>
                  <a:cubicBezTo>
                    <a:pt x="1462" y="123"/>
                    <a:pt x="1487" y="91"/>
                    <a:pt x="1520" y="39"/>
                  </a:cubicBezTo>
                  <a:cubicBezTo>
                    <a:pt x="1513" y="26"/>
                    <a:pt x="1513" y="26"/>
                    <a:pt x="1513" y="26"/>
                  </a:cubicBezTo>
                  <a:cubicBezTo>
                    <a:pt x="1487" y="26"/>
                    <a:pt x="1474" y="26"/>
                    <a:pt x="1455" y="13"/>
                  </a:cubicBezTo>
                  <a:cubicBezTo>
                    <a:pt x="1416" y="45"/>
                    <a:pt x="1397" y="78"/>
                    <a:pt x="1345" y="78"/>
                  </a:cubicBezTo>
                  <a:cubicBezTo>
                    <a:pt x="1274" y="78"/>
                    <a:pt x="1229" y="45"/>
                    <a:pt x="1177" y="0"/>
                  </a:cubicBezTo>
                  <a:lnTo>
                    <a:pt x="1177" y="0"/>
                  </a:lnTo>
                  <a:cubicBezTo>
                    <a:pt x="1145" y="71"/>
                    <a:pt x="1164" y="142"/>
                    <a:pt x="1119" y="201"/>
                  </a:cubicBezTo>
                  <a:cubicBezTo>
                    <a:pt x="1086" y="240"/>
                    <a:pt x="1054" y="246"/>
                    <a:pt x="1015" y="272"/>
                  </a:cubicBezTo>
                  <a:cubicBezTo>
                    <a:pt x="918" y="336"/>
                    <a:pt x="892" y="414"/>
                    <a:pt x="867" y="517"/>
                  </a:cubicBezTo>
                  <a:cubicBezTo>
                    <a:pt x="873" y="576"/>
                    <a:pt x="873" y="621"/>
                    <a:pt x="841" y="660"/>
                  </a:cubicBezTo>
                  <a:cubicBezTo>
                    <a:pt x="795" y="705"/>
                    <a:pt x="744" y="705"/>
                    <a:pt x="718" y="763"/>
                  </a:cubicBezTo>
                  <a:cubicBezTo>
                    <a:pt x="653" y="731"/>
                    <a:pt x="634" y="660"/>
                    <a:pt x="563" y="660"/>
                  </a:cubicBezTo>
                  <a:cubicBezTo>
                    <a:pt x="537" y="660"/>
                    <a:pt x="524" y="686"/>
                    <a:pt x="498" y="705"/>
                  </a:cubicBezTo>
                  <a:lnTo>
                    <a:pt x="498" y="705"/>
                  </a:lnTo>
                  <a:cubicBezTo>
                    <a:pt x="498" y="737"/>
                    <a:pt x="530" y="750"/>
                    <a:pt x="530" y="783"/>
                  </a:cubicBezTo>
                  <a:cubicBezTo>
                    <a:pt x="530" y="834"/>
                    <a:pt x="524" y="860"/>
                    <a:pt x="504" y="905"/>
                  </a:cubicBezTo>
                  <a:cubicBezTo>
                    <a:pt x="504" y="919"/>
                    <a:pt x="491" y="925"/>
                    <a:pt x="491" y="944"/>
                  </a:cubicBezTo>
                  <a:cubicBezTo>
                    <a:pt x="491" y="964"/>
                    <a:pt x="511" y="970"/>
                    <a:pt x="511" y="996"/>
                  </a:cubicBezTo>
                  <a:cubicBezTo>
                    <a:pt x="517" y="1028"/>
                    <a:pt x="491" y="1054"/>
                    <a:pt x="517" y="1080"/>
                  </a:cubicBezTo>
                  <a:cubicBezTo>
                    <a:pt x="530" y="1100"/>
                    <a:pt x="550" y="1093"/>
                    <a:pt x="569" y="1100"/>
                  </a:cubicBezTo>
                  <a:cubicBezTo>
                    <a:pt x="575" y="1106"/>
                    <a:pt x="575" y="1112"/>
                    <a:pt x="582" y="1119"/>
                  </a:cubicBezTo>
                  <a:cubicBezTo>
                    <a:pt x="601" y="1138"/>
                    <a:pt x="608" y="1158"/>
                    <a:pt x="608" y="1190"/>
                  </a:cubicBezTo>
                  <a:cubicBezTo>
                    <a:pt x="608" y="1319"/>
                    <a:pt x="608" y="1319"/>
                    <a:pt x="608" y="1319"/>
                  </a:cubicBezTo>
                  <a:cubicBezTo>
                    <a:pt x="608" y="1365"/>
                    <a:pt x="569" y="1384"/>
                    <a:pt x="524" y="1384"/>
                  </a:cubicBezTo>
                  <a:cubicBezTo>
                    <a:pt x="485" y="1384"/>
                    <a:pt x="459" y="1365"/>
                    <a:pt x="420" y="1365"/>
                  </a:cubicBezTo>
                  <a:cubicBezTo>
                    <a:pt x="407" y="1365"/>
                    <a:pt x="407" y="1391"/>
                    <a:pt x="401" y="1404"/>
                  </a:cubicBezTo>
                  <a:cubicBezTo>
                    <a:pt x="388" y="1423"/>
                    <a:pt x="382" y="1442"/>
                    <a:pt x="362" y="1455"/>
                  </a:cubicBezTo>
                  <a:cubicBezTo>
                    <a:pt x="343" y="1475"/>
                    <a:pt x="317" y="1475"/>
                    <a:pt x="297" y="1494"/>
                  </a:cubicBezTo>
                  <a:cubicBezTo>
                    <a:pt x="291" y="1500"/>
                    <a:pt x="291" y="1507"/>
                    <a:pt x="291" y="1513"/>
                  </a:cubicBezTo>
                  <a:cubicBezTo>
                    <a:pt x="259" y="1578"/>
                    <a:pt x="252" y="1610"/>
                    <a:pt x="226" y="1675"/>
                  </a:cubicBezTo>
                  <a:cubicBezTo>
                    <a:pt x="213" y="1720"/>
                    <a:pt x="200" y="1753"/>
                    <a:pt x="194" y="1798"/>
                  </a:cubicBezTo>
                  <a:cubicBezTo>
                    <a:pt x="194" y="1811"/>
                    <a:pt x="194" y="1824"/>
                    <a:pt x="187" y="1830"/>
                  </a:cubicBezTo>
                  <a:cubicBezTo>
                    <a:pt x="168" y="1895"/>
                    <a:pt x="136" y="1921"/>
                    <a:pt x="136" y="1979"/>
                  </a:cubicBezTo>
                  <a:cubicBezTo>
                    <a:pt x="136" y="2011"/>
                    <a:pt x="162" y="2024"/>
                    <a:pt x="162" y="2050"/>
                  </a:cubicBezTo>
                  <a:cubicBezTo>
                    <a:pt x="162" y="2069"/>
                    <a:pt x="149" y="2076"/>
                    <a:pt x="142" y="2095"/>
                  </a:cubicBezTo>
                  <a:cubicBezTo>
                    <a:pt x="136" y="2115"/>
                    <a:pt x="136" y="2128"/>
                    <a:pt x="123" y="2147"/>
                  </a:cubicBezTo>
                  <a:cubicBezTo>
                    <a:pt x="116" y="2160"/>
                    <a:pt x="110" y="2167"/>
                    <a:pt x="97" y="2180"/>
                  </a:cubicBezTo>
                  <a:cubicBezTo>
                    <a:pt x="97" y="2180"/>
                    <a:pt x="84" y="2180"/>
                    <a:pt x="84" y="2192"/>
                  </a:cubicBezTo>
                  <a:cubicBezTo>
                    <a:pt x="84" y="2205"/>
                    <a:pt x="91" y="2218"/>
                    <a:pt x="91" y="2231"/>
                  </a:cubicBezTo>
                  <a:cubicBezTo>
                    <a:pt x="91" y="2238"/>
                    <a:pt x="84" y="2238"/>
                    <a:pt x="84" y="2244"/>
                  </a:cubicBezTo>
                  <a:cubicBezTo>
                    <a:pt x="84" y="2251"/>
                    <a:pt x="91" y="2257"/>
                    <a:pt x="84" y="2270"/>
                  </a:cubicBezTo>
                  <a:cubicBezTo>
                    <a:pt x="77" y="2289"/>
                    <a:pt x="58" y="2296"/>
                    <a:pt x="39" y="2315"/>
                  </a:cubicBezTo>
                  <a:cubicBezTo>
                    <a:pt x="26" y="2341"/>
                    <a:pt x="32" y="2361"/>
                    <a:pt x="32" y="2393"/>
                  </a:cubicBezTo>
                  <a:cubicBezTo>
                    <a:pt x="32" y="2419"/>
                    <a:pt x="32" y="2438"/>
                    <a:pt x="19" y="2458"/>
                  </a:cubicBezTo>
                  <a:cubicBezTo>
                    <a:pt x="13" y="2477"/>
                    <a:pt x="0" y="2483"/>
                    <a:pt x="0" y="2503"/>
                  </a:cubicBezTo>
                  <a:cubicBezTo>
                    <a:pt x="0" y="2529"/>
                    <a:pt x="13" y="2535"/>
                    <a:pt x="19" y="256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9" name="Freeform 89">
              <a:extLst>
                <a:ext uri="{FF2B5EF4-FFF2-40B4-BE49-F238E27FC236}">
                  <a16:creationId xmlns:a16="http://schemas.microsoft.com/office/drawing/2014/main" id="{369CF280-FE1D-2946-88BB-22A0DA64D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3215" y="5631345"/>
              <a:ext cx="1619638" cy="1622795"/>
            </a:xfrm>
            <a:custGeom>
              <a:avLst/>
              <a:gdLst>
                <a:gd name="T0" fmla="*/ 7 w 2342"/>
                <a:gd name="T1" fmla="*/ 181 h 2348"/>
                <a:gd name="T2" fmla="*/ 123 w 2342"/>
                <a:gd name="T3" fmla="*/ 200 h 2348"/>
                <a:gd name="T4" fmla="*/ 207 w 2342"/>
                <a:gd name="T5" fmla="*/ 187 h 2348"/>
                <a:gd name="T6" fmla="*/ 304 w 2342"/>
                <a:gd name="T7" fmla="*/ 136 h 2348"/>
                <a:gd name="T8" fmla="*/ 362 w 2342"/>
                <a:gd name="T9" fmla="*/ 200 h 2348"/>
                <a:gd name="T10" fmla="*/ 401 w 2342"/>
                <a:gd name="T11" fmla="*/ 343 h 2348"/>
                <a:gd name="T12" fmla="*/ 382 w 2342"/>
                <a:gd name="T13" fmla="*/ 349 h 2348"/>
                <a:gd name="T14" fmla="*/ 272 w 2342"/>
                <a:gd name="T15" fmla="*/ 323 h 2348"/>
                <a:gd name="T16" fmla="*/ 123 w 2342"/>
                <a:gd name="T17" fmla="*/ 414 h 2348"/>
                <a:gd name="T18" fmla="*/ 123 w 2342"/>
                <a:gd name="T19" fmla="*/ 381 h 2348"/>
                <a:gd name="T20" fmla="*/ 0 w 2342"/>
                <a:gd name="T21" fmla="*/ 291 h 2348"/>
                <a:gd name="T22" fmla="*/ 13 w 2342"/>
                <a:gd name="T23" fmla="*/ 213 h 2348"/>
                <a:gd name="T24" fmla="*/ 272 w 2342"/>
                <a:gd name="T25" fmla="*/ 459 h 2348"/>
                <a:gd name="T26" fmla="*/ 259 w 2342"/>
                <a:gd name="T27" fmla="*/ 433 h 2348"/>
                <a:gd name="T28" fmla="*/ 233 w 2342"/>
                <a:gd name="T29" fmla="*/ 478 h 2348"/>
                <a:gd name="T30" fmla="*/ 233 w 2342"/>
                <a:gd name="T31" fmla="*/ 537 h 2348"/>
                <a:gd name="T32" fmla="*/ 272 w 2342"/>
                <a:gd name="T33" fmla="*/ 459 h 2348"/>
                <a:gd name="T34" fmla="*/ 860 w 2342"/>
                <a:gd name="T35" fmla="*/ 440 h 2348"/>
                <a:gd name="T36" fmla="*/ 970 w 2342"/>
                <a:gd name="T37" fmla="*/ 614 h 2348"/>
                <a:gd name="T38" fmla="*/ 1158 w 2342"/>
                <a:gd name="T39" fmla="*/ 1190 h 2348"/>
                <a:gd name="T40" fmla="*/ 1119 w 2342"/>
                <a:gd name="T41" fmla="*/ 1403 h 2348"/>
                <a:gd name="T42" fmla="*/ 1138 w 2342"/>
                <a:gd name="T43" fmla="*/ 1545 h 2348"/>
                <a:gd name="T44" fmla="*/ 1248 w 2342"/>
                <a:gd name="T45" fmla="*/ 1552 h 2348"/>
                <a:gd name="T46" fmla="*/ 1391 w 2342"/>
                <a:gd name="T47" fmla="*/ 1642 h 2348"/>
                <a:gd name="T48" fmla="*/ 1423 w 2342"/>
                <a:gd name="T49" fmla="*/ 2063 h 2348"/>
                <a:gd name="T50" fmla="*/ 1423 w 2342"/>
                <a:gd name="T51" fmla="*/ 2257 h 2348"/>
                <a:gd name="T52" fmla="*/ 1332 w 2342"/>
                <a:gd name="T53" fmla="*/ 2257 h 2348"/>
                <a:gd name="T54" fmla="*/ 1442 w 2342"/>
                <a:gd name="T55" fmla="*/ 2347 h 2348"/>
                <a:gd name="T56" fmla="*/ 1500 w 2342"/>
                <a:gd name="T57" fmla="*/ 2270 h 2348"/>
                <a:gd name="T58" fmla="*/ 1675 w 2342"/>
                <a:gd name="T59" fmla="*/ 2063 h 2348"/>
                <a:gd name="T60" fmla="*/ 1779 w 2342"/>
                <a:gd name="T61" fmla="*/ 1966 h 2348"/>
                <a:gd name="T62" fmla="*/ 1908 w 2342"/>
                <a:gd name="T63" fmla="*/ 1882 h 2348"/>
                <a:gd name="T64" fmla="*/ 1895 w 2342"/>
                <a:gd name="T65" fmla="*/ 1804 h 2348"/>
                <a:gd name="T66" fmla="*/ 1908 w 2342"/>
                <a:gd name="T67" fmla="*/ 1714 h 2348"/>
                <a:gd name="T68" fmla="*/ 1979 w 2342"/>
                <a:gd name="T69" fmla="*/ 1675 h 2348"/>
                <a:gd name="T70" fmla="*/ 2031 w 2342"/>
                <a:gd name="T71" fmla="*/ 1545 h 2348"/>
                <a:gd name="T72" fmla="*/ 2089 w 2342"/>
                <a:gd name="T73" fmla="*/ 1390 h 2348"/>
                <a:gd name="T74" fmla="*/ 2063 w 2342"/>
                <a:gd name="T75" fmla="*/ 1287 h 2348"/>
                <a:gd name="T76" fmla="*/ 2134 w 2342"/>
                <a:gd name="T77" fmla="*/ 1216 h 2348"/>
                <a:gd name="T78" fmla="*/ 2095 w 2342"/>
                <a:gd name="T79" fmla="*/ 1190 h 2348"/>
                <a:gd name="T80" fmla="*/ 2180 w 2342"/>
                <a:gd name="T81" fmla="*/ 996 h 2348"/>
                <a:gd name="T82" fmla="*/ 2322 w 2342"/>
                <a:gd name="T83" fmla="*/ 808 h 2348"/>
                <a:gd name="T84" fmla="*/ 2335 w 2342"/>
                <a:gd name="T85" fmla="*/ 595 h 2348"/>
                <a:gd name="T86" fmla="*/ 2270 w 2342"/>
                <a:gd name="T87" fmla="*/ 459 h 2348"/>
                <a:gd name="T88" fmla="*/ 2128 w 2342"/>
                <a:gd name="T89" fmla="*/ 446 h 2348"/>
                <a:gd name="T90" fmla="*/ 1908 w 2342"/>
                <a:gd name="T91" fmla="*/ 401 h 2348"/>
                <a:gd name="T92" fmla="*/ 1766 w 2342"/>
                <a:gd name="T93" fmla="*/ 155 h 2348"/>
                <a:gd name="T94" fmla="*/ 1539 w 2342"/>
                <a:gd name="T95" fmla="*/ 116 h 2348"/>
                <a:gd name="T96" fmla="*/ 1248 w 2342"/>
                <a:gd name="T97" fmla="*/ 13 h 2348"/>
                <a:gd name="T98" fmla="*/ 1158 w 2342"/>
                <a:gd name="T99" fmla="*/ 0 h 2348"/>
                <a:gd name="T100" fmla="*/ 1100 w 2342"/>
                <a:gd name="T101" fmla="*/ 77 h 2348"/>
                <a:gd name="T102" fmla="*/ 1009 w 2342"/>
                <a:gd name="T103" fmla="*/ 252 h 2348"/>
                <a:gd name="T104" fmla="*/ 860 w 2342"/>
                <a:gd name="T105" fmla="*/ 440 h 2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42" h="2348">
                  <a:moveTo>
                    <a:pt x="7" y="181"/>
                  </a:moveTo>
                  <a:lnTo>
                    <a:pt x="7" y="181"/>
                  </a:lnTo>
                  <a:cubicBezTo>
                    <a:pt x="78" y="181"/>
                    <a:pt x="78" y="181"/>
                    <a:pt x="78" y="181"/>
                  </a:cubicBezTo>
                  <a:cubicBezTo>
                    <a:pt x="97" y="181"/>
                    <a:pt x="103" y="200"/>
                    <a:pt x="123" y="200"/>
                  </a:cubicBezTo>
                  <a:cubicBezTo>
                    <a:pt x="136" y="200"/>
                    <a:pt x="142" y="187"/>
                    <a:pt x="155" y="187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33" y="194"/>
                    <a:pt x="233" y="194"/>
                    <a:pt x="233" y="194"/>
                  </a:cubicBezTo>
                  <a:cubicBezTo>
                    <a:pt x="265" y="181"/>
                    <a:pt x="265" y="136"/>
                    <a:pt x="304" y="136"/>
                  </a:cubicBezTo>
                  <a:cubicBezTo>
                    <a:pt x="317" y="136"/>
                    <a:pt x="310" y="168"/>
                    <a:pt x="317" y="181"/>
                  </a:cubicBezTo>
                  <a:cubicBezTo>
                    <a:pt x="330" y="194"/>
                    <a:pt x="349" y="187"/>
                    <a:pt x="362" y="200"/>
                  </a:cubicBezTo>
                  <a:cubicBezTo>
                    <a:pt x="382" y="220"/>
                    <a:pt x="375" y="239"/>
                    <a:pt x="382" y="265"/>
                  </a:cubicBezTo>
                  <a:cubicBezTo>
                    <a:pt x="382" y="297"/>
                    <a:pt x="401" y="310"/>
                    <a:pt x="401" y="343"/>
                  </a:cubicBezTo>
                  <a:cubicBezTo>
                    <a:pt x="401" y="362"/>
                    <a:pt x="401" y="362"/>
                    <a:pt x="401" y="362"/>
                  </a:cubicBezTo>
                  <a:cubicBezTo>
                    <a:pt x="395" y="355"/>
                    <a:pt x="395" y="349"/>
                    <a:pt x="382" y="349"/>
                  </a:cubicBezTo>
                  <a:cubicBezTo>
                    <a:pt x="349" y="349"/>
                    <a:pt x="343" y="375"/>
                    <a:pt x="310" y="388"/>
                  </a:cubicBezTo>
                  <a:cubicBezTo>
                    <a:pt x="310" y="355"/>
                    <a:pt x="304" y="323"/>
                    <a:pt x="272" y="323"/>
                  </a:cubicBezTo>
                  <a:cubicBezTo>
                    <a:pt x="246" y="323"/>
                    <a:pt x="246" y="355"/>
                    <a:pt x="220" y="375"/>
                  </a:cubicBezTo>
                  <a:cubicBezTo>
                    <a:pt x="188" y="401"/>
                    <a:pt x="155" y="394"/>
                    <a:pt x="123" y="414"/>
                  </a:cubicBezTo>
                  <a:cubicBezTo>
                    <a:pt x="110" y="414"/>
                    <a:pt x="110" y="414"/>
                    <a:pt x="110" y="414"/>
                  </a:cubicBezTo>
                  <a:cubicBezTo>
                    <a:pt x="117" y="401"/>
                    <a:pt x="123" y="394"/>
                    <a:pt x="123" y="381"/>
                  </a:cubicBezTo>
                  <a:cubicBezTo>
                    <a:pt x="123" y="304"/>
                    <a:pt x="123" y="304"/>
                    <a:pt x="123" y="304"/>
                  </a:cubicBezTo>
                  <a:cubicBezTo>
                    <a:pt x="78" y="291"/>
                    <a:pt x="52" y="291"/>
                    <a:pt x="0" y="291"/>
                  </a:cubicBezTo>
                  <a:cubicBezTo>
                    <a:pt x="0" y="284"/>
                    <a:pt x="0" y="284"/>
                    <a:pt x="0" y="278"/>
                  </a:cubicBezTo>
                  <a:cubicBezTo>
                    <a:pt x="0" y="252"/>
                    <a:pt x="13" y="239"/>
                    <a:pt x="13" y="213"/>
                  </a:cubicBezTo>
                  <a:cubicBezTo>
                    <a:pt x="13" y="200"/>
                    <a:pt x="13" y="194"/>
                    <a:pt x="7" y="181"/>
                  </a:cubicBezTo>
                  <a:close/>
                  <a:moveTo>
                    <a:pt x="272" y="459"/>
                  </a:moveTo>
                  <a:lnTo>
                    <a:pt x="272" y="459"/>
                  </a:lnTo>
                  <a:cubicBezTo>
                    <a:pt x="272" y="446"/>
                    <a:pt x="265" y="440"/>
                    <a:pt x="259" y="433"/>
                  </a:cubicBezTo>
                  <a:cubicBezTo>
                    <a:pt x="246" y="440"/>
                    <a:pt x="246" y="440"/>
                    <a:pt x="246" y="440"/>
                  </a:cubicBezTo>
                  <a:cubicBezTo>
                    <a:pt x="246" y="453"/>
                    <a:pt x="246" y="465"/>
                    <a:pt x="233" y="478"/>
                  </a:cubicBezTo>
                  <a:cubicBezTo>
                    <a:pt x="226" y="491"/>
                    <a:pt x="207" y="491"/>
                    <a:pt x="207" y="504"/>
                  </a:cubicBezTo>
                  <a:cubicBezTo>
                    <a:pt x="207" y="517"/>
                    <a:pt x="226" y="524"/>
                    <a:pt x="233" y="537"/>
                  </a:cubicBezTo>
                  <a:cubicBezTo>
                    <a:pt x="239" y="562"/>
                    <a:pt x="239" y="575"/>
                    <a:pt x="252" y="601"/>
                  </a:cubicBezTo>
                  <a:cubicBezTo>
                    <a:pt x="272" y="550"/>
                    <a:pt x="272" y="511"/>
                    <a:pt x="272" y="459"/>
                  </a:cubicBezTo>
                  <a:close/>
                  <a:moveTo>
                    <a:pt x="860" y="440"/>
                  </a:moveTo>
                  <a:lnTo>
                    <a:pt x="860" y="440"/>
                  </a:lnTo>
                  <a:cubicBezTo>
                    <a:pt x="873" y="446"/>
                    <a:pt x="880" y="459"/>
                    <a:pt x="893" y="472"/>
                  </a:cubicBezTo>
                  <a:cubicBezTo>
                    <a:pt x="931" y="524"/>
                    <a:pt x="951" y="556"/>
                    <a:pt x="970" y="614"/>
                  </a:cubicBezTo>
                  <a:cubicBezTo>
                    <a:pt x="1009" y="705"/>
                    <a:pt x="1054" y="744"/>
                    <a:pt x="1093" y="841"/>
                  </a:cubicBezTo>
                  <a:cubicBezTo>
                    <a:pt x="1151" y="970"/>
                    <a:pt x="1158" y="1054"/>
                    <a:pt x="1158" y="1190"/>
                  </a:cubicBezTo>
                  <a:cubicBezTo>
                    <a:pt x="1158" y="1235"/>
                    <a:pt x="1158" y="1235"/>
                    <a:pt x="1158" y="1235"/>
                  </a:cubicBezTo>
                  <a:cubicBezTo>
                    <a:pt x="1158" y="1300"/>
                    <a:pt x="1125" y="1332"/>
                    <a:pt x="1119" y="1403"/>
                  </a:cubicBezTo>
                  <a:cubicBezTo>
                    <a:pt x="1119" y="1410"/>
                    <a:pt x="1119" y="1410"/>
                    <a:pt x="1119" y="1416"/>
                  </a:cubicBezTo>
                  <a:cubicBezTo>
                    <a:pt x="1119" y="1468"/>
                    <a:pt x="1125" y="1507"/>
                    <a:pt x="1138" y="1545"/>
                  </a:cubicBezTo>
                  <a:lnTo>
                    <a:pt x="1138" y="1545"/>
                  </a:lnTo>
                  <a:cubicBezTo>
                    <a:pt x="1177" y="1545"/>
                    <a:pt x="1203" y="1552"/>
                    <a:pt x="1248" y="1552"/>
                  </a:cubicBezTo>
                  <a:cubicBezTo>
                    <a:pt x="1384" y="1552"/>
                    <a:pt x="1384" y="1552"/>
                    <a:pt x="1384" y="1552"/>
                  </a:cubicBezTo>
                  <a:cubicBezTo>
                    <a:pt x="1391" y="1642"/>
                    <a:pt x="1391" y="1642"/>
                    <a:pt x="1391" y="1642"/>
                  </a:cubicBezTo>
                  <a:cubicBezTo>
                    <a:pt x="1391" y="1752"/>
                    <a:pt x="1391" y="1817"/>
                    <a:pt x="1391" y="1927"/>
                  </a:cubicBezTo>
                  <a:cubicBezTo>
                    <a:pt x="1391" y="1979"/>
                    <a:pt x="1416" y="2005"/>
                    <a:pt x="1423" y="2063"/>
                  </a:cubicBezTo>
                  <a:cubicBezTo>
                    <a:pt x="1429" y="2095"/>
                    <a:pt x="1423" y="2108"/>
                    <a:pt x="1423" y="2140"/>
                  </a:cubicBezTo>
                  <a:cubicBezTo>
                    <a:pt x="1423" y="2186"/>
                    <a:pt x="1429" y="2212"/>
                    <a:pt x="1423" y="2257"/>
                  </a:cubicBezTo>
                  <a:cubicBezTo>
                    <a:pt x="1332" y="2257"/>
                    <a:pt x="1332" y="2257"/>
                    <a:pt x="1332" y="2257"/>
                  </a:cubicBezTo>
                  <a:lnTo>
                    <a:pt x="1332" y="2257"/>
                  </a:lnTo>
                  <a:cubicBezTo>
                    <a:pt x="1332" y="2263"/>
                    <a:pt x="1371" y="2289"/>
                    <a:pt x="1397" y="2308"/>
                  </a:cubicBezTo>
                  <a:cubicBezTo>
                    <a:pt x="1416" y="2321"/>
                    <a:pt x="1416" y="2347"/>
                    <a:pt x="1442" y="2347"/>
                  </a:cubicBezTo>
                  <a:cubicBezTo>
                    <a:pt x="1455" y="2347"/>
                    <a:pt x="1468" y="2334"/>
                    <a:pt x="1475" y="2321"/>
                  </a:cubicBezTo>
                  <a:cubicBezTo>
                    <a:pt x="1481" y="2302"/>
                    <a:pt x="1488" y="2289"/>
                    <a:pt x="1500" y="2270"/>
                  </a:cubicBezTo>
                  <a:cubicBezTo>
                    <a:pt x="1526" y="2244"/>
                    <a:pt x="1539" y="2224"/>
                    <a:pt x="1565" y="2198"/>
                  </a:cubicBezTo>
                  <a:cubicBezTo>
                    <a:pt x="1611" y="2147"/>
                    <a:pt x="1643" y="2121"/>
                    <a:pt x="1675" y="2063"/>
                  </a:cubicBezTo>
                  <a:cubicBezTo>
                    <a:pt x="1688" y="2037"/>
                    <a:pt x="1682" y="2017"/>
                    <a:pt x="1701" y="1992"/>
                  </a:cubicBezTo>
                  <a:cubicBezTo>
                    <a:pt x="1720" y="1972"/>
                    <a:pt x="1753" y="1972"/>
                    <a:pt x="1779" y="1966"/>
                  </a:cubicBezTo>
                  <a:cubicBezTo>
                    <a:pt x="1804" y="1953"/>
                    <a:pt x="1824" y="1933"/>
                    <a:pt x="1850" y="1921"/>
                  </a:cubicBezTo>
                  <a:cubicBezTo>
                    <a:pt x="1876" y="1908"/>
                    <a:pt x="1908" y="1908"/>
                    <a:pt x="1908" y="1882"/>
                  </a:cubicBezTo>
                  <a:cubicBezTo>
                    <a:pt x="1908" y="1875"/>
                    <a:pt x="1902" y="1869"/>
                    <a:pt x="1902" y="1862"/>
                  </a:cubicBezTo>
                  <a:cubicBezTo>
                    <a:pt x="1895" y="1843"/>
                    <a:pt x="1895" y="1830"/>
                    <a:pt x="1895" y="1804"/>
                  </a:cubicBezTo>
                  <a:cubicBezTo>
                    <a:pt x="1895" y="1785"/>
                    <a:pt x="1895" y="1772"/>
                    <a:pt x="1902" y="1752"/>
                  </a:cubicBezTo>
                  <a:cubicBezTo>
                    <a:pt x="1902" y="1739"/>
                    <a:pt x="1902" y="1720"/>
                    <a:pt x="1908" y="1714"/>
                  </a:cubicBezTo>
                  <a:cubicBezTo>
                    <a:pt x="1914" y="1707"/>
                    <a:pt x="1934" y="1714"/>
                    <a:pt x="1940" y="1707"/>
                  </a:cubicBezTo>
                  <a:cubicBezTo>
                    <a:pt x="1960" y="1701"/>
                    <a:pt x="1966" y="1688"/>
                    <a:pt x="1979" y="1675"/>
                  </a:cubicBezTo>
                  <a:cubicBezTo>
                    <a:pt x="2005" y="1655"/>
                    <a:pt x="2031" y="1642"/>
                    <a:pt x="2031" y="1617"/>
                  </a:cubicBezTo>
                  <a:cubicBezTo>
                    <a:pt x="2031" y="1545"/>
                    <a:pt x="2031" y="1545"/>
                    <a:pt x="2031" y="1545"/>
                  </a:cubicBezTo>
                  <a:cubicBezTo>
                    <a:pt x="2031" y="1526"/>
                    <a:pt x="2024" y="1513"/>
                    <a:pt x="2031" y="1494"/>
                  </a:cubicBezTo>
                  <a:cubicBezTo>
                    <a:pt x="2050" y="1448"/>
                    <a:pt x="2089" y="1436"/>
                    <a:pt x="2089" y="1390"/>
                  </a:cubicBezTo>
                  <a:cubicBezTo>
                    <a:pt x="2089" y="1364"/>
                    <a:pt x="2089" y="1345"/>
                    <a:pt x="2076" y="1319"/>
                  </a:cubicBezTo>
                  <a:cubicBezTo>
                    <a:pt x="2076" y="1306"/>
                    <a:pt x="2063" y="1300"/>
                    <a:pt x="2063" y="1287"/>
                  </a:cubicBezTo>
                  <a:cubicBezTo>
                    <a:pt x="2063" y="1274"/>
                    <a:pt x="2076" y="1280"/>
                    <a:pt x="2076" y="1274"/>
                  </a:cubicBezTo>
                  <a:cubicBezTo>
                    <a:pt x="2095" y="1248"/>
                    <a:pt x="2115" y="1235"/>
                    <a:pt x="2134" y="1216"/>
                  </a:cubicBezTo>
                  <a:lnTo>
                    <a:pt x="2134" y="1216"/>
                  </a:lnTo>
                  <a:cubicBezTo>
                    <a:pt x="2128" y="1203"/>
                    <a:pt x="2115" y="1196"/>
                    <a:pt x="2095" y="1190"/>
                  </a:cubicBezTo>
                  <a:cubicBezTo>
                    <a:pt x="2089" y="1170"/>
                    <a:pt x="2089" y="1170"/>
                    <a:pt x="2089" y="1170"/>
                  </a:cubicBezTo>
                  <a:cubicBezTo>
                    <a:pt x="2134" y="1112"/>
                    <a:pt x="2128" y="1054"/>
                    <a:pt x="2180" y="996"/>
                  </a:cubicBezTo>
                  <a:cubicBezTo>
                    <a:pt x="2212" y="963"/>
                    <a:pt x="2264" y="996"/>
                    <a:pt x="2302" y="957"/>
                  </a:cubicBezTo>
                  <a:cubicBezTo>
                    <a:pt x="2335" y="918"/>
                    <a:pt x="2322" y="866"/>
                    <a:pt x="2322" y="808"/>
                  </a:cubicBezTo>
                  <a:cubicBezTo>
                    <a:pt x="2322" y="737"/>
                    <a:pt x="2302" y="679"/>
                    <a:pt x="2238" y="646"/>
                  </a:cubicBezTo>
                  <a:cubicBezTo>
                    <a:pt x="2264" y="614"/>
                    <a:pt x="2290" y="595"/>
                    <a:pt x="2335" y="595"/>
                  </a:cubicBezTo>
                  <a:cubicBezTo>
                    <a:pt x="2335" y="543"/>
                    <a:pt x="2341" y="517"/>
                    <a:pt x="2335" y="465"/>
                  </a:cubicBezTo>
                  <a:cubicBezTo>
                    <a:pt x="2309" y="465"/>
                    <a:pt x="2296" y="459"/>
                    <a:pt x="2270" y="459"/>
                  </a:cubicBezTo>
                  <a:cubicBezTo>
                    <a:pt x="2231" y="459"/>
                    <a:pt x="2218" y="498"/>
                    <a:pt x="2180" y="498"/>
                  </a:cubicBezTo>
                  <a:cubicBezTo>
                    <a:pt x="2154" y="498"/>
                    <a:pt x="2154" y="446"/>
                    <a:pt x="2128" y="446"/>
                  </a:cubicBezTo>
                  <a:cubicBezTo>
                    <a:pt x="2076" y="446"/>
                    <a:pt x="2057" y="498"/>
                    <a:pt x="2005" y="498"/>
                  </a:cubicBezTo>
                  <a:cubicBezTo>
                    <a:pt x="1947" y="498"/>
                    <a:pt x="1934" y="446"/>
                    <a:pt x="1908" y="401"/>
                  </a:cubicBezTo>
                  <a:cubicBezTo>
                    <a:pt x="1876" y="336"/>
                    <a:pt x="1869" y="291"/>
                    <a:pt x="1850" y="220"/>
                  </a:cubicBezTo>
                  <a:cubicBezTo>
                    <a:pt x="1837" y="181"/>
                    <a:pt x="1798" y="174"/>
                    <a:pt x="1766" y="155"/>
                  </a:cubicBezTo>
                  <a:cubicBezTo>
                    <a:pt x="1720" y="123"/>
                    <a:pt x="1701" y="90"/>
                    <a:pt x="1649" y="90"/>
                  </a:cubicBezTo>
                  <a:cubicBezTo>
                    <a:pt x="1604" y="90"/>
                    <a:pt x="1585" y="103"/>
                    <a:pt x="1539" y="116"/>
                  </a:cubicBezTo>
                  <a:cubicBezTo>
                    <a:pt x="1488" y="116"/>
                    <a:pt x="1455" y="123"/>
                    <a:pt x="1403" y="103"/>
                  </a:cubicBezTo>
                  <a:cubicBezTo>
                    <a:pt x="1339" y="77"/>
                    <a:pt x="1313" y="32"/>
                    <a:pt x="1248" y="13"/>
                  </a:cubicBezTo>
                  <a:cubicBezTo>
                    <a:pt x="1216" y="6"/>
                    <a:pt x="1190" y="19"/>
                    <a:pt x="1158" y="0"/>
                  </a:cubicBezTo>
                  <a:lnTo>
                    <a:pt x="1158" y="0"/>
                  </a:lnTo>
                  <a:lnTo>
                    <a:pt x="1158" y="0"/>
                  </a:lnTo>
                  <a:cubicBezTo>
                    <a:pt x="1138" y="32"/>
                    <a:pt x="1125" y="45"/>
                    <a:pt x="1100" y="77"/>
                  </a:cubicBezTo>
                  <a:cubicBezTo>
                    <a:pt x="1061" y="123"/>
                    <a:pt x="1061" y="162"/>
                    <a:pt x="1035" y="220"/>
                  </a:cubicBezTo>
                  <a:cubicBezTo>
                    <a:pt x="1028" y="233"/>
                    <a:pt x="1022" y="239"/>
                    <a:pt x="1009" y="252"/>
                  </a:cubicBezTo>
                  <a:cubicBezTo>
                    <a:pt x="970" y="304"/>
                    <a:pt x="944" y="330"/>
                    <a:pt x="905" y="375"/>
                  </a:cubicBezTo>
                  <a:cubicBezTo>
                    <a:pt x="886" y="394"/>
                    <a:pt x="873" y="414"/>
                    <a:pt x="860" y="440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0" name="Freeform 90">
              <a:extLst>
                <a:ext uri="{FF2B5EF4-FFF2-40B4-BE49-F238E27FC236}">
                  <a16:creationId xmlns:a16="http://schemas.microsoft.com/office/drawing/2014/main" id="{8A41E00B-660E-D64D-B5FD-1A95DD4A2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0766" y="7519523"/>
              <a:ext cx="3150823" cy="2598912"/>
            </a:xfrm>
            <a:custGeom>
              <a:avLst/>
              <a:gdLst>
                <a:gd name="T0" fmla="*/ 4469 w 4554"/>
                <a:gd name="T1" fmla="*/ 3168 h 3757"/>
                <a:gd name="T2" fmla="*/ 4450 w 4554"/>
                <a:gd name="T3" fmla="*/ 3329 h 3757"/>
                <a:gd name="T4" fmla="*/ 4553 w 4554"/>
                <a:gd name="T5" fmla="*/ 3329 h 3757"/>
                <a:gd name="T6" fmla="*/ 4495 w 4554"/>
                <a:gd name="T7" fmla="*/ 3116 h 3757"/>
                <a:gd name="T8" fmla="*/ 2154 w 4554"/>
                <a:gd name="T9" fmla="*/ 3155 h 3757"/>
                <a:gd name="T10" fmla="*/ 2328 w 4554"/>
                <a:gd name="T11" fmla="*/ 3239 h 3757"/>
                <a:gd name="T12" fmla="*/ 2567 w 4554"/>
                <a:gd name="T13" fmla="*/ 3510 h 3757"/>
                <a:gd name="T14" fmla="*/ 2846 w 4554"/>
                <a:gd name="T15" fmla="*/ 3627 h 3757"/>
                <a:gd name="T16" fmla="*/ 3143 w 4554"/>
                <a:gd name="T17" fmla="*/ 3517 h 3757"/>
                <a:gd name="T18" fmla="*/ 3376 w 4554"/>
                <a:gd name="T19" fmla="*/ 3633 h 3757"/>
                <a:gd name="T20" fmla="*/ 3622 w 4554"/>
                <a:gd name="T21" fmla="*/ 3750 h 3757"/>
                <a:gd name="T22" fmla="*/ 3570 w 4554"/>
                <a:gd name="T23" fmla="*/ 3459 h 3757"/>
                <a:gd name="T24" fmla="*/ 3447 w 4554"/>
                <a:gd name="T25" fmla="*/ 3271 h 3757"/>
                <a:gd name="T26" fmla="*/ 3227 w 4554"/>
                <a:gd name="T27" fmla="*/ 3135 h 3757"/>
                <a:gd name="T28" fmla="*/ 3266 w 4554"/>
                <a:gd name="T29" fmla="*/ 3045 h 3757"/>
                <a:gd name="T30" fmla="*/ 3305 w 4554"/>
                <a:gd name="T31" fmla="*/ 2941 h 3757"/>
                <a:gd name="T32" fmla="*/ 3311 w 4554"/>
                <a:gd name="T33" fmla="*/ 2670 h 3757"/>
                <a:gd name="T34" fmla="*/ 3311 w 4554"/>
                <a:gd name="T35" fmla="*/ 2372 h 3757"/>
                <a:gd name="T36" fmla="*/ 3357 w 4554"/>
                <a:gd name="T37" fmla="*/ 2133 h 3757"/>
                <a:gd name="T38" fmla="*/ 3350 w 4554"/>
                <a:gd name="T39" fmla="*/ 2075 h 3757"/>
                <a:gd name="T40" fmla="*/ 3201 w 4554"/>
                <a:gd name="T41" fmla="*/ 1538 h 3757"/>
                <a:gd name="T42" fmla="*/ 3298 w 4554"/>
                <a:gd name="T43" fmla="*/ 1370 h 3757"/>
                <a:gd name="T44" fmla="*/ 3285 w 4554"/>
                <a:gd name="T45" fmla="*/ 1027 h 3757"/>
                <a:gd name="T46" fmla="*/ 3130 w 4554"/>
                <a:gd name="T47" fmla="*/ 1014 h 3757"/>
                <a:gd name="T48" fmla="*/ 3098 w 4554"/>
                <a:gd name="T49" fmla="*/ 1506 h 3757"/>
                <a:gd name="T50" fmla="*/ 2917 w 4554"/>
                <a:gd name="T51" fmla="*/ 1266 h 3757"/>
                <a:gd name="T52" fmla="*/ 2671 w 4554"/>
                <a:gd name="T53" fmla="*/ 1098 h 3757"/>
                <a:gd name="T54" fmla="*/ 2522 w 4554"/>
                <a:gd name="T55" fmla="*/ 1143 h 3757"/>
                <a:gd name="T56" fmla="*/ 2497 w 4554"/>
                <a:gd name="T57" fmla="*/ 891 h 3757"/>
                <a:gd name="T58" fmla="*/ 2645 w 4554"/>
                <a:gd name="T59" fmla="*/ 671 h 3757"/>
                <a:gd name="T60" fmla="*/ 2451 w 4554"/>
                <a:gd name="T61" fmla="*/ 549 h 3757"/>
                <a:gd name="T62" fmla="*/ 2406 w 4554"/>
                <a:gd name="T63" fmla="*/ 381 h 3757"/>
                <a:gd name="T64" fmla="*/ 2179 w 4554"/>
                <a:gd name="T65" fmla="*/ 194 h 3757"/>
                <a:gd name="T66" fmla="*/ 2063 w 4554"/>
                <a:gd name="T67" fmla="*/ 0 h 3757"/>
                <a:gd name="T68" fmla="*/ 1960 w 4554"/>
                <a:gd name="T69" fmla="*/ 155 h 3757"/>
                <a:gd name="T70" fmla="*/ 1876 w 4554"/>
                <a:gd name="T71" fmla="*/ 233 h 3757"/>
                <a:gd name="T72" fmla="*/ 1701 w 4554"/>
                <a:gd name="T73" fmla="*/ 181 h 3757"/>
                <a:gd name="T74" fmla="*/ 1565 w 4554"/>
                <a:gd name="T75" fmla="*/ 246 h 3757"/>
                <a:gd name="T76" fmla="*/ 1319 w 4554"/>
                <a:gd name="T77" fmla="*/ 252 h 3757"/>
                <a:gd name="T78" fmla="*/ 1196 w 4554"/>
                <a:gd name="T79" fmla="*/ 116 h 3757"/>
                <a:gd name="T80" fmla="*/ 1061 w 4554"/>
                <a:gd name="T81" fmla="*/ 142 h 3757"/>
                <a:gd name="T82" fmla="*/ 938 w 4554"/>
                <a:gd name="T83" fmla="*/ 187 h 3757"/>
                <a:gd name="T84" fmla="*/ 854 w 4554"/>
                <a:gd name="T85" fmla="*/ 310 h 3757"/>
                <a:gd name="T86" fmla="*/ 705 w 4554"/>
                <a:gd name="T87" fmla="*/ 97 h 3757"/>
                <a:gd name="T88" fmla="*/ 530 w 4554"/>
                <a:gd name="T89" fmla="*/ 362 h 3757"/>
                <a:gd name="T90" fmla="*/ 394 w 4554"/>
                <a:gd name="T91" fmla="*/ 414 h 3757"/>
                <a:gd name="T92" fmla="*/ 97 w 4554"/>
                <a:gd name="T93" fmla="*/ 362 h 3757"/>
                <a:gd name="T94" fmla="*/ 45 w 4554"/>
                <a:gd name="T95" fmla="*/ 349 h 3757"/>
                <a:gd name="T96" fmla="*/ 32 w 4554"/>
                <a:gd name="T97" fmla="*/ 621 h 3757"/>
                <a:gd name="T98" fmla="*/ 162 w 4554"/>
                <a:gd name="T99" fmla="*/ 827 h 3757"/>
                <a:gd name="T100" fmla="*/ 252 w 4554"/>
                <a:gd name="T101" fmla="*/ 1040 h 3757"/>
                <a:gd name="T102" fmla="*/ 362 w 4554"/>
                <a:gd name="T103" fmla="*/ 1215 h 3757"/>
                <a:gd name="T104" fmla="*/ 336 w 4554"/>
                <a:gd name="T105" fmla="*/ 1409 h 3757"/>
                <a:gd name="T106" fmla="*/ 420 w 4554"/>
                <a:gd name="T107" fmla="*/ 1590 h 3757"/>
                <a:gd name="T108" fmla="*/ 453 w 4554"/>
                <a:gd name="T109" fmla="*/ 1745 h 3757"/>
                <a:gd name="T110" fmla="*/ 698 w 4554"/>
                <a:gd name="T111" fmla="*/ 1887 h 3757"/>
                <a:gd name="T112" fmla="*/ 686 w 4554"/>
                <a:gd name="T113" fmla="*/ 2139 h 3757"/>
                <a:gd name="T114" fmla="*/ 686 w 4554"/>
                <a:gd name="T115" fmla="*/ 2340 h 3757"/>
                <a:gd name="T116" fmla="*/ 938 w 4554"/>
                <a:gd name="T117" fmla="*/ 2489 h 3757"/>
                <a:gd name="T118" fmla="*/ 1145 w 4554"/>
                <a:gd name="T119" fmla="*/ 2586 h 3757"/>
                <a:gd name="T120" fmla="*/ 1591 w 4554"/>
                <a:gd name="T121" fmla="*/ 2709 h 3757"/>
                <a:gd name="T122" fmla="*/ 1908 w 4554"/>
                <a:gd name="T123" fmla="*/ 2954 h 3757"/>
                <a:gd name="T124" fmla="*/ 2154 w 4554"/>
                <a:gd name="T125" fmla="*/ 3155 h 3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54" h="3757">
                  <a:moveTo>
                    <a:pt x="4469" y="3090"/>
                  </a:moveTo>
                  <a:lnTo>
                    <a:pt x="4469" y="3090"/>
                  </a:lnTo>
                  <a:cubicBezTo>
                    <a:pt x="4469" y="3168"/>
                    <a:pt x="4469" y="3168"/>
                    <a:pt x="4469" y="3168"/>
                  </a:cubicBezTo>
                  <a:cubicBezTo>
                    <a:pt x="4469" y="3206"/>
                    <a:pt x="4398" y="3187"/>
                    <a:pt x="4398" y="3219"/>
                  </a:cubicBezTo>
                  <a:cubicBezTo>
                    <a:pt x="4398" y="3245"/>
                    <a:pt x="4411" y="3265"/>
                    <a:pt x="4424" y="3290"/>
                  </a:cubicBezTo>
                  <a:cubicBezTo>
                    <a:pt x="4437" y="3303"/>
                    <a:pt x="4430" y="3329"/>
                    <a:pt x="4450" y="3329"/>
                  </a:cubicBezTo>
                  <a:cubicBezTo>
                    <a:pt x="4456" y="3329"/>
                    <a:pt x="4463" y="3323"/>
                    <a:pt x="4475" y="3323"/>
                  </a:cubicBezTo>
                  <a:cubicBezTo>
                    <a:pt x="4527" y="3329"/>
                    <a:pt x="4527" y="3329"/>
                    <a:pt x="4527" y="3329"/>
                  </a:cubicBezTo>
                  <a:cubicBezTo>
                    <a:pt x="4553" y="3329"/>
                    <a:pt x="4553" y="3329"/>
                    <a:pt x="4553" y="3329"/>
                  </a:cubicBezTo>
                  <a:cubicBezTo>
                    <a:pt x="4514" y="3239"/>
                    <a:pt x="4514" y="3239"/>
                    <a:pt x="4514" y="3239"/>
                  </a:cubicBezTo>
                  <a:cubicBezTo>
                    <a:pt x="4527" y="3213"/>
                    <a:pt x="4527" y="3213"/>
                    <a:pt x="4527" y="3213"/>
                  </a:cubicBezTo>
                  <a:cubicBezTo>
                    <a:pt x="4514" y="3174"/>
                    <a:pt x="4501" y="3155"/>
                    <a:pt x="4495" y="3116"/>
                  </a:cubicBezTo>
                  <a:cubicBezTo>
                    <a:pt x="4495" y="3097"/>
                    <a:pt x="4495" y="3051"/>
                    <a:pt x="4475" y="3064"/>
                  </a:cubicBezTo>
                  <a:cubicBezTo>
                    <a:pt x="4469" y="3071"/>
                    <a:pt x="4469" y="3083"/>
                    <a:pt x="4469" y="3090"/>
                  </a:cubicBezTo>
                  <a:close/>
                  <a:moveTo>
                    <a:pt x="2154" y="3155"/>
                  </a:moveTo>
                  <a:lnTo>
                    <a:pt x="2154" y="3155"/>
                  </a:lnTo>
                  <a:cubicBezTo>
                    <a:pt x="2205" y="3174"/>
                    <a:pt x="2231" y="3174"/>
                    <a:pt x="2277" y="3187"/>
                  </a:cubicBezTo>
                  <a:cubicBezTo>
                    <a:pt x="2302" y="3193"/>
                    <a:pt x="2309" y="3219"/>
                    <a:pt x="2328" y="3239"/>
                  </a:cubicBezTo>
                  <a:cubicBezTo>
                    <a:pt x="2354" y="3265"/>
                    <a:pt x="2374" y="3284"/>
                    <a:pt x="2399" y="3316"/>
                  </a:cubicBezTo>
                  <a:cubicBezTo>
                    <a:pt x="2438" y="3362"/>
                    <a:pt x="2477" y="3381"/>
                    <a:pt x="2516" y="3420"/>
                  </a:cubicBezTo>
                  <a:cubicBezTo>
                    <a:pt x="2542" y="3452"/>
                    <a:pt x="2542" y="3478"/>
                    <a:pt x="2567" y="3510"/>
                  </a:cubicBezTo>
                  <a:cubicBezTo>
                    <a:pt x="2587" y="3536"/>
                    <a:pt x="2613" y="3536"/>
                    <a:pt x="2639" y="3549"/>
                  </a:cubicBezTo>
                  <a:cubicBezTo>
                    <a:pt x="2684" y="3569"/>
                    <a:pt x="2716" y="3581"/>
                    <a:pt x="2768" y="3594"/>
                  </a:cubicBezTo>
                  <a:cubicBezTo>
                    <a:pt x="2794" y="3607"/>
                    <a:pt x="2813" y="3627"/>
                    <a:pt x="2846" y="3627"/>
                  </a:cubicBezTo>
                  <a:cubicBezTo>
                    <a:pt x="2878" y="3627"/>
                    <a:pt x="2891" y="3607"/>
                    <a:pt x="2923" y="3594"/>
                  </a:cubicBezTo>
                  <a:cubicBezTo>
                    <a:pt x="2975" y="3575"/>
                    <a:pt x="3007" y="3562"/>
                    <a:pt x="3059" y="3543"/>
                  </a:cubicBezTo>
                  <a:cubicBezTo>
                    <a:pt x="3092" y="3536"/>
                    <a:pt x="3111" y="3517"/>
                    <a:pt x="3143" y="3517"/>
                  </a:cubicBezTo>
                  <a:cubicBezTo>
                    <a:pt x="3162" y="3517"/>
                    <a:pt x="3169" y="3536"/>
                    <a:pt x="3182" y="3549"/>
                  </a:cubicBezTo>
                  <a:cubicBezTo>
                    <a:pt x="3214" y="3569"/>
                    <a:pt x="3234" y="3575"/>
                    <a:pt x="3273" y="3588"/>
                  </a:cubicBezTo>
                  <a:cubicBezTo>
                    <a:pt x="3311" y="3601"/>
                    <a:pt x="3337" y="3614"/>
                    <a:pt x="3376" y="3633"/>
                  </a:cubicBezTo>
                  <a:cubicBezTo>
                    <a:pt x="3415" y="3659"/>
                    <a:pt x="3447" y="3659"/>
                    <a:pt x="3486" y="3691"/>
                  </a:cubicBezTo>
                  <a:cubicBezTo>
                    <a:pt x="3518" y="3724"/>
                    <a:pt x="3544" y="3756"/>
                    <a:pt x="3589" y="3756"/>
                  </a:cubicBezTo>
                  <a:cubicBezTo>
                    <a:pt x="3602" y="3756"/>
                    <a:pt x="3609" y="3750"/>
                    <a:pt x="3622" y="3750"/>
                  </a:cubicBezTo>
                  <a:cubicBezTo>
                    <a:pt x="3564" y="3620"/>
                    <a:pt x="3564" y="3620"/>
                    <a:pt x="3564" y="3620"/>
                  </a:cubicBezTo>
                  <a:cubicBezTo>
                    <a:pt x="3583" y="3594"/>
                    <a:pt x="3596" y="3569"/>
                    <a:pt x="3596" y="3536"/>
                  </a:cubicBezTo>
                  <a:cubicBezTo>
                    <a:pt x="3596" y="3504"/>
                    <a:pt x="3570" y="3491"/>
                    <a:pt x="3570" y="3459"/>
                  </a:cubicBezTo>
                  <a:cubicBezTo>
                    <a:pt x="3570" y="3433"/>
                    <a:pt x="3583" y="3413"/>
                    <a:pt x="3589" y="3387"/>
                  </a:cubicBezTo>
                  <a:lnTo>
                    <a:pt x="3589" y="3387"/>
                  </a:lnTo>
                  <a:cubicBezTo>
                    <a:pt x="3538" y="3355"/>
                    <a:pt x="3499" y="3323"/>
                    <a:pt x="3447" y="3271"/>
                  </a:cubicBezTo>
                  <a:cubicBezTo>
                    <a:pt x="3421" y="3245"/>
                    <a:pt x="3395" y="3239"/>
                    <a:pt x="3369" y="3213"/>
                  </a:cubicBezTo>
                  <a:cubicBezTo>
                    <a:pt x="3344" y="3168"/>
                    <a:pt x="3318" y="3129"/>
                    <a:pt x="3266" y="3129"/>
                  </a:cubicBezTo>
                  <a:cubicBezTo>
                    <a:pt x="3253" y="3129"/>
                    <a:pt x="3247" y="3135"/>
                    <a:pt x="3227" y="3135"/>
                  </a:cubicBezTo>
                  <a:cubicBezTo>
                    <a:pt x="3214" y="3135"/>
                    <a:pt x="3201" y="3129"/>
                    <a:pt x="3188" y="3122"/>
                  </a:cubicBezTo>
                  <a:cubicBezTo>
                    <a:pt x="3195" y="3097"/>
                    <a:pt x="3214" y="3097"/>
                    <a:pt x="3227" y="3077"/>
                  </a:cubicBezTo>
                  <a:cubicBezTo>
                    <a:pt x="3240" y="3064"/>
                    <a:pt x="3247" y="3045"/>
                    <a:pt x="3266" y="3045"/>
                  </a:cubicBezTo>
                  <a:cubicBezTo>
                    <a:pt x="3285" y="3045"/>
                    <a:pt x="3298" y="3064"/>
                    <a:pt x="3311" y="3077"/>
                  </a:cubicBezTo>
                  <a:cubicBezTo>
                    <a:pt x="3311" y="3045"/>
                    <a:pt x="3311" y="3045"/>
                    <a:pt x="3311" y="3045"/>
                  </a:cubicBezTo>
                  <a:cubicBezTo>
                    <a:pt x="3305" y="2941"/>
                    <a:pt x="3305" y="2941"/>
                    <a:pt x="3305" y="2941"/>
                  </a:cubicBezTo>
                  <a:cubicBezTo>
                    <a:pt x="3305" y="2877"/>
                    <a:pt x="3305" y="2877"/>
                    <a:pt x="3305" y="2877"/>
                  </a:cubicBezTo>
                  <a:cubicBezTo>
                    <a:pt x="3305" y="2838"/>
                    <a:pt x="3318" y="2812"/>
                    <a:pt x="3318" y="2773"/>
                  </a:cubicBezTo>
                  <a:cubicBezTo>
                    <a:pt x="3318" y="2734"/>
                    <a:pt x="3311" y="2709"/>
                    <a:pt x="3311" y="2670"/>
                  </a:cubicBezTo>
                  <a:cubicBezTo>
                    <a:pt x="3311" y="2527"/>
                    <a:pt x="3311" y="2527"/>
                    <a:pt x="3311" y="2527"/>
                  </a:cubicBezTo>
                  <a:cubicBezTo>
                    <a:pt x="3305" y="2456"/>
                    <a:pt x="3305" y="2456"/>
                    <a:pt x="3305" y="2456"/>
                  </a:cubicBezTo>
                  <a:cubicBezTo>
                    <a:pt x="3311" y="2424"/>
                    <a:pt x="3311" y="2411"/>
                    <a:pt x="3311" y="2372"/>
                  </a:cubicBezTo>
                  <a:cubicBezTo>
                    <a:pt x="3311" y="2262"/>
                    <a:pt x="3311" y="2262"/>
                    <a:pt x="3311" y="2262"/>
                  </a:cubicBezTo>
                  <a:cubicBezTo>
                    <a:pt x="3311" y="2230"/>
                    <a:pt x="3311" y="2210"/>
                    <a:pt x="3324" y="2178"/>
                  </a:cubicBezTo>
                  <a:cubicBezTo>
                    <a:pt x="3331" y="2159"/>
                    <a:pt x="3357" y="2152"/>
                    <a:pt x="3357" y="2133"/>
                  </a:cubicBezTo>
                  <a:cubicBezTo>
                    <a:pt x="3357" y="2126"/>
                    <a:pt x="3350" y="2126"/>
                    <a:pt x="3350" y="2120"/>
                  </a:cubicBezTo>
                  <a:cubicBezTo>
                    <a:pt x="3324" y="2120"/>
                    <a:pt x="3305" y="2126"/>
                    <a:pt x="3279" y="2114"/>
                  </a:cubicBezTo>
                  <a:cubicBezTo>
                    <a:pt x="3298" y="2088"/>
                    <a:pt x="3318" y="2081"/>
                    <a:pt x="3350" y="2075"/>
                  </a:cubicBezTo>
                  <a:cubicBezTo>
                    <a:pt x="3337" y="2017"/>
                    <a:pt x="3285" y="2017"/>
                    <a:pt x="3253" y="1971"/>
                  </a:cubicBezTo>
                  <a:cubicBezTo>
                    <a:pt x="3182" y="1894"/>
                    <a:pt x="3143" y="1829"/>
                    <a:pt x="3143" y="1726"/>
                  </a:cubicBezTo>
                  <a:cubicBezTo>
                    <a:pt x="3143" y="1648"/>
                    <a:pt x="3201" y="1615"/>
                    <a:pt x="3201" y="1538"/>
                  </a:cubicBezTo>
                  <a:cubicBezTo>
                    <a:pt x="3195" y="1493"/>
                    <a:pt x="3201" y="1467"/>
                    <a:pt x="3221" y="1422"/>
                  </a:cubicBezTo>
                  <a:cubicBezTo>
                    <a:pt x="3234" y="1396"/>
                    <a:pt x="3247" y="1363"/>
                    <a:pt x="3279" y="1363"/>
                  </a:cubicBezTo>
                  <a:cubicBezTo>
                    <a:pt x="3285" y="1363"/>
                    <a:pt x="3292" y="1370"/>
                    <a:pt x="3298" y="1370"/>
                  </a:cubicBezTo>
                  <a:cubicBezTo>
                    <a:pt x="3266" y="1279"/>
                    <a:pt x="3234" y="1227"/>
                    <a:pt x="3234" y="1131"/>
                  </a:cubicBezTo>
                  <a:cubicBezTo>
                    <a:pt x="3234" y="1085"/>
                    <a:pt x="3260" y="1072"/>
                    <a:pt x="3285" y="1027"/>
                  </a:cubicBezTo>
                  <a:lnTo>
                    <a:pt x="3285" y="1027"/>
                  </a:lnTo>
                  <a:cubicBezTo>
                    <a:pt x="3273" y="1027"/>
                    <a:pt x="3279" y="1027"/>
                    <a:pt x="3266" y="1027"/>
                  </a:cubicBezTo>
                  <a:cubicBezTo>
                    <a:pt x="3247" y="1027"/>
                    <a:pt x="3240" y="1034"/>
                    <a:pt x="3221" y="1034"/>
                  </a:cubicBezTo>
                  <a:cubicBezTo>
                    <a:pt x="3188" y="1034"/>
                    <a:pt x="3169" y="1021"/>
                    <a:pt x="3130" y="1014"/>
                  </a:cubicBezTo>
                  <a:cubicBezTo>
                    <a:pt x="3130" y="1085"/>
                    <a:pt x="3124" y="1124"/>
                    <a:pt x="3098" y="1189"/>
                  </a:cubicBezTo>
                  <a:cubicBezTo>
                    <a:pt x="3150" y="1376"/>
                    <a:pt x="3150" y="1376"/>
                    <a:pt x="3150" y="1376"/>
                  </a:cubicBezTo>
                  <a:cubicBezTo>
                    <a:pt x="3143" y="1428"/>
                    <a:pt x="3137" y="1467"/>
                    <a:pt x="3098" y="1506"/>
                  </a:cubicBezTo>
                  <a:cubicBezTo>
                    <a:pt x="3059" y="1480"/>
                    <a:pt x="3053" y="1454"/>
                    <a:pt x="3027" y="1415"/>
                  </a:cubicBezTo>
                  <a:cubicBezTo>
                    <a:pt x="3001" y="1370"/>
                    <a:pt x="2981" y="1350"/>
                    <a:pt x="2956" y="1305"/>
                  </a:cubicBezTo>
                  <a:cubicBezTo>
                    <a:pt x="2949" y="1292"/>
                    <a:pt x="2936" y="1273"/>
                    <a:pt x="2917" y="1266"/>
                  </a:cubicBezTo>
                  <a:cubicBezTo>
                    <a:pt x="2872" y="1240"/>
                    <a:pt x="2833" y="1247"/>
                    <a:pt x="2794" y="1215"/>
                  </a:cubicBezTo>
                  <a:cubicBezTo>
                    <a:pt x="2762" y="1189"/>
                    <a:pt x="2742" y="1176"/>
                    <a:pt x="2716" y="1143"/>
                  </a:cubicBezTo>
                  <a:cubicBezTo>
                    <a:pt x="2703" y="1124"/>
                    <a:pt x="2697" y="1098"/>
                    <a:pt x="2671" y="1098"/>
                  </a:cubicBezTo>
                  <a:cubicBezTo>
                    <a:pt x="2658" y="1098"/>
                    <a:pt x="2652" y="1105"/>
                    <a:pt x="2639" y="1111"/>
                  </a:cubicBezTo>
                  <a:cubicBezTo>
                    <a:pt x="2606" y="1118"/>
                    <a:pt x="2587" y="1118"/>
                    <a:pt x="2555" y="1131"/>
                  </a:cubicBezTo>
                  <a:cubicBezTo>
                    <a:pt x="2542" y="1137"/>
                    <a:pt x="2535" y="1143"/>
                    <a:pt x="2522" y="1143"/>
                  </a:cubicBezTo>
                  <a:cubicBezTo>
                    <a:pt x="2497" y="1143"/>
                    <a:pt x="2497" y="1105"/>
                    <a:pt x="2490" y="1079"/>
                  </a:cubicBezTo>
                  <a:cubicBezTo>
                    <a:pt x="2483" y="1046"/>
                    <a:pt x="2477" y="1027"/>
                    <a:pt x="2477" y="995"/>
                  </a:cubicBezTo>
                  <a:cubicBezTo>
                    <a:pt x="2477" y="956"/>
                    <a:pt x="2477" y="924"/>
                    <a:pt x="2497" y="891"/>
                  </a:cubicBezTo>
                  <a:cubicBezTo>
                    <a:pt x="2509" y="872"/>
                    <a:pt x="2529" y="865"/>
                    <a:pt x="2542" y="846"/>
                  </a:cubicBezTo>
                  <a:cubicBezTo>
                    <a:pt x="2561" y="827"/>
                    <a:pt x="2567" y="814"/>
                    <a:pt x="2581" y="794"/>
                  </a:cubicBezTo>
                  <a:cubicBezTo>
                    <a:pt x="2619" y="755"/>
                    <a:pt x="2645" y="723"/>
                    <a:pt x="2645" y="671"/>
                  </a:cubicBezTo>
                  <a:cubicBezTo>
                    <a:pt x="2645" y="614"/>
                    <a:pt x="2593" y="588"/>
                    <a:pt x="2567" y="537"/>
                  </a:cubicBezTo>
                  <a:cubicBezTo>
                    <a:pt x="2555" y="543"/>
                    <a:pt x="2548" y="549"/>
                    <a:pt x="2535" y="549"/>
                  </a:cubicBezTo>
                  <a:cubicBezTo>
                    <a:pt x="2451" y="549"/>
                    <a:pt x="2451" y="549"/>
                    <a:pt x="2451" y="549"/>
                  </a:cubicBezTo>
                  <a:cubicBezTo>
                    <a:pt x="2419" y="549"/>
                    <a:pt x="2419" y="517"/>
                    <a:pt x="2406" y="491"/>
                  </a:cubicBezTo>
                  <a:cubicBezTo>
                    <a:pt x="2393" y="465"/>
                    <a:pt x="2367" y="452"/>
                    <a:pt x="2367" y="420"/>
                  </a:cubicBezTo>
                  <a:cubicBezTo>
                    <a:pt x="2367" y="401"/>
                    <a:pt x="2393" y="394"/>
                    <a:pt x="2406" y="381"/>
                  </a:cubicBezTo>
                  <a:cubicBezTo>
                    <a:pt x="2406" y="271"/>
                    <a:pt x="2406" y="271"/>
                    <a:pt x="2406" y="271"/>
                  </a:cubicBezTo>
                  <a:cubicBezTo>
                    <a:pt x="2335" y="246"/>
                    <a:pt x="2283" y="246"/>
                    <a:pt x="2212" y="220"/>
                  </a:cubicBezTo>
                  <a:cubicBezTo>
                    <a:pt x="2199" y="213"/>
                    <a:pt x="2192" y="200"/>
                    <a:pt x="2179" y="194"/>
                  </a:cubicBezTo>
                  <a:cubicBezTo>
                    <a:pt x="2160" y="181"/>
                    <a:pt x="2141" y="181"/>
                    <a:pt x="2128" y="168"/>
                  </a:cubicBezTo>
                  <a:cubicBezTo>
                    <a:pt x="2115" y="161"/>
                    <a:pt x="2121" y="149"/>
                    <a:pt x="2115" y="136"/>
                  </a:cubicBezTo>
                  <a:cubicBezTo>
                    <a:pt x="2089" y="84"/>
                    <a:pt x="2076" y="58"/>
                    <a:pt x="2063" y="0"/>
                  </a:cubicBezTo>
                  <a:lnTo>
                    <a:pt x="2063" y="0"/>
                  </a:lnTo>
                  <a:cubicBezTo>
                    <a:pt x="2024" y="26"/>
                    <a:pt x="2011" y="45"/>
                    <a:pt x="1986" y="84"/>
                  </a:cubicBezTo>
                  <a:cubicBezTo>
                    <a:pt x="1973" y="103"/>
                    <a:pt x="1960" y="123"/>
                    <a:pt x="1960" y="155"/>
                  </a:cubicBezTo>
                  <a:cubicBezTo>
                    <a:pt x="1960" y="252"/>
                    <a:pt x="1960" y="252"/>
                    <a:pt x="1960" y="252"/>
                  </a:cubicBezTo>
                  <a:cubicBezTo>
                    <a:pt x="1927" y="252"/>
                    <a:pt x="1927" y="252"/>
                    <a:pt x="1927" y="252"/>
                  </a:cubicBezTo>
                  <a:cubicBezTo>
                    <a:pt x="1908" y="252"/>
                    <a:pt x="1895" y="233"/>
                    <a:pt x="1876" y="233"/>
                  </a:cubicBezTo>
                  <a:cubicBezTo>
                    <a:pt x="1850" y="233"/>
                    <a:pt x="1837" y="239"/>
                    <a:pt x="1817" y="239"/>
                  </a:cubicBezTo>
                  <a:cubicBezTo>
                    <a:pt x="1785" y="239"/>
                    <a:pt x="1766" y="233"/>
                    <a:pt x="1746" y="220"/>
                  </a:cubicBezTo>
                  <a:cubicBezTo>
                    <a:pt x="1720" y="207"/>
                    <a:pt x="1720" y="181"/>
                    <a:pt x="1701" y="181"/>
                  </a:cubicBezTo>
                  <a:cubicBezTo>
                    <a:pt x="1688" y="181"/>
                    <a:pt x="1675" y="187"/>
                    <a:pt x="1662" y="194"/>
                  </a:cubicBezTo>
                  <a:cubicBezTo>
                    <a:pt x="1643" y="194"/>
                    <a:pt x="1630" y="194"/>
                    <a:pt x="1610" y="194"/>
                  </a:cubicBezTo>
                  <a:cubicBezTo>
                    <a:pt x="1584" y="200"/>
                    <a:pt x="1572" y="220"/>
                    <a:pt x="1565" y="246"/>
                  </a:cubicBezTo>
                  <a:cubicBezTo>
                    <a:pt x="1559" y="259"/>
                    <a:pt x="1559" y="278"/>
                    <a:pt x="1546" y="278"/>
                  </a:cubicBezTo>
                  <a:cubicBezTo>
                    <a:pt x="1513" y="278"/>
                    <a:pt x="1500" y="265"/>
                    <a:pt x="1475" y="265"/>
                  </a:cubicBezTo>
                  <a:cubicBezTo>
                    <a:pt x="1416" y="265"/>
                    <a:pt x="1371" y="284"/>
                    <a:pt x="1319" y="252"/>
                  </a:cubicBezTo>
                  <a:cubicBezTo>
                    <a:pt x="1300" y="239"/>
                    <a:pt x="1300" y="220"/>
                    <a:pt x="1287" y="207"/>
                  </a:cubicBezTo>
                  <a:cubicBezTo>
                    <a:pt x="1274" y="194"/>
                    <a:pt x="1261" y="194"/>
                    <a:pt x="1248" y="181"/>
                  </a:cubicBezTo>
                  <a:cubicBezTo>
                    <a:pt x="1222" y="161"/>
                    <a:pt x="1222" y="136"/>
                    <a:pt x="1196" y="116"/>
                  </a:cubicBezTo>
                  <a:cubicBezTo>
                    <a:pt x="1190" y="110"/>
                    <a:pt x="1190" y="97"/>
                    <a:pt x="1184" y="97"/>
                  </a:cubicBezTo>
                  <a:cubicBezTo>
                    <a:pt x="1151" y="97"/>
                    <a:pt x="1132" y="103"/>
                    <a:pt x="1106" y="116"/>
                  </a:cubicBezTo>
                  <a:cubicBezTo>
                    <a:pt x="1087" y="129"/>
                    <a:pt x="1080" y="142"/>
                    <a:pt x="1061" y="142"/>
                  </a:cubicBezTo>
                  <a:cubicBezTo>
                    <a:pt x="1028" y="142"/>
                    <a:pt x="1015" y="110"/>
                    <a:pt x="983" y="110"/>
                  </a:cubicBezTo>
                  <a:cubicBezTo>
                    <a:pt x="970" y="110"/>
                    <a:pt x="964" y="123"/>
                    <a:pt x="957" y="136"/>
                  </a:cubicBezTo>
                  <a:cubicBezTo>
                    <a:pt x="944" y="155"/>
                    <a:pt x="944" y="168"/>
                    <a:pt x="938" y="187"/>
                  </a:cubicBezTo>
                  <a:cubicBezTo>
                    <a:pt x="931" y="220"/>
                    <a:pt x="918" y="239"/>
                    <a:pt x="912" y="278"/>
                  </a:cubicBezTo>
                  <a:cubicBezTo>
                    <a:pt x="905" y="297"/>
                    <a:pt x="905" y="323"/>
                    <a:pt x="886" y="323"/>
                  </a:cubicBezTo>
                  <a:cubicBezTo>
                    <a:pt x="873" y="323"/>
                    <a:pt x="860" y="323"/>
                    <a:pt x="854" y="310"/>
                  </a:cubicBezTo>
                  <a:cubicBezTo>
                    <a:pt x="841" y="297"/>
                    <a:pt x="847" y="278"/>
                    <a:pt x="841" y="259"/>
                  </a:cubicBezTo>
                  <a:cubicBezTo>
                    <a:pt x="828" y="239"/>
                    <a:pt x="808" y="233"/>
                    <a:pt x="796" y="220"/>
                  </a:cubicBezTo>
                  <a:cubicBezTo>
                    <a:pt x="750" y="175"/>
                    <a:pt x="750" y="136"/>
                    <a:pt x="705" y="97"/>
                  </a:cubicBezTo>
                  <a:cubicBezTo>
                    <a:pt x="698" y="97"/>
                    <a:pt x="692" y="103"/>
                    <a:pt x="686" y="97"/>
                  </a:cubicBezTo>
                  <a:cubicBezTo>
                    <a:pt x="666" y="181"/>
                    <a:pt x="679" y="239"/>
                    <a:pt x="634" y="310"/>
                  </a:cubicBezTo>
                  <a:cubicBezTo>
                    <a:pt x="608" y="349"/>
                    <a:pt x="569" y="349"/>
                    <a:pt x="530" y="362"/>
                  </a:cubicBezTo>
                  <a:cubicBezTo>
                    <a:pt x="511" y="375"/>
                    <a:pt x="492" y="375"/>
                    <a:pt x="479" y="394"/>
                  </a:cubicBezTo>
                  <a:cubicBezTo>
                    <a:pt x="459" y="407"/>
                    <a:pt x="453" y="433"/>
                    <a:pt x="427" y="433"/>
                  </a:cubicBezTo>
                  <a:cubicBezTo>
                    <a:pt x="414" y="433"/>
                    <a:pt x="408" y="420"/>
                    <a:pt x="394" y="414"/>
                  </a:cubicBezTo>
                  <a:cubicBezTo>
                    <a:pt x="349" y="388"/>
                    <a:pt x="323" y="362"/>
                    <a:pt x="272" y="362"/>
                  </a:cubicBezTo>
                  <a:cubicBezTo>
                    <a:pt x="233" y="362"/>
                    <a:pt x="220" y="401"/>
                    <a:pt x="188" y="401"/>
                  </a:cubicBezTo>
                  <a:cubicBezTo>
                    <a:pt x="149" y="401"/>
                    <a:pt x="129" y="381"/>
                    <a:pt x="97" y="362"/>
                  </a:cubicBezTo>
                  <a:cubicBezTo>
                    <a:pt x="84" y="356"/>
                    <a:pt x="78" y="336"/>
                    <a:pt x="65" y="336"/>
                  </a:cubicBezTo>
                  <a:cubicBezTo>
                    <a:pt x="58" y="336"/>
                    <a:pt x="52" y="349"/>
                    <a:pt x="45" y="349"/>
                  </a:cubicBezTo>
                  <a:lnTo>
                    <a:pt x="45" y="349"/>
                  </a:lnTo>
                  <a:cubicBezTo>
                    <a:pt x="32" y="401"/>
                    <a:pt x="0" y="427"/>
                    <a:pt x="0" y="485"/>
                  </a:cubicBezTo>
                  <a:cubicBezTo>
                    <a:pt x="0" y="504"/>
                    <a:pt x="13" y="517"/>
                    <a:pt x="19" y="537"/>
                  </a:cubicBezTo>
                  <a:cubicBezTo>
                    <a:pt x="32" y="569"/>
                    <a:pt x="13" y="595"/>
                    <a:pt x="32" y="621"/>
                  </a:cubicBezTo>
                  <a:cubicBezTo>
                    <a:pt x="39" y="634"/>
                    <a:pt x="58" y="640"/>
                    <a:pt x="65" y="647"/>
                  </a:cubicBezTo>
                  <a:cubicBezTo>
                    <a:pt x="97" y="666"/>
                    <a:pt x="123" y="684"/>
                    <a:pt x="129" y="723"/>
                  </a:cubicBezTo>
                  <a:cubicBezTo>
                    <a:pt x="136" y="762"/>
                    <a:pt x="142" y="788"/>
                    <a:pt x="162" y="827"/>
                  </a:cubicBezTo>
                  <a:cubicBezTo>
                    <a:pt x="181" y="878"/>
                    <a:pt x="226" y="898"/>
                    <a:pt x="226" y="956"/>
                  </a:cubicBezTo>
                  <a:cubicBezTo>
                    <a:pt x="226" y="982"/>
                    <a:pt x="220" y="995"/>
                    <a:pt x="220" y="1014"/>
                  </a:cubicBezTo>
                  <a:cubicBezTo>
                    <a:pt x="220" y="1034"/>
                    <a:pt x="239" y="1034"/>
                    <a:pt x="252" y="1040"/>
                  </a:cubicBezTo>
                  <a:cubicBezTo>
                    <a:pt x="278" y="1059"/>
                    <a:pt x="291" y="1072"/>
                    <a:pt x="323" y="1092"/>
                  </a:cubicBezTo>
                  <a:cubicBezTo>
                    <a:pt x="349" y="1105"/>
                    <a:pt x="369" y="1131"/>
                    <a:pt x="369" y="1163"/>
                  </a:cubicBezTo>
                  <a:cubicBezTo>
                    <a:pt x="369" y="1182"/>
                    <a:pt x="362" y="1195"/>
                    <a:pt x="362" y="1215"/>
                  </a:cubicBezTo>
                  <a:cubicBezTo>
                    <a:pt x="356" y="1227"/>
                    <a:pt x="362" y="1240"/>
                    <a:pt x="362" y="1253"/>
                  </a:cubicBezTo>
                  <a:cubicBezTo>
                    <a:pt x="356" y="1273"/>
                    <a:pt x="336" y="1279"/>
                    <a:pt x="336" y="1305"/>
                  </a:cubicBezTo>
                  <a:cubicBezTo>
                    <a:pt x="336" y="1409"/>
                    <a:pt x="336" y="1409"/>
                    <a:pt x="336" y="1409"/>
                  </a:cubicBezTo>
                  <a:cubicBezTo>
                    <a:pt x="336" y="1428"/>
                    <a:pt x="349" y="1441"/>
                    <a:pt x="356" y="1460"/>
                  </a:cubicBezTo>
                  <a:cubicBezTo>
                    <a:pt x="369" y="1486"/>
                    <a:pt x="375" y="1506"/>
                    <a:pt x="388" y="1531"/>
                  </a:cubicBezTo>
                  <a:cubicBezTo>
                    <a:pt x="401" y="1551"/>
                    <a:pt x="420" y="1564"/>
                    <a:pt x="420" y="1590"/>
                  </a:cubicBezTo>
                  <a:cubicBezTo>
                    <a:pt x="420" y="1615"/>
                    <a:pt x="408" y="1635"/>
                    <a:pt x="408" y="1661"/>
                  </a:cubicBezTo>
                  <a:cubicBezTo>
                    <a:pt x="408" y="1680"/>
                    <a:pt x="453" y="1732"/>
                    <a:pt x="453" y="1745"/>
                  </a:cubicBezTo>
                  <a:lnTo>
                    <a:pt x="453" y="1745"/>
                  </a:lnTo>
                  <a:cubicBezTo>
                    <a:pt x="517" y="1777"/>
                    <a:pt x="563" y="1784"/>
                    <a:pt x="634" y="1810"/>
                  </a:cubicBezTo>
                  <a:cubicBezTo>
                    <a:pt x="653" y="1816"/>
                    <a:pt x="673" y="1816"/>
                    <a:pt x="686" y="1829"/>
                  </a:cubicBezTo>
                  <a:cubicBezTo>
                    <a:pt x="698" y="1848"/>
                    <a:pt x="698" y="1861"/>
                    <a:pt x="698" y="1887"/>
                  </a:cubicBezTo>
                  <a:cubicBezTo>
                    <a:pt x="698" y="1913"/>
                    <a:pt x="705" y="1932"/>
                    <a:pt x="705" y="1958"/>
                  </a:cubicBezTo>
                  <a:cubicBezTo>
                    <a:pt x="705" y="1997"/>
                    <a:pt x="673" y="2017"/>
                    <a:pt x="673" y="2062"/>
                  </a:cubicBezTo>
                  <a:cubicBezTo>
                    <a:pt x="673" y="2094"/>
                    <a:pt x="686" y="2107"/>
                    <a:pt x="686" y="2139"/>
                  </a:cubicBezTo>
                  <a:cubicBezTo>
                    <a:pt x="686" y="2172"/>
                    <a:pt x="673" y="2185"/>
                    <a:pt x="673" y="2217"/>
                  </a:cubicBezTo>
                  <a:cubicBezTo>
                    <a:pt x="673" y="2307"/>
                    <a:pt x="673" y="2307"/>
                    <a:pt x="673" y="2307"/>
                  </a:cubicBezTo>
                  <a:cubicBezTo>
                    <a:pt x="673" y="2321"/>
                    <a:pt x="686" y="2327"/>
                    <a:pt x="686" y="2340"/>
                  </a:cubicBezTo>
                  <a:cubicBezTo>
                    <a:pt x="686" y="2437"/>
                    <a:pt x="686" y="2437"/>
                    <a:pt x="686" y="2437"/>
                  </a:cubicBezTo>
                  <a:cubicBezTo>
                    <a:pt x="731" y="2437"/>
                    <a:pt x="750" y="2456"/>
                    <a:pt x="789" y="2469"/>
                  </a:cubicBezTo>
                  <a:cubicBezTo>
                    <a:pt x="841" y="2489"/>
                    <a:pt x="886" y="2482"/>
                    <a:pt x="938" y="2489"/>
                  </a:cubicBezTo>
                  <a:lnTo>
                    <a:pt x="938" y="2489"/>
                  </a:lnTo>
                  <a:cubicBezTo>
                    <a:pt x="977" y="2502"/>
                    <a:pt x="1015" y="2508"/>
                    <a:pt x="1054" y="2521"/>
                  </a:cubicBezTo>
                  <a:cubicBezTo>
                    <a:pt x="1093" y="2540"/>
                    <a:pt x="1106" y="2566"/>
                    <a:pt x="1145" y="2586"/>
                  </a:cubicBezTo>
                  <a:cubicBezTo>
                    <a:pt x="1184" y="2605"/>
                    <a:pt x="1216" y="2598"/>
                    <a:pt x="1268" y="2605"/>
                  </a:cubicBezTo>
                  <a:cubicBezTo>
                    <a:pt x="1332" y="2611"/>
                    <a:pt x="1365" y="2637"/>
                    <a:pt x="1423" y="2657"/>
                  </a:cubicBezTo>
                  <a:cubicBezTo>
                    <a:pt x="1488" y="2676"/>
                    <a:pt x="1533" y="2676"/>
                    <a:pt x="1591" y="2709"/>
                  </a:cubicBezTo>
                  <a:cubicBezTo>
                    <a:pt x="1649" y="2741"/>
                    <a:pt x="1675" y="2779"/>
                    <a:pt x="1733" y="2825"/>
                  </a:cubicBezTo>
                  <a:cubicBezTo>
                    <a:pt x="1766" y="2857"/>
                    <a:pt x="1779" y="2877"/>
                    <a:pt x="1817" y="2896"/>
                  </a:cubicBezTo>
                  <a:cubicBezTo>
                    <a:pt x="1850" y="2915"/>
                    <a:pt x="1876" y="2928"/>
                    <a:pt x="1908" y="2954"/>
                  </a:cubicBezTo>
                  <a:cubicBezTo>
                    <a:pt x="1973" y="3006"/>
                    <a:pt x="2024" y="3019"/>
                    <a:pt x="2102" y="3058"/>
                  </a:cubicBezTo>
                  <a:cubicBezTo>
                    <a:pt x="2115" y="3064"/>
                    <a:pt x="2121" y="3077"/>
                    <a:pt x="2128" y="3090"/>
                  </a:cubicBezTo>
                  <a:cubicBezTo>
                    <a:pt x="2141" y="3116"/>
                    <a:pt x="2147" y="3129"/>
                    <a:pt x="2154" y="3155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1" name="Freeform 91">
              <a:extLst>
                <a:ext uri="{FF2B5EF4-FFF2-40B4-BE49-F238E27FC236}">
                  <a16:creationId xmlns:a16="http://schemas.microsoft.com/office/drawing/2014/main" id="{63BF640E-8A6E-CD4A-BDE4-6231212E8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5236" y="9700534"/>
              <a:ext cx="1994809" cy="1735659"/>
            </a:xfrm>
            <a:custGeom>
              <a:avLst/>
              <a:gdLst>
                <a:gd name="T0" fmla="*/ 356 w 2885"/>
                <a:gd name="T1" fmla="*/ 0 h 2510"/>
                <a:gd name="T2" fmla="*/ 530 w 2885"/>
                <a:gd name="T3" fmla="*/ 84 h 2510"/>
                <a:gd name="T4" fmla="*/ 718 w 2885"/>
                <a:gd name="T5" fmla="*/ 265 h 2510"/>
                <a:gd name="T6" fmla="*/ 841 w 2885"/>
                <a:gd name="T7" fmla="*/ 394 h 2510"/>
                <a:gd name="T8" fmla="*/ 1048 w 2885"/>
                <a:gd name="T9" fmla="*/ 472 h 2510"/>
                <a:gd name="T10" fmla="*/ 1261 w 2885"/>
                <a:gd name="T11" fmla="*/ 388 h 2510"/>
                <a:gd name="T12" fmla="*/ 1384 w 2885"/>
                <a:gd name="T13" fmla="*/ 394 h 2510"/>
                <a:gd name="T14" fmla="*/ 1578 w 2885"/>
                <a:gd name="T15" fmla="*/ 478 h 2510"/>
                <a:gd name="T16" fmla="*/ 1791 w 2885"/>
                <a:gd name="T17" fmla="*/ 601 h 2510"/>
                <a:gd name="T18" fmla="*/ 1766 w 2885"/>
                <a:gd name="T19" fmla="*/ 465 h 2510"/>
                <a:gd name="T20" fmla="*/ 1772 w 2885"/>
                <a:gd name="T21" fmla="*/ 304 h 2510"/>
                <a:gd name="T22" fmla="*/ 1791 w 2885"/>
                <a:gd name="T23" fmla="*/ 232 h 2510"/>
                <a:gd name="T24" fmla="*/ 2037 w 2885"/>
                <a:gd name="T25" fmla="*/ 355 h 2510"/>
                <a:gd name="T26" fmla="*/ 2121 w 2885"/>
                <a:gd name="T27" fmla="*/ 569 h 2510"/>
                <a:gd name="T28" fmla="*/ 2289 w 2885"/>
                <a:gd name="T29" fmla="*/ 802 h 2510"/>
                <a:gd name="T30" fmla="*/ 2341 w 2885"/>
                <a:gd name="T31" fmla="*/ 957 h 2510"/>
                <a:gd name="T32" fmla="*/ 2425 w 2885"/>
                <a:gd name="T33" fmla="*/ 1164 h 2510"/>
                <a:gd name="T34" fmla="*/ 2619 w 2885"/>
                <a:gd name="T35" fmla="*/ 1565 h 2510"/>
                <a:gd name="T36" fmla="*/ 2826 w 2885"/>
                <a:gd name="T37" fmla="*/ 2024 h 2510"/>
                <a:gd name="T38" fmla="*/ 2884 w 2885"/>
                <a:gd name="T39" fmla="*/ 2250 h 2510"/>
                <a:gd name="T40" fmla="*/ 2729 w 2885"/>
                <a:gd name="T41" fmla="*/ 2386 h 2510"/>
                <a:gd name="T42" fmla="*/ 2613 w 2885"/>
                <a:gd name="T43" fmla="*/ 2366 h 2510"/>
                <a:gd name="T44" fmla="*/ 2516 w 2885"/>
                <a:gd name="T45" fmla="*/ 2308 h 2510"/>
                <a:gd name="T46" fmla="*/ 2250 w 2885"/>
                <a:gd name="T47" fmla="*/ 2198 h 2510"/>
                <a:gd name="T48" fmla="*/ 2005 w 2885"/>
                <a:gd name="T49" fmla="*/ 2153 h 2510"/>
                <a:gd name="T50" fmla="*/ 1571 w 2885"/>
                <a:gd name="T51" fmla="*/ 2509 h 2510"/>
                <a:gd name="T52" fmla="*/ 1410 w 2885"/>
                <a:gd name="T53" fmla="*/ 2334 h 2510"/>
                <a:gd name="T54" fmla="*/ 1390 w 2885"/>
                <a:gd name="T55" fmla="*/ 2153 h 2510"/>
                <a:gd name="T56" fmla="*/ 1390 w 2885"/>
                <a:gd name="T57" fmla="*/ 2069 h 2510"/>
                <a:gd name="T58" fmla="*/ 1216 w 2885"/>
                <a:gd name="T59" fmla="*/ 1914 h 2510"/>
                <a:gd name="T60" fmla="*/ 976 w 2885"/>
                <a:gd name="T61" fmla="*/ 1830 h 2510"/>
                <a:gd name="T62" fmla="*/ 808 w 2885"/>
                <a:gd name="T63" fmla="*/ 1771 h 2510"/>
                <a:gd name="T64" fmla="*/ 666 w 2885"/>
                <a:gd name="T65" fmla="*/ 1675 h 2510"/>
                <a:gd name="T66" fmla="*/ 685 w 2885"/>
                <a:gd name="T67" fmla="*/ 1616 h 2510"/>
                <a:gd name="T68" fmla="*/ 459 w 2885"/>
                <a:gd name="T69" fmla="*/ 1545 h 2510"/>
                <a:gd name="T70" fmla="*/ 375 w 2885"/>
                <a:gd name="T71" fmla="*/ 1558 h 2510"/>
                <a:gd name="T72" fmla="*/ 285 w 2885"/>
                <a:gd name="T73" fmla="*/ 1429 h 2510"/>
                <a:gd name="T74" fmla="*/ 162 w 2885"/>
                <a:gd name="T75" fmla="*/ 1299 h 2510"/>
                <a:gd name="T76" fmla="*/ 492 w 2885"/>
                <a:gd name="T77" fmla="*/ 931 h 2510"/>
                <a:gd name="T78" fmla="*/ 155 w 2885"/>
                <a:gd name="T79" fmla="*/ 1151 h 2510"/>
                <a:gd name="T80" fmla="*/ 0 w 2885"/>
                <a:gd name="T81" fmla="*/ 1196 h 2510"/>
                <a:gd name="T82" fmla="*/ 26 w 2885"/>
                <a:gd name="T83" fmla="*/ 1138 h 2510"/>
                <a:gd name="T84" fmla="*/ 90 w 2885"/>
                <a:gd name="T85" fmla="*/ 1106 h 2510"/>
                <a:gd name="T86" fmla="*/ 65 w 2885"/>
                <a:gd name="T87" fmla="*/ 1041 h 2510"/>
                <a:gd name="T88" fmla="*/ 6 w 2885"/>
                <a:gd name="T89" fmla="*/ 989 h 2510"/>
                <a:gd name="T90" fmla="*/ 52 w 2885"/>
                <a:gd name="T91" fmla="*/ 840 h 2510"/>
                <a:gd name="T92" fmla="*/ 129 w 2885"/>
                <a:gd name="T93" fmla="*/ 692 h 2510"/>
                <a:gd name="T94" fmla="*/ 200 w 2885"/>
                <a:gd name="T95" fmla="*/ 653 h 2510"/>
                <a:gd name="T96" fmla="*/ 226 w 2885"/>
                <a:gd name="T97" fmla="*/ 498 h 2510"/>
                <a:gd name="T98" fmla="*/ 272 w 2885"/>
                <a:gd name="T99" fmla="*/ 239 h 2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85" h="2510">
                  <a:moveTo>
                    <a:pt x="356" y="0"/>
                  </a:moveTo>
                  <a:lnTo>
                    <a:pt x="356" y="0"/>
                  </a:lnTo>
                  <a:cubicBezTo>
                    <a:pt x="407" y="19"/>
                    <a:pt x="433" y="19"/>
                    <a:pt x="479" y="32"/>
                  </a:cubicBezTo>
                  <a:cubicBezTo>
                    <a:pt x="504" y="38"/>
                    <a:pt x="511" y="64"/>
                    <a:pt x="530" y="84"/>
                  </a:cubicBezTo>
                  <a:cubicBezTo>
                    <a:pt x="556" y="110"/>
                    <a:pt x="576" y="129"/>
                    <a:pt x="601" y="161"/>
                  </a:cubicBezTo>
                  <a:cubicBezTo>
                    <a:pt x="640" y="207"/>
                    <a:pt x="679" y="226"/>
                    <a:pt x="718" y="265"/>
                  </a:cubicBezTo>
                  <a:cubicBezTo>
                    <a:pt x="744" y="297"/>
                    <a:pt x="744" y="323"/>
                    <a:pt x="769" y="355"/>
                  </a:cubicBezTo>
                  <a:cubicBezTo>
                    <a:pt x="789" y="381"/>
                    <a:pt x="815" y="381"/>
                    <a:pt x="841" y="394"/>
                  </a:cubicBezTo>
                  <a:cubicBezTo>
                    <a:pt x="886" y="414"/>
                    <a:pt x="918" y="426"/>
                    <a:pt x="970" y="439"/>
                  </a:cubicBezTo>
                  <a:cubicBezTo>
                    <a:pt x="996" y="452"/>
                    <a:pt x="1015" y="472"/>
                    <a:pt x="1048" y="472"/>
                  </a:cubicBezTo>
                  <a:cubicBezTo>
                    <a:pt x="1080" y="472"/>
                    <a:pt x="1093" y="452"/>
                    <a:pt x="1125" y="439"/>
                  </a:cubicBezTo>
                  <a:cubicBezTo>
                    <a:pt x="1177" y="420"/>
                    <a:pt x="1209" y="407"/>
                    <a:pt x="1261" y="388"/>
                  </a:cubicBezTo>
                  <a:cubicBezTo>
                    <a:pt x="1294" y="381"/>
                    <a:pt x="1313" y="362"/>
                    <a:pt x="1345" y="362"/>
                  </a:cubicBezTo>
                  <a:cubicBezTo>
                    <a:pt x="1364" y="362"/>
                    <a:pt x="1371" y="381"/>
                    <a:pt x="1384" y="394"/>
                  </a:cubicBezTo>
                  <a:cubicBezTo>
                    <a:pt x="1416" y="414"/>
                    <a:pt x="1436" y="420"/>
                    <a:pt x="1475" y="433"/>
                  </a:cubicBezTo>
                  <a:cubicBezTo>
                    <a:pt x="1513" y="446"/>
                    <a:pt x="1539" y="459"/>
                    <a:pt x="1578" y="478"/>
                  </a:cubicBezTo>
                  <a:cubicBezTo>
                    <a:pt x="1617" y="504"/>
                    <a:pt x="1649" y="504"/>
                    <a:pt x="1688" y="536"/>
                  </a:cubicBezTo>
                  <a:cubicBezTo>
                    <a:pt x="1720" y="569"/>
                    <a:pt x="1746" y="601"/>
                    <a:pt x="1791" y="601"/>
                  </a:cubicBezTo>
                  <a:cubicBezTo>
                    <a:pt x="1804" y="601"/>
                    <a:pt x="1811" y="595"/>
                    <a:pt x="1824" y="595"/>
                  </a:cubicBezTo>
                  <a:cubicBezTo>
                    <a:pt x="1766" y="465"/>
                    <a:pt x="1766" y="465"/>
                    <a:pt x="1766" y="465"/>
                  </a:cubicBezTo>
                  <a:cubicBezTo>
                    <a:pt x="1785" y="439"/>
                    <a:pt x="1798" y="414"/>
                    <a:pt x="1798" y="381"/>
                  </a:cubicBezTo>
                  <a:cubicBezTo>
                    <a:pt x="1798" y="349"/>
                    <a:pt x="1772" y="336"/>
                    <a:pt x="1772" y="304"/>
                  </a:cubicBezTo>
                  <a:cubicBezTo>
                    <a:pt x="1772" y="278"/>
                    <a:pt x="1785" y="258"/>
                    <a:pt x="1791" y="232"/>
                  </a:cubicBezTo>
                  <a:lnTo>
                    <a:pt x="1791" y="232"/>
                  </a:lnTo>
                  <a:cubicBezTo>
                    <a:pt x="1811" y="245"/>
                    <a:pt x="1830" y="252"/>
                    <a:pt x="1850" y="265"/>
                  </a:cubicBezTo>
                  <a:cubicBezTo>
                    <a:pt x="1921" y="304"/>
                    <a:pt x="1966" y="310"/>
                    <a:pt x="2037" y="355"/>
                  </a:cubicBezTo>
                  <a:cubicBezTo>
                    <a:pt x="2102" y="394"/>
                    <a:pt x="2134" y="452"/>
                    <a:pt x="2134" y="530"/>
                  </a:cubicBezTo>
                  <a:cubicBezTo>
                    <a:pt x="2134" y="549"/>
                    <a:pt x="2121" y="556"/>
                    <a:pt x="2121" y="569"/>
                  </a:cubicBezTo>
                  <a:cubicBezTo>
                    <a:pt x="2121" y="601"/>
                    <a:pt x="2147" y="607"/>
                    <a:pt x="2160" y="640"/>
                  </a:cubicBezTo>
                  <a:cubicBezTo>
                    <a:pt x="2199" y="711"/>
                    <a:pt x="2238" y="743"/>
                    <a:pt x="2289" y="802"/>
                  </a:cubicBezTo>
                  <a:cubicBezTo>
                    <a:pt x="2322" y="834"/>
                    <a:pt x="2348" y="860"/>
                    <a:pt x="2348" y="905"/>
                  </a:cubicBezTo>
                  <a:cubicBezTo>
                    <a:pt x="2348" y="924"/>
                    <a:pt x="2341" y="937"/>
                    <a:pt x="2341" y="957"/>
                  </a:cubicBezTo>
                  <a:cubicBezTo>
                    <a:pt x="2341" y="983"/>
                    <a:pt x="2341" y="995"/>
                    <a:pt x="2341" y="1021"/>
                  </a:cubicBezTo>
                  <a:cubicBezTo>
                    <a:pt x="2380" y="1073"/>
                    <a:pt x="2393" y="1106"/>
                    <a:pt x="2425" y="1164"/>
                  </a:cubicBezTo>
                  <a:cubicBezTo>
                    <a:pt x="2484" y="1261"/>
                    <a:pt x="2529" y="1312"/>
                    <a:pt x="2574" y="1416"/>
                  </a:cubicBezTo>
                  <a:cubicBezTo>
                    <a:pt x="2600" y="1468"/>
                    <a:pt x="2593" y="1513"/>
                    <a:pt x="2619" y="1565"/>
                  </a:cubicBezTo>
                  <a:cubicBezTo>
                    <a:pt x="2658" y="1649"/>
                    <a:pt x="2697" y="1687"/>
                    <a:pt x="2729" y="1771"/>
                  </a:cubicBezTo>
                  <a:cubicBezTo>
                    <a:pt x="2774" y="1862"/>
                    <a:pt x="2787" y="1920"/>
                    <a:pt x="2826" y="2024"/>
                  </a:cubicBezTo>
                  <a:cubicBezTo>
                    <a:pt x="2852" y="2095"/>
                    <a:pt x="2884" y="2134"/>
                    <a:pt x="2884" y="2211"/>
                  </a:cubicBezTo>
                  <a:cubicBezTo>
                    <a:pt x="2884" y="2250"/>
                    <a:pt x="2884" y="2250"/>
                    <a:pt x="2884" y="2250"/>
                  </a:cubicBezTo>
                  <a:cubicBezTo>
                    <a:pt x="2884" y="2289"/>
                    <a:pt x="2884" y="2321"/>
                    <a:pt x="2859" y="2347"/>
                  </a:cubicBezTo>
                  <a:cubicBezTo>
                    <a:pt x="2826" y="2386"/>
                    <a:pt x="2781" y="2386"/>
                    <a:pt x="2729" y="2386"/>
                  </a:cubicBezTo>
                  <a:cubicBezTo>
                    <a:pt x="2684" y="2386"/>
                    <a:pt x="2684" y="2386"/>
                    <a:pt x="2684" y="2386"/>
                  </a:cubicBezTo>
                  <a:cubicBezTo>
                    <a:pt x="2658" y="2386"/>
                    <a:pt x="2639" y="2373"/>
                    <a:pt x="2613" y="2366"/>
                  </a:cubicBezTo>
                  <a:cubicBezTo>
                    <a:pt x="2587" y="2366"/>
                    <a:pt x="2568" y="2373"/>
                    <a:pt x="2548" y="2354"/>
                  </a:cubicBezTo>
                  <a:cubicBezTo>
                    <a:pt x="2529" y="2341"/>
                    <a:pt x="2529" y="2321"/>
                    <a:pt x="2516" y="2308"/>
                  </a:cubicBezTo>
                  <a:cubicBezTo>
                    <a:pt x="2464" y="2257"/>
                    <a:pt x="2432" y="2218"/>
                    <a:pt x="2361" y="2211"/>
                  </a:cubicBezTo>
                  <a:cubicBezTo>
                    <a:pt x="2322" y="2205"/>
                    <a:pt x="2296" y="2211"/>
                    <a:pt x="2250" y="2198"/>
                  </a:cubicBezTo>
                  <a:cubicBezTo>
                    <a:pt x="2231" y="2198"/>
                    <a:pt x="2225" y="2185"/>
                    <a:pt x="2205" y="2179"/>
                  </a:cubicBezTo>
                  <a:cubicBezTo>
                    <a:pt x="2128" y="2153"/>
                    <a:pt x="2082" y="2153"/>
                    <a:pt x="2005" y="2153"/>
                  </a:cubicBezTo>
                  <a:cubicBezTo>
                    <a:pt x="1843" y="2153"/>
                    <a:pt x="1759" y="2257"/>
                    <a:pt x="1656" y="2379"/>
                  </a:cubicBezTo>
                  <a:cubicBezTo>
                    <a:pt x="1617" y="2431"/>
                    <a:pt x="1617" y="2477"/>
                    <a:pt x="1571" y="2509"/>
                  </a:cubicBezTo>
                  <a:cubicBezTo>
                    <a:pt x="1539" y="2477"/>
                    <a:pt x="1533" y="2451"/>
                    <a:pt x="1500" y="2418"/>
                  </a:cubicBezTo>
                  <a:cubicBezTo>
                    <a:pt x="1468" y="2379"/>
                    <a:pt x="1436" y="2373"/>
                    <a:pt x="1410" y="2334"/>
                  </a:cubicBezTo>
                  <a:cubicBezTo>
                    <a:pt x="1384" y="2295"/>
                    <a:pt x="1390" y="2263"/>
                    <a:pt x="1390" y="2211"/>
                  </a:cubicBezTo>
                  <a:cubicBezTo>
                    <a:pt x="1390" y="2153"/>
                    <a:pt x="1390" y="2153"/>
                    <a:pt x="1390" y="2153"/>
                  </a:cubicBezTo>
                  <a:cubicBezTo>
                    <a:pt x="1390" y="2147"/>
                    <a:pt x="1390" y="2147"/>
                    <a:pt x="1390" y="2140"/>
                  </a:cubicBezTo>
                  <a:cubicBezTo>
                    <a:pt x="1390" y="2114"/>
                    <a:pt x="1390" y="2101"/>
                    <a:pt x="1390" y="2069"/>
                  </a:cubicBezTo>
                  <a:cubicBezTo>
                    <a:pt x="1390" y="2024"/>
                    <a:pt x="1332" y="2017"/>
                    <a:pt x="1294" y="1991"/>
                  </a:cubicBezTo>
                  <a:cubicBezTo>
                    <a:pt x="1248" y="1985"/>
                    <a:pt x="1235" y="1953"/>
                    <a:pt x="1216" y="1914"/>
                  </a:cubicBezTo>
                  <a:cubicBezTo>
                    <a:pt x="1209" y="1933"/>
                    <a:pt x="1209" y="1946"/>
                    <a:pt x="1203" y="1966"/>
                  </a:cubicBezTo>
                  <a:cubicBezTo>
                    <a:pt x="1099" y="1933"/>
                    <a:pt x="1061" y="1888"/>
                    <a:pt x="976" y="1830"/>
                  </a:cubicBezTo>
                  <a:cubicBezTo>
                    <a:pt x="944" y="1804"/>
                    <a:pt x="925" y="1771"/>
                    <a:pt x="886" y="1771"/>
                  </a:cubicBezTo>
                  <a:cubicBezTo>
                    <a:pt x="808" y="1771"/>
                    <a:pt x="808" y="1771"/>
                    <a:pt x="808" y="1771"/>
                  </a:cubicBezTo>
                  <a:cubicBezTo>
                    <a:pt x="776" y="1771"/>
                    <a:pt x="776" y="1739"/>
                    <a:pt x="750" y="1713"/>
                  </a:cubicBezTo>
                  <a:cubicBezTo>
                    <a:pt x="724" y="1694"/>
                    <a:pt x="699" y="1687"/>
                    <a:pt x="666" y="1675"/>
                  </a:cubicBezTo>
                  <a:cubicBezTo>
                    <a:pt x="679" y="1636"/>
                    <a:pt x="718" y="1629"/>
                    <a:pt x="737" y="1590"/>
                  </a:cubicBezTo>
                  <a:cubicBezTo>
                    <a:pt x="718" y="1603"/>
                    <a:pt x="711" y="1616"/>
                    <a:pt x="685" y="1616"/>
                  </a:cubicBezTo>
                  <a:cubicBezTo>
                    <a:pt x="660" y="1616"/>
                    <a:pt x="653" y="1590"/>
                    <a:pt x="627" y="1584"/>
                  </a:cubicBezTo>
                  <a:cubicBezTo>
                    <a:pt x="563" y="1558"/>
                    <a:pt x="524" y="1545"/>
                    <a:pt x="459" y="1545"/>
                  </a:cubicBezTo>
                  <a:cubicBezTo>
                    <a:pt x="407" y="1545"/>
                    <a:pt x="407" y="1545"/>
                    <a:pt x="407" y="1545"/>
                  </a:cubicBezTo>
                  <a:cubicBezTo>
                    <a:pt x="394" y="1545"/>
                    <a:pt x="388" y="1558"/>
                    <a:pt x="375" y="1558"/>
                  </a:cubicBezTo>
                  <a:cubicBezTo>
                    <a:pt x="349" y="1558"/>
                    <a:pt x="343" y="1526"/>
                    <a:pt x="336" y="1506"/>
                  </a:cubicBezTo>
                  <a:cubicBezTo>
                    <a:pt x="323" y="1468"/>
                    <a:pt x="310" y="1455"/>
                    <a:pt x="285" y="1429"/>
                  </a:cubicBezTo>
                  <a:cubicBezTo>
                    <a:pt x="259" y="1397"/>
                    <a:pt x="239" y="1383"/>
                    <a:pt x="213" y="1358"/>
                  </a:cubicBezTo>
                  <a:cubicBezTo>
                    <a:pt x="194" y="1332"/>
                    <a:pt x="162" y="1325"/>
                    <a:pt x="162" y="1299"/>
                  </a:cubicBezTo>
                  <a:cubicBezTo>
                    <a:pt x="162" y="1209"/>
                    <a:pt x="246" y="1170"/>
                    <a:pt x="330" y="1125"/>
                  </a:cubicBezTo>
                  <a:cubicBezTo>
                    <a:pt x="414" y="1080"/>
                    <a:pt x="459" y="1028"/>
                    <a:pt x="492" y="931"/>
                  </a:cubicBezTo>
                  <a:cubicBezTo>
                    <a:pt x="414" y="983"/>
                    <a:pt x="369" y="1002"/>
                    <a:pt x="291" y="1054"/>
                  </a:cubicBezTo>
                  <a:cubicBezTo>
                    <a:pt x="239" y="1086"/>
                    <a:pt x="207" y="1106"/>
                    <a:pt x="155" y="1151"/>
                  </a:cubicBezTo>
                  <a:cubicBezTo>
                    <a:pt x="136" y="1170"/>
                    <a:pt x="142" y="1215"/>
                    <a:pt x="110" y="1215"/>
                  </a:cubicBezTo>
                  <a:cubicBezTo>
                    <a:pt x="65" y="1215"/>
                    <a:pt x="32" y="1202"/>
                    <a:pt x="0" y="1196"/>
                  </a:cubicBezTo>
                  <a:lnTo>
                    <a:pt x="0" y="1196"/>
                  </a:lnTo>
                  <a:cubicBezTo>
                    <a:pt x="6" y="1177"/>
                    <a:pt x="6" y="1151"/>
                    <a:pt x="26" y="1138"/>
                  </a:cubicBezTo>
                  <a:cubicBezTo>
                    <a:pt x="39" y="1125"/>
                    <a:pt x="58" y="1131"/>
                    <a:pt x="78" y="1118"/>
                  </a:cubicBezTo>
                  <a:cubicBezTo>
                    <a:pt x="84" y="1118"/>
                    <a:pt x="90" y="1118"/>
                    <a:pt x="90" y="1106"/>
                  </a:cubicBezTo>
                  <a:cubicBezTo>
                    <a:pt x="90" y="1093"/>
                    <a:pt x="84" y="1086"/>
                    <a:pt x="78" y="1073"/>
                  </a:cubicBezTo>
                  <a:cubicBezTo>
                    <a:pt x="78" y="1060"/>
                    <a:pt x="71" y="1047"/>
                    <a:pt x="65" y="1041"/>
                  </a:cubicBezTo>
                  <a:cubicBezTo>
                    <a:pt x="45" y="1021"/>
                    <a:pt x="26" y="1028"/>
                    <a:pt x="13" y="1015"/>
                  </a:cubicBezTo>
                  <a:cubicBezTo>
                    <a:pt x="6" y="1008"/>
                    <a:pt x="6" y="1002"/>
                    <a:pt x="6" y="989"/>
                  </a:cubicBezTo>
                  <a:cubicBezTo>
                    <a:pt x="6" y="950"/>
                    <a:pt x="32" y="931"/>
                    <a:pt x="45" y="892"/>
                  </a:cubicBezTo>
                  <a:cubicBezTo>
                    <a:pt x="52" y="873"/>
                    <a:pt x="52" y="860"/>
                    <a:pt x="52" y="840"/>
                  </a:cubicBezTo>
                  <a:cubicBezTo>
                    <a:pt x="58" y="821"/>
                    <a:pt x="71" y="808"/>
                    <a:pt x="78" y="789"/>
                  </a:cubicBezTo>
                  <a:cubicBezTo>
                    <a:pt x="90" y="750"/>
                    <a:pt x="90" y="718"/>
                    <a:pt x="129" y="692"/>
                  </a:cubicBezTo>
                  <a:lnTo>
                    <a:pt x="129" y="692"/>
                  </a:lnTo>
                  <a:cubicBezTo>
                    <a:pt x="155" y="672"/>
                    <a:pt x="181" y="679"/>
                    <a:pt x="200" y="653"/>
                  </a:cubicBezTo>
                  <a:cubicBezTo>
                    <a:pt x="220" y="633"/>
                    <a:pt x="226" y="614"/>
                    <a:pt x="226" y="588"/>
                  </a:cubicBezTo>
                  <a:cubicBezTo>
                    <a:pt x="226" y="498"/>
                    <a:pt x="226" y="498"/>
                    <a:pt x="226" y="498"/>
                  </a:cubicBezTo>
                  <a:cubicBezTo>
                    <a:pt x="226" y="420"/>
                    <a:pt x="213" y="375"/>
                    <a:pt x="239" y="304"/>
                  </a:cubicBezTo>
                  <a:cubicBezTo>
                    <a:pt x="252" y="278"/>
                    <a:pt x="259" y="265"/>
                    <a:pt x="272" y="239"/>
                  </a:cubicBezTo>
                  <a:cubicBezTo>
                    <a:pt x="304" y="142"/>
                    <a:pt x="343" y="103"/>
                    <a:pt x="3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2" name="Freeform 92">
              <a:extLst>
                <a:ext uri="{FF2B5EF4-FFF2-40B4-BE49-F238E27FC236}">
                  <a16:creationId xmlns:a16="http://schemas.microsoft.com/office/drawing/2014/main" id="{DCDA65A6-074E-2D47-A315-A6D26B78C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9337" y="9578521"/>
              <a:ext cx="82353" cy="82361"/>
            </a:xfrm>
            <a:custGeom>
              <a:avLst/>
              <a:gdLst>
                <a:gd name="T0" fmla="*/ 116 w 117"/>
                <a:gd name="T1" fmla="*/ 0 h 118"/>
                <a:gd name="T2" fmla="*/ 116 w 117"/>
                <a:gd name="T3" fmla="*/ 0 h 118"/>
                <a:gd name="T4" fmla="*/ 84 w 117"/>
                <a:gd name="T5" fmla="*/ 13 h 118"/>
                <a:gd name="T6" fmla="*/ 45 w 117"/>
                <a:gd name="T7" fmla="*/ 6 h 118"/>
                <a:gd name="T8" fmla="*/ 13 w 117"/>
                <a:gd name="T9" fmla="*/ 0 h 118"/>
                <a:gd name="T10" fmla="*/ 0 w 117"/>
                <a:gd name="T11" fmla="*/ 32 h 118"/>
                <a:gd name="T12" fmla="*/ 6 w 117"/>
                <a:gd name="T13" fmla="*/ 65 h 118"/>
                <a:gd name="T14" fmla="*/ 13 w 117"/>
                <a:gd name="T15" fmla="*/ 71 h 118"/>
                <a:gd name="T16" fmla="*/ 25 w 117"/>
                <a:gd name="T17" fmla="*/ 84 h 118"/>
                <a:gd name="T18" fmla="*/ 45 w 117"/>
                <a:gd name="T19" fmla="*/ 97 h 118"/>
                <a:gd name="T20" fmla="*/ 58 w 117"/>
                <a:gd name="T21" fmla="*/ 103 h 118"/>
                <a:gd name="T22" fmla="*/ 64 w 117"/>
                <a:gd name="T23" fmla="*/ 117 h 118"/>
                <a:gd name="T24" fmla="*/ 84 w 117"/>
                <a:gd name="T25" fmla="*/ 110 h 118"/>
                <a:gd name="T26" fmla="*/ 97 w 117"/>
                <a:gd name="T27" fmla="*/ 97 h 118"/>
                <a:gd name="T28" fmla="*/ 97 w 117"/>
                <a:gd name="T29" fmla="*/ 84 h 118"/>
                <a:gd name="T30" fmla="*/ 103 w 117"/>
                <a:gd name="T31" fmla="*/ 78 h 118"/>
                <a:gd name="T32" fmla="*/ 103 w 117"/>
                <a:gd name="T33" fmla="*/ 65 h 118"/>
                <a:gd name="T34" fmla="*/ 109 w 117"/>
                <a:gd name="T35" fmla="*/ 45 h 118"/>
                <a:gd name="T36" fmla="*/ 116 w 117"/>
                <a:gd name="T37" fmla="*/ 45 h 118"/>
                <a:gd name="T38" fmla="*/ 116 w 117"/>
                <a:gd name="T3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7" h="118">
                  <a:moveTo>
                    <a:pt x="116" y="0"/>
                  </a:moveTo>
                  <a:lnTo>
                    <a:pt x="116" y="0"/>
                  </a:lnTo>
                  <a:cubicBezTo>
                    <a:pt x="103" y="6"/>
                    <a:pt x="97" y="13"/>
                    <a:pt x="84" y="13"/>
                  </a:cubicBezTo>
                  <a:cubicBezTo>
                    <a:pt x="71" y="13"/>
                    <a:pt x="58" y="13"/>
                    <a:pt x="45" y="6"/>
                  </a:cubicBezTo>
                  <a:cubicBezTo>
                    <a:pt x="32" y="0"/>
                    <a:pt x="25" y="0"/>
                    <a:pt x="13" y="0"/>
                  </a:cubicBezTo>
                  <a:cubicBezTo>
                    <a:pt x="0" y="6"/>
                    <a:pt x="0" y="19"/>
                    <a:pt x="0" y="32"/>
                  </a:cubicBezTo>
                  <a:cubicBezTo>
                    <a:pt x="0" y="45"/>
                    <a:pt x="0" y="65"/>
                    <a:pt x="6" y="65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3" y="78"/>
                    <a:pt x="19" y="78"/>
                    <a:pt x="25" y="84"/>
                  </a:cubicBezTo>
                  <a:cubicBezTo>
                    <a:pt x="32" y="91"/>
                    <a:pt x="38" y="91"/>
                    <a:pt x="45" y="97"/>
                  </a:cubicBezTo>
                  <a:cubicBezTo>
                    <a:pt x="51" y="103"/>
                    <a:pt x="45" y="103"/>
                    <a:pt x="58" y="103"/>
                  </a:cubicBezTo>
                  <a:cubicBezTo>
                    <a:pt x="58" y="110"/>
                    <a:pt x="58" y="110"/>
                    <a:pt x="64" y="117"/>
                  </a:cubicBezTo>
                  <a:cubicBezTo>
                    <a:pt x="71" y="117"/>
                    <a:pt x="84" y="110"/>
                    <a:pt x="84" y="110"/>
                  </a:cubicBezTo>
                  <a:cubicBezTo>
                    <a:pt x="90" y="103"/>
                    <a:pt x="90" y="103"/>
                    <a:pt x="97" y="97"/>
                  </a:cubicBezTo>
                  <a:cubicBezTo>
                    <a:pt x="97" y="91"/>
                    <a:pt x="97" y="84"/>
                    <a:pt x="97" y="84"/>
                  </a:cubicBezTo>
                  <a:cubicBezTo>
                    <a:pt x="103" y="78"/>
                    <a:pt x="97" y="78"/>
                    <a:pt x="103" y="78"/>
                  </a:cubicBezTo>
                  <a:cubicBezTo>
                    <a:pt x="109" y="71"/>
                    <a:pt x="103" y="71"/>
                    <a:pt x="103" y="65"/>
                  </a:cubicBezTo>
                  <a:cubicBezTo>
                    <a:pt x="103" y="58"/>
                    <a:pt x="109" y="52"/>
                    <a:pt x="109" y="45"/>
                  </a:cubicBezTo>
                  <a:cubicBezTo>
                    <a:pt x="116" y="45"/>
                    <a:pt x="116" y="45"/>
                    <a:pt x="116" y="45"/>
                  </a:cubicBezTo>
                  <a:lnTo>
                    <a:pt x="11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3" name="Freeform 93">
              <a:extLst>
                <a:ext uri="{FF2B5EF4-FFF2-40B4-BE49-F238E27FC236}">
                  <a16:creationId xmlns:a16="http://schemas.microsoft.com/office/drawing/2014/main" id="{23D4E929-70D3-3B49-9337-B94298C71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7483" y="9276536"/>
              <a:ext cx="170809" cy="234877"/>
            </a:xfrm>
            <a:custGeom>
              <a:avLst/>
              <a:gdLst>
                <a:gd name="T0" fmla="*/ 213 w 247"/>
                <a:gd name="T1" fmla="*/ 33 h 338"/>
                <a:gd name="T2" fmla="*/ 213 w 247"/>
                <a:gd name="T3" fmla="*/ 33 h 338"/>
                <a:gd name="T4" fmla="*/ 110 w 247"/>
                <a:gd name="T5" fmla="*/ 0 h 338"/>
                <a:gd name="T6" fmla="*/ 39 w 247"/>
                <a:gd name="T7" fmla="*/ 65 h 338"/>
                <a:gd name="T8" fmla="*/ 39 w 247"/>
                <a:gd name="T9" fmla="*/ 97 h 338"/>
                <a:gd name="T10" fmla="*/ 0 w 247"/>
                <a:gd name="T11" fmla="*/ 162 h 338"/>
                <a:gd name="T12" fmla="*/ 32 w 247"/>
                <a:gd name="T13" fmla="*/ 220 h 338"/>
                <a:gd name="T14" fmla="*/ 58 w 247"/>
                <a:gd name="T15" fmla="*/ 272 h 338"/>
                <a:gd name="T16" fmla="*/ 78 w 247"/>
                <a:gd name="T17" fmla="*/ 291 h 338"/>
                <a:gd name="T18" fmla="*/ 116 w 247"/>
                <a:gd name="T19" fmla="*/ 337 h 338"/>
                <a:gd name="T20" fmla="*/ 194 w 247"/>
                <a:gd name="T21" fmla="*/ 291 h 338"/>
                <a:gd name="T22" fmla="*/ 246 w 247"/>
                <a:gd name="T23" fmla="*/ 130 h 338"/>
                <a:gd name="T24" fmla="*/ 239 w 247"/>
                <a:gd name="T25" fmla="*/ 97 h 338"/>
                <a:gd name="T26" fmla="*/ 246 w 247"/>
                <a:gd name="T27" fmla="*/ 78 h 338"/>
                <a:gd name="T28" fmla="*/ 213 w 247"/>
                <a:gd name="T29" fmla="*/ 33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338">
                  <a:moveTo>
                    <a:pt x="213" y="33"/>
                  </a:moveTo>
                  <a:lnTo>
                    <a:pt x="213" y="33"/>
                  </a:lnTo>
                  <a:cubicBezTo>
                    <a:pt x="175" y="13"/>
                    <a:pt x="155" y="0"/>
                    <a:pt x="110" y="0"/>
                  </a:cubicBezTo>
                  <a:cubicBezTo>
                    <a:pt x="71" y="0"/>
                    <a:pt x="39" y="26"/>
                    <a:pt x="39" y="65"/>
                  </a:cubicBezTo>
                  <a:cubicBezTo>
                    <a:pt x="39" y="78"/>
                    <a:pt x="39" y="84"/>
                    <a:pt x="39" y="97"/>
                  </a:cubicBezTo>
                  <a:cubicBezTo>
                    <a:pt x="32" y="123"/>
                    <a:pt x="0" y="136"/>
                    <a:pt x="0" y="162"/>
                  </a:cubicBezTo>
                  <a:cubicBezTo>
                    <a:pt x="0" y="188"/>
                    <a:pt x="19" y="201"/>
                    <a:pt x="32" y="220"/>
                  </a:cubicBezTo>
                  <a:cubicBezTo>
                    <a:pt x="45" y="239"/>
                    <a:pt x="45" y="253"/>
                    <a:pt x="58" y="272"/>
                  </a:cubicBezTo>
                  <a:cubicBezTo>
                    <a:pt x="65" y="278"/>
                    <a:pt x="71" y="285"/>
                    <a:pt x="78" y="291"/>
                  </a:cubicBezTo>
                  <a:cubicBezTo>
                    <a:pt x="91" y="311"/>
                    <a:pt x="97" y="337"/>
                    <a:pt x="116" y="337"/>
                  </a:cubicBezTo>
                  <a:cubicBezTo>
                    <a:pt x="155" y="337"/>
                    <a:pt x="168" y="311"/>
                    <a:pt x="194" y="291"/>
                  </a:cubicBezTo>
                  <a:cubicBezTo>
                    <a:pt x="239" y="246"/>
                    <a:pt x="246" y="194"/>
                    <a:pt x="246" y="130"/>
                  </a:cubicBezTo>
                  <a:cubicBezTo>
                    <a:pt x="246" y="117"/>
                    <a:pt x="239" y="110"/>
                    <a:pt x="239" y="97"/>
                  </a:cubicBezTo>
                  <a:cubicBezTo>
                    <a:pt x="239" y="84"/>
                    <a:pt x="246" y="84"/>
                    <a:pt x="246" y="78"/>
                  </a:cubicBezTo>
                  <a:cubicBezTo>
                    <a:pt x="246" y="65"/>
                    <a:pt x="220" y="46"/>
                    <a:pt x="213" y="3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76DABCB-E8DA-0A42-9CB1-B3DDDB19D34E}"/>
                </a:ext>
              </a:extLst>
            </p:cNvPr>
            <p:cNvGrpSpPr/>
            <p:nvPr/>
          </p:nvGrpSpPr>
          <p:grpSpPr>
            <a:xfrm>
              <a:off x="15608731" y="2790634"/>
              <a:ext cx="6705712" cy="4498587"/>
              <a:chOff x="12446782" y="2278607"/>
              <a:chExt cx="10282453" cy="6898076"/>
            </a:xfrm>
            <a:grpFill/>
          </p:grpSpPr>
          <p:sp>
            <p:nvSpPr>
              <p:cNvPr id="45" name="Freeform 79">
                <a:extLst>
                  <a:ext uri="{FF2B5EF4-FFF2-40B4-BE49-F238E27FC236}">
                    <a16:creationId xmlns:a16="http://schemas.microsoft.com/office/drawing/2014/main" id="{CBC70C5A-0437-094A-9D7A-F3A232A9F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8318" y="2278607"/>
                <a:ext cx="4090917" cy="3438007"/>
              </a:xfrm>
              <a:custGeom>
                <a:avLst/>
                <a:gdLst>
                  <a:gd name="T0" fmla="*/ 2199 w 4089"/>
                  <a:gd name="T1" fmla="*/ 770 h 3435"/>
                  <a:gd name="T2" fmla="*/ 2025 w 4089"/>
                  <a:gd name="T3" fmla="*/ 317 h 3435"/>
                  <a:gd name="T4" fmla="*/ 2025 w 4089"/>
                  <a:gd name="T5" fmla="*/ 317 h 3435"/>
                  <a:gd name="T6" fmla="*/ 1779 w 4089"/>
                  <a:gd name="T7" fmla="*/ 71 h 3435"/>
                  <a:gd name="T8" fmla="*/ 1928 w 4089"/>
                  <a:gd name="T9" fmla="*/ 175 h 3435"/>
                  <a:gd name="T10" fmla="*/ 1591 w 4089"/>
                  <a:gd name="T11" fmla="*/ 91 h 3435"/>
                  <a:gd name="T12" fmla="*/ 1591 w 4089"/>
                  <a:gd name="T13" fmla="*/ 91 h 3435"/>
                  <a:gd name="T14" fmla="*/ 214 w 4089"/>
                  <a:gd name="T15" fmla="*/ 2270 h 3435"/>
                  <a:gd name="T16" fmla="*/ 26 w 4089"/>
                  <a:gd name="T17" fmla="*/ 2128 h 3435"/>
                  <a:gd name="T18" fmla="*/ 363 w 4089"/>
                  <a:gd name="T19" fmla="*/ 1959 h 3435"/>
                  <a:gd name="T20" fmla="*/ 621 w 4089"/>
                  <a:gd name="T21" fmla="*/ 1681 h 3435"/>
                  <a:gd name="T22" fmla="*/ 802 w 4089"/>
                  <a:gd name="T23" fmla="*/ 1378 h 3435"/>
                  <a:gd name="T24" fmla="*/ 835 w 4089"/>
                  <a:gd name="T25" fmla="*/ 1267 h 3435"/>
                  <a:gd name="T26" fmla="*/ 970 w 4089"/>
                  <a:gd name="T27" fmla="*/ 1138 h 3435"/>
                  <a:gd name="T28" fmla="*/ 1255 w 4089"/>
                  <a:gd name="T29" fmla="*/ 757 h 3435"/>
                  <a:gd name="T30" fmla="*/ 1436 w 4089"/>
                  <a:gd name="T31" fmla="*/ 362 h 3435"/>
                  <a:gd name="T32" fmla="*/ 1533 w 4089"/>
                  <a:gd name="T33" fmla="*/ 602 h 3435"/>
                  <a:gd name="T34" fmla="*/ 1559 w 4089"/>
                  <a:gd name="T35" fmla="*/ 789 h 3435"/>
                  <a:gd name="T36" fmla="*/ 1766 w 4089"/>
                  <a:gd name="T37" fmla="*/ 453 h 3435"/>
                  <a:gd name="T38" fmla="*/ 1947 w 4089"/>
                  <a:gd name="T39" fmla="*/ 614 h 3435"/>
                  <a:gd name="T40" fmla="*/ 2212 w 4089"/>
                  <a:gd name="T41" fmla="*/ 860 h 3435"/>
                  <a:gd name="T42" fmla="*/ 2451 w 4089"/>
                  <a:gd name="T43" fmla="*/ 970 h 3435"/>
                  <a:gd name="T44" fmla="*/ 2303 w 4089"/>
                  <a:gd name="T45" fmla="*/ 1248 h 3435"/>
                  <a:gd name="T46" fmla="*/ 2283 w 4089"/>
                  <a:gd name="T47" fmla="*/ 1436 h 3435"/>
                  <a:gd name="T48" fmla="*/ 2290 w 4089"/>
                  <a:gd name="T49" fmla="*/ 1546 h 3435"/>
                  <a:gd name="T50" fmla="*/ 2503 w 4089"/>
                  <a:gd name="T51" fmla="*/ 1526 h 3435"/>
                  <a:gd name="T52" fmla="*/ 2788 w 4089"/>
                  <a:gd name="T53" fmla="*/ 1643 h 3435"/>
                  <a:gd name="T54" fmla="*/ 2898 w 4089"/>
                  <a:gd name="T55" fmla="*/ 1727 h 3435"/>
                  <a:gd name="T56" fmla="*/ 2975 w 4089"/>
                  <a:gd name="T57" fmla="*/ 1610 h 3435"/>
                  <a:gd name="T58" fmla="*/ 3111 w 4089"/>
                  <a:gd name="T59" fmla="*/ 1875 h 3435"/>
                  <a:gd name="T60" fmla="*/ 3279 w 4089"/>
                  <a:gd name="T61" fmla="*/ 1843 h 3435"/>
                  <a:gd name="T62" fmla="*/ 3383 w 4089"/>
                  <a:gd name="T63" fmla="*/ 1869 h 3435"/>
                  <a:gd name="T64" fmla="*/ 3654 w 4089"/>
                  <a:gd name="T65" fmla="*/ 2024 h 3435"/>
                  <a:gd name="T66" fmla="*/ 3842 w 4089"/>
                  <a:gd name="T67" fmla="*/ 2082 h 3435"/>
                  <a:gd name="T68" fmla="*/ 4062 w 4089"/>
                  <a:gd name="T69" fmla="*/ 2225 h 3435"/>
                  <a:gd name="T70" fmla="*/ 3570 w 4089"/>
                  <a:gd name="T71" fmla="*/ 2554 h 3435"/>
                  <a:gd name="T72" fmla="*/ 3241 w 4089"/>
                  <a:gd name="T73" fmla="*/ 2561 h 3435"/>
                  <a:gd name="T74" fmla="*/ 3072 w 4089"/>
                  <a:gd name="T75" fmla="*/ 2535 h 3435"/>
                  <a:gd name="T76" fmla="*/ 3150 w 4089"/>
                  <a:gd name="T77" fmla="*/ 2871 h 3435"/>
                  <a:gd name="T78" fmla="*/ 3273 w 4089"/>
                  <a:gd name="T79" fmla="*/ 2930 h 3435"/>
                  <a:gd name="T80" fmla="*/ 3273 w 4089"/>
                  <a:gd name="T81" fmla="*/ 3117 h 3435"/>
                  <a:gd name="T82" fmla="*/ 3370 w 4089"/>
                  <a:gd name="T83" fmla="*/ 3130 h 3435"/>
                  <a:gd name="T84" fmla="*/ 3001 w 4089"/>
                  <a:gd name="T85" fmla="*/ 3240 h 3435"/>
                  <a:gd name="T86" fmla="*/ 2516 w 4089"/>
                  <a:gd name="T87" fmla="*/ 3195 h 3435"/>
                  <a:gd name="T88" fmla="*/ 2303 w 4089"/>
                  <a:gd name="T89" fmla="*/ 3175 h 3435"/>
                  <a:gd name="T90" fmla="*/ 2374 w 4089"/>
                  <a:gd name="T91" fmla="*/ 3382 h 3435"/>
                  <a:gd name="T92" fmla="*/ 2464 w 4089"/>
                  <a:gd name="T93" fmla="*/ 3382 h 3435"/>
                  <a:gd name="T94" fmla="*/ 1850 w 4089"/>
                  <a:gd name="T95" fmla="*/ 3182 h 3435"/>
                  <a:gd name="T96" fmla="*/ 1527 w 4089"/>
                  <a:gd name="T97" fmla="*/ 3227 h 3435"/>
                  <a:gd name="T98" fmla="*/ 1216 w 4089"/>
                  <a:gd name="T99" fmla="*/ 3201 h 3435"/>
                  <a:gd name="T100" fmla="*/ 835 w 4089"/>
                  <a:gd name="T101" fmla="*/ 3182 h 3435"/>
                  <a:gd name="T102" fmla="*/ 434 w 4089"/>
                  <a:gd name="T103" fmla="*/ 3330 h 3435"/>
                  <a:gd name="T104" fmla="*/ 252 w 4089"/>
                  <a:gd name="T105" fmla="*/ 3311 h 3435"/>
                  <a:gd name="T106" fmla="*/ 175 w 4089"/>
                  <a:gd name="T107" fmla="*/ 2988 h 3435"/>
                  <a:gd name="T108" fmla="*/ 207 w 4089"/>
                  <a:gd name="T109" fmla="*/ 2542 h 3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089" h="3435">
                    <a:moveTo>
                      <a:pt x="2128" y="653"/>
                    </a:moveTo>
                    <a:lnTo>
                      <a:pt x="2128" y="653"/>
                    </a:lnTo>
                    <a:lnTo>
                      <a:pt x="2122" y="660"/>
                    </a:lnTo>
                    <a:cubicBezTo>
                      <a:pt x="2122" y="666"/>
                      <a:pt x="2135" y="673"/>
                      <a:pt x="2135" y="679"/>
                    </a:cubicBezTo>
                    <a:cubicBezTo>
                      <a:pt x="2148" y="718"/>
                      <a:pt x="2160" y="737"/>
                      <a:pt x="2160" y="770"/>
                    </a:cubicBezTo>
                    <a:cubicBezTo>
                      <a:pt x="2180" y="770"/>
                      <a:pt x="2186" y="770"/>
                      <a:pt x="2199" y="770"/>
                    </a:cubicBezTo>
                    <a:cubicBezTo>
                      <a:pt x="2232" y="770"/>
                      <a:pt x="2232" y="737"/>
                      <a:pt x="2232" y="711"/>
                    </a:cubicBezTo>
                    <a:cubicBezTo>
                      <a:pt x="2232" y="698"/>
                      <a:pt x="2219" y="705"/>
                      <a:pt x="2212" y="698"/>
                    </a:cubicBezTo>
                    <a:cubicBezTo>
                      <a:pt x="2199" y="686"/>
                      <a:pt x="2206" y="679"/>
                      <a:pt x="2199" y="666"/>
                    </a:cubicBezTo>
                    <a:cubicBezTo>
                      <a:pt x="2180" y="640"/>
                      <a:pt x="2154" y="660"/>
                      <a:pt x="2128" y="653"/>
                    </a:cubicBezTo>
                    <a:close/>
                    <a:moveTo>
                      <a:pt x="2025" y="317"/>
                    </a:moveTo>
                    <a:lnTo>
                      <a:pt x="2025" y="317"/>
                    </a:lnTo>
                    <a:cubicBezTo>
                      <a:pt x="2012" y="317"/>
                      <a:pt x="2005" y="317"/>
                      <a:pt x="1992" y="317"/>
                    </a:cubicBezTo>
                    <a:cubicBezTo>
                      <a:pt x="1992" y="323"/>
                      <a:pt x="1992" y="323"/>
                      <a:pt x="1992" y="323"/>
                    </a:cubicBezTo>
                    <a:cubicBezTo>
                      <a:pt x="1992" y="343"/>
                      <a:pt x="2005" y="349"/>
                      <a:pt x="2005" y="362"/>
                    </a:cubicBezTo>
                    <a:cubicBezTo>
                      <a:pt x="2018" y="349"/>
                      <a:pt x="2025" y="343"/>
                      <a:pt x="2044" y="336"/>
                    </a:cubicBezTo>
                    <a:cubicBezTo>
                      <a:pt x="2051" y="330"/>
                      <a:pt x="2051" y="330"/>
                      <a:pt x="2051" y="330"/>
                    </a:cubicBezTo>
                    <a:cubicBezTo>
                      <a:pt x="2044" y="323"/>
                      <a:pt x="2031" y="323"/>
                      <a:pt x="2025" y="317"/>
                    </a:cubicBezTo>
                    <a:close/>
                    <a:moveTo>
                      <a:pt x="1928" y="0"/>
                    </a:moveTo>
                    <a:lnTo>
                      <a:pt x="1928" y="0"/>
                    </a:lnTo>
                    <a:cubicBezTo>
                      <a:pt x="1915" y="0"/>
                      <a:pt x="1908" y="13"/>
                      <a:pt x="1902" y="19"/>
                    </a:cubicBezTo>
                    <a:cubicBezTo>
                      <a:pt x="1882" y="32"/>
                      <a:pt x="1863" y="26"/>
                      <a:pt x="1850" y="39"/>
                    </a:cubicBezTo>
                    <a:cubicBezTo>
                      <a:pt x="1831" y="45"/>
                      <a:pt x="1824" y="52"/>
                      <a:pt x="1811" y="58"/>
                    </a:cubicBezTo>
                    <a:cubicBezTo>
                      <a:pt x="1798" y="65"/>
                      <a:pt x="1779" y="58"/>
                      <a:pt x="1779" y="71"/>
                    </a:cubicBezTo>
                    <a:cubicBezTo>
                      <a:pt x="1779" y="91"/>
                      <a:pt x="1785" y="97"/>
                      <a:pt x="1785" y="117"/>
                    </a:cubicBezTo>
                    <a:cubicBezTo>
                      <a:pt x="1785" y="142"/>
                      <a:pt x="1779" y="155"/>
                      <a:pt x="1772" y="181"/>
                    </a:cubicBezTo>
                    <a:cubicBezTo>
                      <a:pt x="1779" y="214"/>
                      <a:pt x="1779" y="214"/>
                      <a:pt x="1779" y="214"/>
                    </a:cubicBezTo>
                    <a:cubicBezTo>
                      <a:pt x="1779" y="265"/>
                      <a:pt x="1779" y="265"/>
                      <a:pt x="1779" y="265"/>
                    </a:cubicBezTo>
                    <a:cubicBezTo>
                      <a:pt x="1798" y="239"/>
                      <a:pt x="1805" y="214"/>
                      <a:pt x="1831" y="201"/>
                    </a:cubicBezTo>
                    <a:cubicBezTo>
                      <a:pt x="1863" y="181"/>
                      <a:pt x="1889" y="188"/>
                      <a:pt x="1928" y="175"/>
                    </a:cubicBezTo>
                    <a:cubicBezTo>
                      <a:pt x="1953" y="162"/>
                      <a:pt x="1953" y="136"/>
                      <a:pt x="1966" y="110"/>
                    </a:cubicBezTo>
                    <a:cubicBezTo>
                      <a:pt x="1979" y="71"/>
                      <a:pt x="1986" y="52"/>
                      <a:pt x="1999" y="19"/>
                    </a:cubicBezTo>
                    <a:cubicBezTo>
                      <a:pt x="1992" y="19"/>
                      <a:pt x="1986" y="19"/>
                      <a:pt x="1979" y="19"/>
                    </a:cubicBezTo>
                    <a:cubicBezTo>
                      <a:pt x="1973" y="19"/>
                      <a:pt x="1973" y="7"/>
                      <a:pt x="1966" y="7"/>
                    </a:cubicBezTo>
                    <a:cubicBezTo>
                      <a:pt x="1953" y="0"/>
                      <a:pt x="1941" y="0"/>
                      <a:pt x="1928" y="0"/>
                    </a:cubicBezTo>
                    <a:close/>
                    <a:moveTo>
                      <a:pt x="1591" y="91"/>
                    </a:moveTo>
                    <a:lnTo>
                      <a:pt x="1591" y="91"/>
                    </a:lnTo>
                    <a:cubicBezTo>
                      <a:pt x="1591" y="97"/>
                      <a:pt x="1591" y="110"/>
                      <a:pt x="1585" y="117"/>
                    </a:cubicBezTo>
                    <a:cubicBezTo>
                      <a:pt x="1591" y="117"/>
                      <a:pt x="1591" y="117"/>
                      <a:pt x="1591" y="117"/>
                    </a:cubicBezTo>
                    <a:cubicBezTo>
                      <a:pt x="1611" y="117"/>
                      <a:pt x="1624" y="110"/>
                      <a:pt x="1649" y="117"/>
                    </a:cubicBezTo>
                    <a:cubicBezTo>
                      <a:pt x="1649" y="97"/>
                      <a:pt x="1637" y="84"/>
                      <a:pt x="1649" y="71"/>
                    </a:cubicBezTo>
                    <a:cubicBezTo>
                      <a:pt x="1624" y="78"/>
                      <a:pt x="1611" y="91"/>
                      <a:pt x="1591" y="91"/>
                    </a:cubicBezTo>
                    <a:close/>
                    <a:moveTo>
                      <a:pt x="52" y="2535"/>
                    </a:moveTo>
                    <a:lnTo>
                      <a:pt x="52" y="2535"/>
                    </a:lnTo>
                    <a:lnTo>
                      <a:pt x="52" y="2535"/>
                    </a:lnTo>
                    <a:cubicBezTo>
                      <a:pt x="84" y="2503"/>
                      <a:pt x="104" y="2483"/>
                      <a:pt x="143" y="2451"/>
                    </a:cubicBezTo>
                    <a:cubicBezTo>
                      <a:pt x="149" y="2419"/>
                      <a:pt x="149" y="2393"/>
                      <a:pt x="168" y="2361"/>
                    </a:cubicBezTo>
                    <a:cubicBezTo>
                      <a:pt x="188" y="2328"/>
                      <a:pt x="214" y="2309"/>
                      <a:pt x="214" y="2270"/>
                    </a:cubicBezTo>
                    <a:cubicBezTo>
                      <a:pt x="214" y="2250"/>
                      <a:pt x="188" y="2257"/>
                      <a:pt x="168" y="2244"/>
                    </a:cubicBezTo>
                    <a:cubicBezTo>
                      <a:pt x="156" y="2238"/>
                      <a:pt x="162" y="2225"/>
                      <a:pt x="156" y="2212"/>
                    </a:cubicBezTo>
                    <a:cubicBezTo>
                      <a:pt x="143" y="2238"/>
                      <a:pt x="143" y="2257"/>
                      <a:pt x="136" y="2283"/>
                    </a:cubicBezTo>
                    <a:cubicBezTo>
                      <a:pt x="97" y="2276"/>
                      <a:pt x="78" y="2257"/>
                      <a:pt x="52" y="2238"/>
                    </a:cubicBezTo>
                    <a:cubicBezTo>
                      <a:pt x="33" y="2225"/>
                      <a:pt x="0" y="2231"/>
                      <a:pt x="0" y="2205"/>
                    </a:cubicBezTo>
                    <a:cubicBezTo>
                      <a:pt x="0" y="2173"/>
                      <a:pt x="13" y="2160"/>
                      <a:pt x="26" y="2128"/>
                    </a:cubicBezTo>
                    <a:cubicBezTo>
                      <a:pt x="39" y="2076"/>
                      <a:pt x="52" y="2044"/>
                      <a:pt x="91" y="2005"/>
                    </a:cubicBezTo>
                    <a:cubicBezTo>
                      <a:pt x="136" y="1959"/>
                      <a:pt x="188" y="1940"/>
                      <a:pt x="207" y="1869"/>
                    </a:cubicBezTo>
                    <a:cubicBezTo>
                      <a:pt x="214" y="1869"/>
                      <a:pt x="214" y="1869"/>
                      <a:pt x="214" y="1869"/>
                    </a:cubicBezTo>
                    <a:cubicBezTo>
                      <a:pt x="214" y="1908"/>
                      <a:pt x="214" y="1908"/>
                      <a:pt x="214" y="1908"/>
                    </a:cubicBezTo>
                    <a:cubicBezTo>
                      <a:pt x="214" y="1934"/>
                      <a:pt x="240" y="1934"/>
                      <a:pt x="266" y="1940"/>
                    </a:cubicBezTo>
                    <a:cubicBezTo>
                      <a:pt x="298" y="1947"/>
                      <a:pt x="324" y="1959"/>
                      <a:pt x="363" y="1959"/>
                    </a:cubicBezTo>
                    <a:cubicBezTo>
                      <a:pt x="388" y="1959"/>
                      <a:pt x="388" y="1959"/>
                      <a:pt x="388" y="1959"/>
                    </a:cubicBezTo>
                    <a:cubicBezTo>
                      <a:pt x="414" y="1959"/>
                      <a:pt x="427" y="1947"/>
                      <a:pt x="453" y="1927"/>
                    </a:cubicBezTo>
                    <a:cubicBezTo>
                      <a:pt x="511" y="1895"/>
                      <a:pt x="537" y="1843"/>
                      <a:pt x="537" y="1778"/>
                    </a:cubicBezTo>
                    <a:cubicBezTo>
                      <a:pt x="537" y="1759"/>
                      <a:pt x="531" y="1753"/>
                      <a:pt x="531" y="1733"/>
                    </a:cubicBezTo>
                    <a:cubicBezTo>
                      <a:pt x="531" y="1720"/>
                      <a:pt x="557" y="1727"/>
                      <a:pt x="576" y="1720"/>
                    </a:cubicBezTo>
                    <a:cubicBezTo>
                      <a:pt x="595" y="1707"/>
                      <a:pt x="602" y="1694"/>
                      <a:pt x="621" y="1681"/>
                    </a:cubicBezTo>
                    <a:cubicBezTo>
                      <a:pt x="654" y="1656"/>
                      <a:pt x="673" y="1636"/>
                      <a:pt x="692" y="1597"/>
                    </a:cubicBezTo>
                    <a:cubicBezTo>
                      <a:pt x="699" y="1565"/>
                      <a:pt x="692" y="1546"/>
                      <a:pt x="705" y="1520"/>
                    </a:cubicBezTo>
                    <a:cubicBezTo>
                      <a:pt x="718" y="1474"/>
                      <a:pt x="777" y="1462"/>
                      <a:pt x="777" y="1410"/>
                    </a:cubicBezTo>
                    <a:cubicBezTo>
                      <a:pt x="777" y="1384"/>
                      <a:pt x="777" y="1384"/>
                      <a:pt x="777" y="1384"/>
                    </a:cubicBezTo>
                    <a:cubicBezTo>
                      <a:pt x="777" y="1390"/>
                      <a:pt x="777" y="1397"/>
                      <a:pt x="783" y="1403"/>
                    </a:cubicBezTo>
                    <a:cubicBezTo>
                      <a:pt x="796" y="1397"/>
                      <a:pt x="802" y="1390"/>
                      <a:pt x="802" y="1378"/>
                    </a:cubicBezTo>
                    <a:cubicBezTo>
                      <a:pt x="802" y="1371"/>
                      <a:pt x="796" y="1365"/>
                      <a:pt x="796" y="1358"/>
                    </a:cubicBezTo>
                    <a:cubicBezTo>
                      <a:pt x="815" y="1345"/>
                      <a:pt x="815" y="1313"/>
                      <a:pt x="835" y="1313"/>
                    </a:cubicBezTo>
                    <a:cubicBezTo>
                      <a:pt x="854" y="1313"/>
                      <a:pt x="854" y="1332"/>
                      <a:pt x="861" y="1345"/>
                    </a:cubicBezTo>
                    <a:cubicBezTo>
                      <a:pt x="861" y="1339"/>
                      <a:pt x="861" y="1339"/>
                      <a:pt x="861" y="1339"/>
                    </a:cubicBezTo>
                    <a:cubicBezTo>
                      <a:pt x="861" y="1319"/>
                      <a:pt x="867" y="1306"/>
                      <a:pt x="867" y="1281"/>
                    </a:cubicBezTo>
                    <a:cubicBezTo>
                      <a:pt x="861" y="1274"/>
                      <a:pt x="847" y="1267"/>
                      <a:pt x="835" y="1267"/>
                    </a:cubicBezTo>
                    <a:cubicBezTo>
                      <a:pt x="828" y="1267"/>
                      <a:pt x="822" y="1281"/>
                      <a:pt x="809" y="1281"/>
                    </a:cubicBezTo>
                    <a:cubicBezTo>
                      <a:pt x="809" y="1274"/>
                      <a:pt x="809" y="1274"/>
                      <a:pt x="809" y="1274"/>
                    </a:cubicBezTo>
                    <a:cubicBezTo>
                      <a:pt x="828" y="1255"/>
                      <a:pt x="841" y="1242"/>
                      <a:pt x="854" y="1216"/>
                    </a:cubicBezTo>
                    <a:cubicBezTo>
                      <a:pt x="861" y="1197"/>
                      <a:pt x="861" y="1183"/>
                      <a:pt x="873" y="1171"/>
                    </a:cubicBezTo>
                    <a:cubicBezTo>
                      <a:pt x="893" y="1151"/>
                      <a:pt x="906" y="1145"/>
                      <a:pt x="932" y="1145"/>
                    </a:cubicBezTo>
                    <a:cubicBezTo>
                      <a:pt x="945" y="1138"/>
                      <a:pt x="964" y="1151"/>
                      <a:pt x="970" y="1138"/>
                    </a:cubicBezTo>
                    <a:cubicBezTo>
                      <a:pt x="990" y="1119"/>
                      <a:pt x="977" y="1099"/>
                      <a:pt x="990" y="1074"/>
                    </a:cubicBezTo>
                    <a:cubicBezTo>
                      <a:pt x="1003" y="1086"/>
                      <a:pt x="1003" y="1093"/>
                      <a:pt x="1009" y="1106"/>
                    </a:cubicBezTo>
                    <a:cubicBezTo>
                      <a:pt x="1035" y="1067"/>
                      <a:pt x="1035" y="1035"/>
                      <a:pt x="1061" y="1002"/>
                    </a:cubicBezTo>
                    <a:cubicBezTo>
                      <a:pt x="1093" y="970"/>
                      <a:pt x="1139" y="970"/>
                      <a:pt x="1158" y="931"/>
                    </a:cubicBezTo>
                    <a:cubicBezTo>
                      <a:pt x="1177" y="899"/>
                      <a:pt x="1177" y="879"/>
                      <a:pt x="1190" y="854"/>
                    </a:cubicBezTo>
                    <a:cubicBezTo>
                      <a:pt x="1210" y="809"/>
                      <a:pt x="1223" y="783"/>
                      <a:pt x="1255" y="757"/>
                    </a:cubicBezTo>
                    <a:cubicBezTo>
                      <a:pt x="1268" y="744"/>
                      <a:pt x="1287" y="744"/>
                      <a:pt x="1300" y="731"/>
                    </a:cubicBezTo>
                    <a:cubicBezTo>
                      <a:pt x="1320" y="698"/>
                      <a:pt x="1320" y="673"/>
                      <a:pt x="1326" y="634"/>
                    </a:cubicBezTo>
                    <a:cubicBezTo>
                      <a:pt x="1326" y="614"/>
                      <a:pt x="1339" y="602"/>
                      <a:pt x="1339" y="582"/>
                    </a:cubicBezTo>
                    <a:cubicBezTo>
                      <a:pt x="1339" y="563"/>
                      <a:pt x="1339" y="563"/>
                      <a:pt x="1339" y="563"/>
                    </a:cubicBezTo>
                    <a:cubicBezTo>
                      <a:pt x="1326" y="563"/>
                      <a:pt x="1320" y="563"/>
                      <a:pt x="1313" y="556"/>
                    </a:cubicBezTo>
                    <a:cubicBezTo>
                      <a:pt x="1365" y="485"/>
                      <a:pt x="1410" y="446"/>
                      <a:pt x="1436" y="362"/>
                    </a:cubicBezTo>
                    <a:cubicBezTo>
                      <a:pt x="1488" y="388"/>
                      <a:pt x="1520" y="420"/>
                      <a:pt x="1520" y="479"/>
                    </a:cubicBezTo>
                    <a:cubicBezTo>
                      <a:pt x="1520" y="505"/>
                      <a:pt x="1468" y="491"/>
                      <a:pt x="1468" y="511"/>
                    </a:cubicBezTo>
                    <a:cubicBezTo>
                      <a:pt x="1468" y="530"/>
                      <a:pt x="1475" y="530"/>
                      <a:pt x="1475" y="550"/>
                    </a:cubicBezTo>
                    <a:cubicBezTo>
                      <a:pt x="1481" y="550"/>
                      <a:pt x="1481" y="550"/>
                      <a:pt x="1481" y="550"/>
                    </a:cubicBezTo>
                    <a:cubicBezTo>
                      <a:pt x="1494" y="550"/>
                      <a:pt x="1501" y="543"/>
                      <a:pt x="1514" y="537"/>
                    </a:cubicBezTo>
                    <a:cubicBezTo>
                      <a:pt x="1527" y="563"/>
                      <a:pt x="1533" y="576"/>
                      <a:pt x="1533" y="602"/>
                    </a:cubicBezTo>
                    <a:cubicBezTo>
                      <a:pt x="1533" y="647"/>
                      <a:pt x="1494" y="660"/>
                      <a:pt x="1468" y="698"/>
                    </a:cubicBezTo>
                    <a:cubicBezTo>
                      <a:pt x="1456" y="711"/>
                      <a:pt x="1462" y="724"/>
                      <a:pt x="1449" y="744"/>
                    </a:cubicBezTo>
                    <a:cubicBezTo>
                      <a:pt x="1436" y="757"/>
                      <a:pt x="1423" y="763"/>
                      <a:pt x="1423" y="783"/>
                    </a:cubicBezTo>
                    <a:cubicBezTo>
                      <a:pt x="1423" y="795"/>
                      <a:pt x="1436" y="802"/>
                      <a:pt x="1442" y="821"/>
                    </a:cubicBezTo>
                    <a:cubicBezTo>
                      <a:pt x="1449" y="841"/>
                      <a:pt x="1456" y="860"/>
                      <a:pt x="1475" y="860"/>
                    </a:cubicBezTo>
                    <a:cubicBezTo>
                      <a:pt x="1520" y="860"/>
                      <a:pt x="1533" y="821"/>
                      <a:pt x="1559" y="789"/>
                    </a:cubicBezTo>
                    <a:cubicBezTo>
                      <a:pt x="1591" y="744"/>
                      <a:pt x="1624" y="724"/>
                      <a:pt x="1656" y="679"/>
                    </a:cubicBezTo>
                    <a:cubicBezTo>
                      <a:pt x="1669" y="653"/>
                      <a:pt x="1682" y="640"/>
                      <a:pt x="1701" y="614"/>
                    </a:cubicBezTo>
                    <a:cubicBezTo>
                      <a:pt x="1727" y="589"/>
                      <a:pt x="1740" y="563"/>
                      <a:pt x="1779" y="563"/>
                    </a:cubicBezTo>
                    <a:cubicBezTo>
                      <a:pt x="1805" y="563"/>
                      <a:pt x="1779" y="550"/>
                      <a:pt x="1760" y="524"/>
                    </a:cubicBezTo>
                    <a:cubicBezTo>
                      <a:pt x="1747" y="511"/>
                      <a:pt x="1734" y="498"/>
                      <a:pt x="1734" y="479"/>
                    </a:cubicBezTo>
                    <a:cubicBezTo>
                      <a:pt x="1734" y="466"/>
                      <a:pt x="1760" y="466"/>
                      <a:pt x="1766" y="453"/>
                    </a:cubicBezTo>
                    <a:cubicBezTo>
                      <a:pt x="1779" y="433"/>
                      <a:pt x="1772" y="414"/>
                      <a:pt x="1792" y="401"/>
                    </a:cubicBezTo>
                    <a:cubicBezTo>
                      <a:pt x="1818" y="388"/>
                      <a:pt x="1837" y="395"/>
                      <a:pt x="1863" y="395"/>
                    </a:cubicBezTo>
                    <a:cubicBezTo>
                      <a:pt x="1895" y="395"/>
                      <a:pt x="1902" y="433"/>
                      <a:pt x="1915" y="459"/>
                    </a:cubicBezTo>
                    <a:cubicBezTo>
                      <a:pt x="1934" y="485"/>
                      <a:pt x="1953" y="498"/>
                      <a:pt x="1953" y="524"/>
                    </a:cubicBezTo>
                    <a:cubicBezTo>
                      <a:pt x="1953" y="550"/>
                      <a:pt x="1928" y="556"/>
                      <a:pt x="1928" y="576"/>
                    </a:cubicBezTo>
                    <a:cubicBezTo>
                      <a:pt x="1928" y="595"/>
                      <a:pt x="1947" y="595"/>
                      <a:pt x="1947" y="614"/>
                    </a:cubicBezTo>
                    <a:cubicBezTo>
                      <a:pt x="1966" y="679"/>
                      <a:pt x="1979" y="711"/>
                      <a:pt x="2005" y="776"/>
                    </a:cubicBezTo>
                    <a:cubicBezTo>
                      <a:pt x="2012" y="789"/>
                      <a:pt x="2025" y="789"/>
                      <a:pt x="2044" y="795"/>
                    </a:cubicBezTo>
                    <a:cubicBezTo>
                      <a:pt x="2063" y="809"/>
                      <a:pt x="2076" y="821"/>
                      <a:pt x="2102" y="828"/>
                    </a:cubicBezTo>
                    <a:cubicBezTo>
                      <a:pt x="2128" y="841"/>
                      <a:pt x="2141" y="847"/>
                      <a:pt x="2160" y="873"/>
                    </a:cubicBezTo>
                    <a:cubicBezTo>
                      <a:pt x="2173" y="879"/>
                      <a:pt x="2180" y="893"/>
                      <a:pt x="2193" y="893"/>
                    </a:cubicBezTo>
                    <a:cubicBezTo>
                      <a:pt x="2212" y="893"/>
                      <a:pt x="2206" y="873"/>
                      <a:pt x="2212" y="860"/>
                    </a:cubicBezTo>
                    <a:cubicBezTo>
                      <a:pt x="2219" y="834"/>
                      <a:pt x="2225" y="821"/>
                      <a:pt x="2244" y="802"/>
                    </a:cubicBezTo>
                    <a:cubicBezTo>
                      <a:pt x="2270" y="828"/>
                      <a:pt x="2283" y="847"/>
                      <a:pt x="2296" y="879"/>
                    </a:cubicBezTo>
                    <a:cubicBezTo>
                      <a:pt x="2303" y="905"/>
                      <a:pt x="2296" y="931"/>
                      <a:pt x="2316" y="931"/>
                    </a:cubicBezTo>
                    <a:cubicBezTo>
                      <a:pt x="2335" y="931"/>
                      <a:pt x="2335" y="905"/>
                      <a:pt x="2348" y="905"/>
                    </a:cubicBezTo>
                    <a:cubicBezTo>
                      <a:pt x="2374" y="905"/>
                      <a:pt x="2380" y="931"/>
                      <a:pt x="2400" y="938"/>
                    </a:cubicBezTo>
                    <a:cubicBezTo>
                      <a:pt x="2426" y="944"/>
                      <a:pt x="2451" y="944"/>
                      <a:pt x="2451" y="970"/>
                    </a:cubicBezTo>
                    <a:cubicBezTo>
                      <a:pt x="2451" y="1002"/>
                      <a:pt x="2451" y="1002"/>
                      <a:pt x="2451" y="1002"/>
                    </a:cubicBezTo>
                    <a:cubicBezTo>
                      <a:pt x="2451" y="1015"/>
                      <a:pt x="2445" y="1022"/>
                      <a:pt x="2445" y="1041"/>
                    </a:cubicBezTo>
                    <a:cubicBezTo>
                      <a:pt x="2445" y="1061"/>
                      <a:pt x="2445" y="1067"/>
                      <a:pt x="2445" y="1093"/>
                    </a:cubicBezTo>
                    <a:cubicBezTo>
                      <a:pt x="2451" y="1106"/>
                      <a:pt x="2451" y="1112"/>
                      <a:pt x="2451" y="1125"/>
                    </a:cubicBezTo>
                    <a:cubicBezTo>
                      <a:pt x="2451" y="1151"/>
                      <a:pt x="2432" y="1164"/>
                      <a:pt x="2413" y="1183"/>
                    </a:cubicBezTo>
                    <a:cubicBezTo>
                      <a:pt x="2374" y="1209"/>
                      <a:pt x="2342" y="1216"/>
                      <a:pt x="2303" y="1248"/>
                    </a:cubicBezTo>
                    <a:cubicBezTo>
                      <a:pt x="2290" y="1255"/>
                      <a:pt x="2277" y="1261"/>
                      <a:pt x="2270" y="1274"/>
                    </a:cubicBezTo>
                    <a:cubicBezTo>
                      <a:pt x="2296" y="1281"/>
                      <a:pt x="2316" y="1274"/>
                      <a:pt x="2342" y="1281"/>
                    </a:cubicBezTo>
                    <a:cubicBezTo>
                      <a:pt x="2355" y="1287"/>
                      <a:pt x="2348" y="1300"/>
                      <a:pt x="2355" y="1313"/>
                    </a:cubicBezTo>
                    <a:cubicBezTo>
                      <a:pt x="2367" y="1332"/>
                      <a:pt x="2387" y="1339"/>
                      <a:pt x="2387" y="1358"/>
                    </a:cubicBezTo>
                    <a:cubicBezTo>
                      <a:pt x="2387" y="1371"/>
                      <a:pt x="2361" y="1365"/>
                      <a:pt x="2348" y="1371"/>
                    </a:cubicBezTo>
                    <a:cubicBezTo>
                      <a:pt x="2316" y="1390"/>
                      <a:pt x="2296" y="1403"/>
                      <a:pt x="2283" y="1436"/>
                    </a:cubicBezTo>
                    <a:cubicBezTo>
                      <a:pt x="2290" y="1436"/>
                      <a:pt x="2290" y="1436"/>
                      <a:pt x="2290" y="1436"/>
                    </a:cubicBezTo>
                    <a:cubicBezTo>
                      <a:pt x="2316" y="1436"/>
                      <a:pt x="2322" y="1429"/>
                      <a:pt x="2348" y="1429"/>
                    </a:cubicBezTo>
                    <a:cubicBezTo>
                      <a:pt x="2367" y="1429"/>
                      <a:pt x="2380" y="1442"/>
                      <a:pt x="2400" y="1442"/>
                    </a:cubicBezTo>
                    <a:cubicBezTo>
                      <a:pt x="2406" y="1442"/>
                      <a:pt x="2406" y="1442"/>
                      <a:pt x="2406" y="1449"/>
                    </a:cubicBezTo>
                    <a:cubicBezTo>
                      <a:pt x="2406" y="1468"/>
                      <a:pt x="2393" y="1468"/>
                      <a:pt x="2380" y="1481"/>
                    </a:cubicBezTo>
                    <a:cubicBezTo>
                      <a:pt x="2348" y="1507"/>
                      <a:pt x="2309" y="1507"/>
                      <a:pt x="2290" y="1546"/>
                    </a:cubicBezTo>
                    <a:cubicBezTo>
                      <a:pt x="2296" y="1546"/>
                      <a:pt x="2303" y="1546"/>
                      <a:pt x="2303" y="1546"/>
                    </a:cubicBezTo>
                    <a:cubicBezTo>
                      <a:pt x="2329" y="1546"/>
                      <a:pt x="2342" y="1546"/>
                      <a:pt x="2361" y="1546"/>
                    </a:cubicBezTo>
                    <a:cubicBezTo>
                      <a:pt x="2400" y="1546"/>
                      <a:pt x="2426" y="1539"/>
                      <a:pt x="2464" y="1559"/>
                    </a:cubicBezTo>
                    <a:cubicBezTo>
                      <a:pt x="2490" y="1571"/>
                      <a:pt x="2503" y="1591"/>
                      <a:pt x="2529" y="1604"/>
                    </a:cubicBezTo>
                    <a:cubicBezTo>
                      <a:pt x="2516" y="1578"/>
                      <a:pt x="2503" y="1565"/>
                      <a:pt x="2503" y="1533"/>
                    </a:cubicBezTo>
                    <a:cubicBezTo>
                      <a:pt x="2503" y="1526"/>
                      <a:pt x="2503" y="1526"/>
                      <a:pt x="2503" y="1526"/>
                    </a:cubicBezTo>
                    <a:cubicBezTo>
                      <a:pt x="2516" y="1526"/>
                      <a:pt x="2523" y="1533"/>
                      <a:pt x="2529" y="1533"/>
                    </a:cubicBezTo>
                    <a:cubicBezTo>
                      <a:pt x="2607" y="1533"/>
                      <a:pt x="2646" y="1487"/>
                      <a:pt x="2704" y="1429"/>
                    </a:cubicBezTo>
                    <a:cubicBezTo>
                      <a:pt x="2723" y="1410"/>
                      <a:pt x="2730" y="1397"/>
                      <a:pt x="2749" y="1378"/>
                    </a:cubicBezTo>
                    <a:cubicBezTo>
                      <a:pt x="2788" y="1416"/>
                      <a:pt x="2781" y="1449"/>
                      <a:pt x="2788" y="1500"/>
                    </a:cubicBezTo>
                    <a:cubicBezTo>
                      <a:pt x="2794" y="1546"/>
                      <a:pt x="2852" y="1552"/>
                      <a:pt x="2852" y="1597"/>
                    </a:cubicBezTo>
                    <a:cubicBezTo>
                      <a:pt x="2852" y="1630"/>
                      <a:pt x="2820" y="1636"/>
                      <a:pt x="2788" y="1643"/>
                    </a:cubicBezTo>
                    <a:cubicBezTo>
                      <a:pt x="2768" y="1643"/>
                      <a:pt x="2755" y="1649"/>
                      <a:pt x="2736" y="1656"/>
                    </a:cubicBezTo>
                    <a:cubicBezTo>
                      <a:pt x="2717" y="1662"/>
                      <a:pt x="2697" y="1656"/>
                      <a:pt x="2684" y="1675"/>
                    </a:cubicBezTo>
                    <a:lnTo>
                      <a:pt x="2691" y="1675"/>
                    </a:lnTo>
                    <a:cubicBezTo>
                      <a:pt x="2717" y="1675"/>
                      <a:pt x="2730" y="1669"/>
                      <a:pt x="2755" y="1669"/>
                    </a:cubicBezTo>
                    <a:cubicBezTo>
                      <a:pt x="2794" y="1669"/>
                      <a:pt x="2820" y="1675"/>
                      <a:pt x="2852" y="1694"/>
                    </a:cubicBezTo>
                    <a:cubicBezTo>
                      <a:pt x="2872" y="1707"/>
                      <a:pt x="2878" y="1720"/>
                      <a:pt x="2898" y="1727"/>
                    </a:cubicBezTo>
                    <a:cubicBezTo>
                      <a:pt x="2904" y="1720"/>
                      <a:pt x="2904" y="1720"/>
                      <a:pt x="2904" y="1714"/>
                    </a:cubicBezTo>
                    <a:cubicBezTo>
                      <a:pt x="2904" y="1675"/>
                      <a:pt x="2904" y="1675"/>
                      <a:pt x="2904" y="1675"/>
                    </a:cubicBezTo>
                    <a:cubicBezTo>
                      <a:pt x="2904" y="1649"/>
                      <a:pt x="2904" y="1630"/>
                      <a:pt x="2904" y="1604"/>
                    </a:cubicBezTo>
                    <a:cubicBezTo>
                      <a:pt x="2911" y="1604"/>
                      <a:pt x="2911" y="1597"/>
                      <a:pt x="2911" y="1597"/>
                    </a:cubicBezTo>
                    <a:cubicBezTo>
                      <a:pt x="2924" y="1597"/>
                      <a:pt x="2930" y="1610"/>
                      <a:pt x="2943" y="1610"/>
                    </a:cubicBezTo>
                    <a:cubicBezTo>
                      <a:pt x="2975" y="1610"/>
                      <a:pt x="2975" y="1610"/>
                      <a:pt x="2975" y="1610"/>
                    </a:cubicBezTo>
                    <a:cubicBezTo>
                      <a:pt x="2995" y="1610"/>
                      <a:pt x="3001" y="1623"/>
                      <a:pt x="3014" y="1636"/>
                    </a:cubicBezTo>
                    <a:cubicBezTo>
                      <a:pt x="3040" y="1649"/>
                      <a:pt x="3066" y="1643"/>
                      <a:pt x="3079" y="1669"/>
                    </a:cubicBezTo>
                    <a:cubicBezTo>
                      <a:pt x="3098" y="1694"/>
                      <a:pt x="3098" y="1720"/>
                      <a:pt x="3105" y="1759"/>
                    </a:cubicBezTo>
                    <a:cubicBezTo>
                      <a:pt x="3118" y="1778"/>
                      <a:pt x="3137" y="1785"/>
                      <a:pt x="3137" y="1804"/>
                    </a:cubicBezTo>
                    <a:cubicBezTo>
                      <a:pt x="3137" y="1830"/>
                      <a:pt x="3111" y="1843"/>
                      <a:pt x="3111" y="1869"/>
                    </a:cubicBezTo>
                    <a:cubicBezTo>
                      <a:pt x="3111" y="1875"/>
                      <a:pt x="3111" y="1875"/>
                      <a:pt x="3111" y="1875"/>
                    </a:cubicBezTo>
                    <a:cubicBezTo>
                      <a:pt x="3118" y="1875"/>
                      <a:pt x="3118" y="1882"/>
                      <a:pt x="3124" y="1882"/>
                    </a:cubicBezTo>
                    <a:cubicBezTo>
                      <a:pt x="3137" y="1882"/>
                      <a:pt x="3137" y="1862"/>
                      <a:pt x="3143" y="1850"/>
                    </a:cubicBezTo>
                    <a:cubicBezTo>
                      <a:pt x="3150" y="1837"/>
                      <a:pt x="3156" y="1830"/>
                      <a:pt x="3169" y="1817"/>
                    </a:cubicBezTo>
                    <a:cubicBezTo>
                      <a:pt x="3176" y="1798"/>
                      <a:pt x="3182" y="1785"/>
                      <a:pt x="3202" y="1785"/>
                    </a:cubicBezTo>
                    <a:cubicBezTo>
                      <a:pt x="3227" y="1785"/>
                      <a:pt x="3227" y="1817"/>
                      <a:pt x="3247" y="1824"/>
                    </a:cubicBezTo>
                    <a:cubicBezTo>
                      <a:pt x="3260" y="1830"/>
                      <a:pt x="3266" y="1837"/>
                      <a:pt x="3279" y="1843"/>
                    </a:cubicBezTo>
                    <a:cubicBezTo>
                      <a:pt x="3286" y="1850"/>
                      <a:pt x="3299" y="1856"/>
                      <a:pt x="3299" y="1862"/>
                    </a:cubicBezTo>
                    <a:cubicBezTo>
                      <a:pt x="3299" y="1875"/>
                      <a:pt x="3286" y="1875"/>
                      <a:pt x="3279" y="1888"/>
                    </a:cubicBezTo>
                    <a:cubicBezTo>
                      <a:pt x="3292" y="1895"/>
                      <a:pt x="3312" y="1895"/>
                      <a:pt x="3318" y="1908"/>
                    </a:cubicBezTo>
                    <a:cubicBezTo>
                      <a:pt x="3331" y="1927"/>
                      <a:pt x="3318" y="1959"/>
                      <a:pt x="3338" y="1959"/>
                    </a:cubicBezTo>
                    <a:cubicBezTo>
                      <a:pt x="3350" y="1959"/>
                      <a:pt x="3350" y="1940"/>
                      <a:pt x="3357" y="1927"/>
                    </a:cubicBezTo>
                    <a:cubicBezTo>
                      <a:pt x="3363" y="1901"/>
                      <a:pt x="3370" y="1895"/>
                      <a:pt x="3383" y="1869"/>
                    </a:cubicBezTo>
                    <a:cubicBezTo>
                      <a:pt x="3389" y="1856"/>
                      <a:pt x="3389" y="1830"/>
                      <a:pt x="3409" y="1830"/>
                    </a:cubicBezTo>
                    <a:cubicBezTo>
                      <a:pt x="3422" y="1830"/>
                      <a:pt x="3428" y="1843"/>
                      <a:pt x="3441" y="1856"/>
                    </a:cubicBezTo>
                    <a:cubicBezTo>
                      <a:pt x="3473" y="1901"/>
                      <a:pt x="3499" y="1921"/>
                      <a:pt x="3545" y="1953"/>
                    </a:cubicBezTo>
                    <a:cubicBezTo>
                      <a:pt x="3577" y="1966"/>
                      <a:pt x="3609" y="1973"/>
                      <a:pt x="3609" y="2005"/>
                    </a:cubicBezTo>
                    <a:cubicBezTo>
                      <a:pt x="3609" y="2069"/>
                      <a:pt x="3609" y="2069"/>
                      <a:pt x="3609" y="2069"/>
                    </a:cubicBezTo>
                    <a:cubicBezTo>
                      <a:pt x="3622" y="2050"/>
                      <a:pt x="3629" y="2024"/>
                      <a:pt x="3654" y="2024"/>
                    </a:cubicBezTo>
                    <a:cubicBezTo>
                      <a:pt x="3661" y="2024"/>
                      <a:pt x="3661" y="2037"/>
                      <a:pt x="3667" y="2044"/>
                    </a:cubicBezTo>
                    <a:cubicBezTo>
                      <a:pt x="3680" y="2050"/>
                      <a:pt x="3700" y="2050"/>
                      <a:pt x="3700" y="2063"/>
                    </a:cubicBezTo>
                    <a:cubicBezTo>
                      <a:pt x="3706" y="2089"/>
                      <a:pt x="3693" y="2128"/>
                      <a:pt x="3719" y="2128"/>
                    </a:cubicBezTo>
                    <a:cubicBezTo>
                      <a:pt x="3738" y="2128"/>
                      <a:pt x="3745" y="2115"/>
                      <a:pt x="3764" y="2115"/>
                    </a:cubicBezTo>
                    <a:cubicBezTo>
                      <a:pt x="3790" y="2115"/>
                      <a:pt x="3790" y="2115"/>
                      <a:pt x="3790" y="2115"/>
                    </a:cubicBezTo>
                    <a:cubicBezTo>
                      <a:pt x="3810" y="2115"/>
                      <a:pt x="3816" y="2082"/>
                      <a:pt x="3842" y="2082"/>
                    </a:cubicBezTo>
                    <a:cubicBezTo>
                      <a:pt x="3855" y="2082"/>
                      <a:pt x="3868" y="2082"/>
                      <a:pt x="3881" y="2082"/>
                    </a:cubicBezTo>
                    <a:cubicBezTo>
                      <a:pt x="3920" y="2082"/>
                      <a:pt x="3945" y="2057"/>
                      <a:pt x="3984" y="2057"/>
                    </a:cubicBezTo>
                    <a:cubicBezTo>
                      <a:pt x="4010" y="2057"/>
                      <a:pt x="4010" y="2057"/>
                      <a:pt x="4010" y="2057"/>
                    </a:cubicBezTo>
                    <a:cubicBezTo>
                      <a:pt x="4029" y="2057"/>
                      <a:pt x="4036" y="2082"/>
                      <a:pt x="4042" y="2095"/>
                    </a:cubicBezTo>
                    <a:cubicBezTo>
                      <a:pt x="4062" y="2128"/>
                      <a:pt x="4081" y="2147"/>
                      <a:pt x="4081" y="2179"/>
                    </a:cubicBezTo>
                    <a:cubicBezTo>
                      <a:pt x="4081" y="2199"/>
                      <a:pt x="4062" y="2205"/>
                      <a:pt x="4062" y="2225"/>
                    </a:cubicBezTo>
                    <a:cubicBezTo>
                      <a:pt x="4062" y="2250"/>
                      <a:pt x="4088" y="2257"/>
                      <a:pt x="4088" y="2283"/>
                    </a:cubicBezTo>
                    <a:cubicBezTo>
                      <a:pt x="4088" y="2309"/>
                      <a:pt x="4075" y="2315"/>
                      <a:pt x="4055" y="2335"/>
                    </a:cubicBezTo>
                    <a:cubicBezTo>
                      <a:pt x="4036" y="2354"/>
                      <a:pt x="4023" y="2367"/>
                      <a:pt x="3997" y="2380"/>
                    </a:cubicBezTo>
                    <a:cubicBezTo>
                      <a:pt x="3939" y="2412"/>
                      <a:pt x="3900" y="2425"/>
                      <a:pt x="3829" y="2445"/>
                    </a:cubicBezTo>
                    <a:cubicBezTo>
                      <a:pt x="3777" y="2457"/>
                      <a:pt x="3751" y="2464"/>
                      <a:pt x="3700" y="2477"/>
                    </a:cubicBezTo>
                    <a:cubicBezTo>
                      <a:pt x="3641" y="2496"/>
                      <a:pt x="3622" y="2522"/>
                      <a:pt x="3570" y="2554"/>
                    </a:cubicBezTo>
                    <a:cubicBezTo>
                      <a:pt x="3557" y="2567"/>
                      <a:pt x="3545" y="2567"/>
                      <a:pt x="3525" y="2567"/>
                    </a:cubicBezTo>
                    <a:cubicBezTo>
                      <a:pt x="3493" y="2567"/>
                      <a:pt x="3486" y="2542"/>
                      <a:pt x="3454" y="2542"/>
                    </a:cubicBezTo>
                    <a:cubicBezTo>
                      <a:pt x="3434" y="2542"/>
                      <a:pt x="3428" y="2548"/>
                      <a:pt x="3415" y="2548"/>
                    </a:cubicBezTo>
                    <a:cubicBezTo>
                      <a:pt x="3396" y="2548"/>
                      <a:pt x="3383" y="2535"/>
                      <a:pt x="3363" y="2535"/>
                    </a:cubicBezTo>
                    <a:cubicBezTo>
                      <a:pt x="3325" y="2535"/>
                      <a:pt x="3305" y="2574"/>
                      <a:pt x="3266" y="2574"/>
                    </a:cubicBezTo>
                    <a:cubicBezTo>
                      <a:pt x="3253" y="2574"/>
                      <a:pt x="3241" y="2567"/>
                      <a:pt x="3241" y="2561"/>
                    </a:cubicBezTo>
                    <a:cubicBezTo>
                      <a:pt x="3241" y="2535"/>
                      <a:pt x="3241" y="2535"/>
                      <a:pt x="3241" y="2535"/>
                    </a:cubicBezTo>
                    <a:cubicBezTo>
                      <a:pt x="3234" y="2509"/>
                      <a:pt x="3202" y="2509"/>
                      <a:pt x="3176" y="2503"/>
                    </a:cubicBezTo>
                    <a:cubicBezTo>
                      <a:pt x="3156" y="2503"/>
                      <a:pt x="3143" y="2490"/>
                      <a:pt x="3124" y="2490"/>
                    </a:cubicBezTo>
                    <a:cubicBezTo>
                      <a:pt x="3105" y="2490"/>
                      <a:pt x="3092" y="2496"/>
                      <a:pt x="3085" y="2509"/>
                    </a:cubicBezTo>
                    <a:cubicBezTo>
                      <a:pt x="3092" y="2516"/>
                      <a:pt x="3098" y="2516"/>
                      <a:pt x="3105" y="2522"/>
                    </a:cubicBezTo>
                    <a:cubicBezTo>
                      <a:pt x="3092" y="2535"/>
                      <a:pt x="3085" y="2535"/>
                      <a:pt x="3072" y="2535"/>
                    </a:cubicBezTo>
                    <a:cubicBezTo>
                      <a:pt x="3053" y="2535"/>
                      <a:pt x="3046" y="2529"/>
                      <a:pt x="3027" y="2529"/>
                    </a:cubicBezTo>
                    <a:cubicBezTo>
                      <a:pt x="3001" y="2529"/>
                      <a:pt x="2995" y="2548"/>
                      <a:pt x="2975" y="2561"/>
                    </a:cubicBezTo>
                    <a:cubicBezTo>
                      <a:pt x="2943" y="2587"/>
                      <a:pt x="2917" y="2606"/>
                      <a:pt x="2917" y="2645"/>
                    </a:cubicBezTo>
                    <a:cubicBezTo>
                      <a:pt x="2917" y="2671"/>
                      <a:pt x="2943" y="2684"/>
                      <a:pt x="2950" y="2710"/>
                    </a:cubicBezTo>
                    <a:cubicBezTo>
                      <a:pt x="2969" y="2781"/>
                      <a:pt x="2975" y="2845"/>
                      <a:pt x="3040" y="2865"/>
                    </a:cubicBezTo>
                    <a:cubicBezTo>
                      <a:pt x="3085" y="2865"/>
                      <a:pt x="3105" y="2871"/>
                      <a:pt x="3150" y="2871"/>
                    </a:cubicBezTo>
                    <a:cubicBezTo>
                      <a:pt x="3182" y="2871"/>
                      <a:pt x="3189" y="2820"/>
                      <a:pt x="3227" y="2820"/>
                    </a:cubicBezTo>
                    <a:cubicBezTo>
                      <a:pt x="3247" y="2820"/>
                      <a:pt x="3247" y="2845"/>
                      <a:pt x="3266" y="2865"/>
                    </a:cubicBezTo>
                    <a:cubicBezTo>
                      <a:pt x="3292" y="2884"/>
                      <a:pt x="3318" y="2871"/>
                      <a:pt x="3350" y="2878"/>
                    </a:cubicBezTo>
                    <a:cubicBezTo>
                      <a:pt x="3350" y="2904"/>
                      <a:pt x="3350" y="2904"/>
                      <a:pt x="3350" y="2904"/>
                    </a:cubicBezTo>
                    <a:cubicBezTo>
                      <a:pt x="3344" y="2917"/>
                      <a:pt x="3331" y="2917"/>
                      <a:pt x="3312" y="2917"/>
                    </a:cubicBezTo>
                    <a:cubicBezTo>
                      <a:pt x="3299" y="2917"/>
                      <a:pt x="3292" y="2930"/>
                      <a:pt x="3273" y="2930"/>
                    </a:cubicBezTo>
                    <a:cubicBezTo>
                      <a:pt x="3247" y="2930"/>
                      <a:pt x="3247" y="2930"/>
                      <a:pt x="3247" y="2930"/>
                    </a:cubicBezTo>
                    <a:cubicBezTo>
                      <a:pt x="3227" y="2930"/>
                      <a:pt x="3227" y="2930"/>
                      <a:pt x="3227" y="2930"/>
                    </a:cubicBezTo>
                    <a:lnTo>
                      <a:pt x="3227" y="2930"/>
                    </a:lnTo>
                    <a:cubicBezTo>
                      <a:pt x="3234" y="2942"/>
                      <a:pt x="3241" y="2949"/>
                      <a:pt x="3241" y="2962"/>
                    </a:cubicBezTo>
                    <a:cubicBezTo>
                      <a:pt x="3241" y="2981"/>
                      <a:pt x="3215" y="2981"/>
                      <a:pt x="3208" y="3007"/>
                    </a:cubicBezTo>
                    <a:cubicBezTo>
                      <a:pt x="3253" y="3026"/>
                      <a:pt x="3247" y="3072"/>
                      <a:pt x="3273" y="3117"/>
                    </a:cubicBezTo>
                    <a:cubicBezTo>
                      <a:pt x="3292" y="3091"/>
                      <a:pt x="3299" y="3078"/>
                      <a:pt x="3312" y="3052"/>
                    </a:cubicBezTo>
                    <a:cubicBezTo>
                      <a:pt x="3318" y="3033"/>
                      <a:pt x="3318" y="3014"/>
                      <a:pt x="3338" y="3014"/>
                    </a:cubicBezTo>
                    <a:cubicBezTo>
                      <a:pt x="3363" y="3014"/>
                      <a:pt x="3376" y="3046"/>
                      <a:pt x="3389" y="3072"/>
                    </a:cubicBezTo>
                    <a:cubicBezTo>
                      <a:pt x="3402" y="3091"/>
                      <a:pt x="3422" y="3098"/>
                      <a:pt x="3422" y="3124"/>
                    </a:cubicBezTo>
                    <a:cubicBezTo>
                      <a:pt x="3422" y="3137"/>
                      <a:pt x="3402" y="3137"/>
                      <a:pt x="3396" y="3137"/>
                    </a:cubicBezTo>
                    <a:cubicBezTo>
                      <a:pt x="3383" y="3137"/>
                      <a:pt x="3376" y="3130"/>
                      <a:pt x="3370" y="3130"/>
                    </a:cubicBezTo>
                    <a:cubicBezTo>
                      <a:pt x="3357" y="3130"/>
                      <a:pt x="3363" y="3149"/>
                      <a:pt x="3357" y="3162"/>
                    </a:cubicBezTo>
                    <a:cubicBezTo>
                      <a:pt x="3331" y="3175"/>
                      <a:pt x="3312" y="3175"/>
                      <a:pt x="3286" y="3182"/>
                    </a:cubicBezTo>
                    <a:cubicBezTo>
                      <a:pt x="3247" y="3195"/>
                      <a:pt x="3227" y="3208"/>
                      <a:pt x="3189" y="3208"/>
                    </a:cubicBezTo>
                    <a:cubicBezTo>
                      <a:pt x="3105" y="3208"/>
                      <a:pt x="3008" y="3065"/>
                      <a:pt x="3105" y="3201"/>
                    </a:cubicBezTo>
                    <a:cubicBezTo>
                      <a:pt x="3098" y="3208"/>
                      <a:pt x="3098" y="3208"/>
                      <a:pt x="3098" y="3208"/>
                    </a:cubicBezTo>
                    <a:cubicBezTo>
                      <a:pt x="3059" y="3214"/>
                      <a:pt x="3040" y="3233"/>
                      <a:pt x="3001" y="3240"/>
                    </a:cubicBezTo>
                    <a:cubicBezTo>
                      <a:pt x="2924" y="3259"/>
                      <a:pt x="2865" y="3246"/>
                      <a:pt x="2801" y="3298"/>
                    </a:cubicBezTo>
                    <a:cubicBezTo>
                      <a:pt x="2788" y="3318"/>
                      <a:pt x="2768" y="3324"/>
                      <a:pt x="2743" y="3324"/>
                    </a:cubicBezTo>
                    <a:cubicBezTo>
                      <a:pt x="2710" y="3324"/>
                      <a:pt x="2704" y="3305"/>
                      <a:pt x="2678" y="3285"/>
                    </a:cubicBezTo>
                    <a:cubicBezTo>
                      <a:pt x="2620" y="3253"/>
                      <a:pt x="2594" y="3240"/>
                      <a:pt x="2529" y="3214"/>
                    </a:cubicBezTo>
                    <a:cubicBezTo>
                      <a:pt x="2536" y="3208"/>
                      <a:pt x="2542" y="3201"/>
                      <a:pt x="2542" y="3195"/>
                    </a:cubicBezTo>
                    <a:cubicBezTo>
                      <a:pt x="2536" y="3195"/>
                      <a:pt x="2529" y="3195"/>
                      <a:pt x="2516" y="3195"/>
                    </a:cubicBezTo>
                    <a:cubicBezTo>
                      <a:pt x="2477" y="3195"/>
                      <a:pt x="2464" y="3162"/>
                      <a:pt x="2445" y="3130"/>
                    </a:cubicBezTo>
                    <a:cubicBezTo>
                      <a:pt x="2432" y="3104"/>
                      <a:pt x="2400" y="3111"/>
                      <a:pt x="2374" y="3091"/>
                    </a:cubicBezTo>
                    <a:cubicBezTo>
                      <a:pt x="2361" y="3085"/>
                      <a:pt x="2361" y="3072"/>
                      <a:pt x="2342" y="3072"/>
                    </a:cubicBezTo>
                    <a:cubicBezTo>
                      <a:pt x="2322" y="3072"/>
                      <a:pt x="2322" y="3091"/>
                      <a:pt x="2303" y="3098"/>
                    </a:cubicBezTo>
                    <a:cubicBezTo>
                      <a:pt x="2283" y="3111"/>
                      <a:pt x="2257" y="3104"/>
                      <a:pt x="2257" y="3124"/>
                    </a:cubicBezTo>
                    <a:cubicBezTo>
                      <a:pt x="2257" y="3149"/>
                      <a:pt x="2277" y="3156"/>
                      <a:pt x="2303" y="3175"/>
                    </a:cubicBezTo>
                    <a:cubicBezTo>
                      <a:pt x="2309" y="3182"/>
                      <a:pt x="2322" y="3182"/>
                      <a:pt x="2322" y="3188"/>
                    </a:cubicBezTo>
                    <a:cubicBezTo>
                      <a:pt x="2322" y="3201"/>
                      <a:pt x="2309" y="3201"/>
                      <a:pt x="2296" y="3208"/>
                    </a:cubicBezTo>
                    <a:cubicBezTo>
                      <a:pt x="2283" y="3214"/>
                      <a:pt x="2277" y="3221"/>
                      <a:pt x="2270" y="3233"/>
                    </a:cubicBezTo>
                    <a:cubicBezTo>
                      <a:pt x="2283" y="3259"/>
                      <a:pt x="2283" y="3279"/>
                      <a:pt x="2296" y="3305"/>
                    </a:cubicBezTo>
                    <a:cubicBezTo>
                      <a:pt x="2309" y="3318"/>
                      <a:pt x="2316" y="3324"/>
                      <a:pt x="2322" y="3343"/>
                    </a:cubicBezTo>
                    <a:cubicBezTo>
                      <a:pt x="2335" y="3363"/>
                      <a:pt x="2361" y="3363"/>
                      <a:pt x="2374" y="3382"/>
                    </a:cubicBezTo>
                    <a:cubicBezTo>
                      <a:pt x="2374" y="3363"/>
                      <a:pt x="2380" y="3350"/>
                      <a:pt x="2387" y="3330"/>
                    </a:cubicBezTo>
                    <a:cubicBezTo>
                      <a:pt x="2393" y="3318"/>
                      <a:pt x="2400" y="3305"/>
                      <a:pt x="2406" y="3305"/>
                    </a:cubicBezTo>
                    <a:cubicBezTo>
                      <a:pt x="2426" y="3305"/>
                      <a:pt x="2439" y="3318"/>
                      <a:pt x="2458" y="3324"/>
                    </a:cubicBezTo>
                    <a:cubicBezTo>
                      <a:pt x="2510" y="3330"/>
                      <a:pt x="2548" y="3343"/>
                      <a:pt x="2581" y="3382"/>
                    </a:cubicBezTo>
                    <a:lnTo>
                      <a:pt x="2581" y="3382"/>
                    </a:lnTo>
                    <a:cubicBezTo>
                      <a:pt x="2536" y="3382"/>
                      <a:pt x="2510" y="3382"/>
                      <a:pt x="2464" y="3382"/>
                    </a:cubicBezTo>
                    <a:cubicBezTo>
                      <a:pt x="2400" y="3382"/>
                      <a:pt x="2367" y="3402"/>
                      <a:pt x="2303" y="3402"/>
                    </a:cubicBezTo>
                    <a:cubicBezTo>
                      <a:pt x="2232" y="3402"/>
                      <a:pt x="2206" y="3350"/>
                      <a:pt x="2148" y="3311"/>
                    </a:cubicBezTo>
                    <a:cubicBezTo>
                      <a:pt x="2083" y="3272"/>
                      <a:pt x="2012" y="3279"/>
                      <a:pt x="1986" y="3201"/>
                    </a:cubicBezTo>
                    <a:cubicBezTo>
                      <a:pt x="1973" y="3188"/>
                      <a:pt x="1960" y="3182"/>
                      <a:pt x="1941" y="3182"/>
                    </a:cubicBezTo>
                    <a:cubicBezTo>
                      <a:pt x="1921" y="3182"/>
                      <a:pt x="1921" y="3214"/>
                      <a:pt x="1902" y="3214"/>
                    </a:cubicBezTo>
                    <a:cubicBezTo>
                      <a:pt x="1882" y="3214"/>
                      <a:pt x="1869" y="3195"/>
                      <a:pt x="1850" y="3182"/>
                    </a:cubicBezTo>
                    <a:cubicBezTo>
                      <a:pt x="1837" y="3195"/>
                      <a:pt x="1831" y="3221"/>
                      <a:pt x="1811" y="3221"/>
                    </a:cubicBezTo>
                    <a:cubicBezTo>
                      <a:pt x="1779" y="3221"/>
                      <a:pt x="1766" y="3201"/>
                      <a:pt x="1740" y="3201"/>
                    </a:cubicBezTo>
                    <a:cubicBezTo>
                      <a:pt x="1721" y="3201"/>
                      <a:pt x="1714" y="3227"/>
                      <a:pt x="1688" y="3227"/>
                    </a:cubicBezTo>
                    <a:cubicBezTo>
                      <a:pt x="1675" y="3227"/>
                      <a:pt x="1675" y="3201"/>
                      <a:pt x="1656" y="3195"/>
                    </a:cubicBezTo>
                    <a:cubicBezTo>
                      <a:pt x="1624" y="3188"/>
                      <a:pt x="1604" y="3175"/>
                      <a:pt x="1572" y="3175"/>
                    </a:cubicBezTo>
                    <a:cubicBezTo>
                      <a:pt x="1546" y="3175"/>
                      <a:pt x="1553" y="3227"/>
                      <a:pt x="1527" y="3227"/>
                    </a:cubicBezTo>
                    <a:cubicBezTo>
                      <a:pt x="1501" y="3227"/>
                      <a:pt x="1501" y="3188"/>
                      <a:pt x="1481" y="3182"/>
                    </a:cubicBezTo>
                    <a:cubicBezTo>
                      <a:pt x="1456" y="3175"/>
                      <a:pt x="1430" y="3182"/>
                      <a:pt x="1417" y="3156"/>
                    </a:cubicBezTo>
                    <a:cubicBezTo>
                      <a:pt x="1391" y="3182"/>
                      <a:pt x="1372" y="3201"/>
                      <a:pt x="1346" y="3233"/>
                    </a:cubicBezTo>
                    <a:cubicBezTo>
                      <a:pt x="1294" y="3201"/>
                      <a:pt x="1294" y="3117"/>
                      <a:pt x="1229" y="3117"/>
                    </a:cubicBezTo>
                    <a:cubicBezTo>
                      <a:pt x="1223" y="3117"/>
                      <a:pt x="1216" y="3130"/>
                      <a:pt x="1216" y="3143"/>
                    </a:cubicBezTo>
                    <a:cubicBezTo>
                      <a:pt x="1216" y="3201"/>
                      <a:pt x="1216" y="3201"/>
                      <a:pt x="1216" y="3201"/>
                    </a:cubicBezTo>
                    <a:cubicBezTo>
                      <a:pt x="1216" y="3214"/>
                      <a:pt x="1229" y="3221"/>
                      <a:pt x="1236" y="3240"/>
                    </a:cubicBezTo>
                    <a:cubicBezTo>
                      <a:pt x="1197" y="3246"/>
                      <a:pt x="1177" y="3253"/>
                      <a:pt x="1145" y="3272"/>
                    </a:cubicBezTo>
                    <a:cubicBezTo>
                      <a:pt x="1113" y="3240"/>
                      <a:pt x="1100" y="3221"/>
                      <a:pt x="1067" y="3182"/>
                    </a:cubicBezTo>
                    <a:cubicBezTo>
                      <a:pt x="1054" y="3169"/>
                      <a:pt x="1048" y="3149"/>
                      <a:pt x="1029" y="3149"/>
                    </a:cubicBezTo>
                    <a:cubicBezTo>
                      <a:pt x="990" y="3149"/>
                      <a:pt x="970" y="3175"/>
                      <a:pt x="925" y="3175"/>
                    </a:cubicBezTo>
                    <a:cubicBezTo>
                      <a:pt x="893" y="3175"/>
                      <a:pt x="867" y="3182"/>
                      <a:pt x="835" y="3182"/>
                    </a:cubicBezTo>
                    <a:cubicBezTo>
                      <a:pt x="822" y="3182"/>
                      <a:pt x="815" y="3169"/>
                      <a:pt x="809" y="3169"/>
                    </a:cubicBezTo>
                    <a:cubicBezTo>
                      <a:pt x="763" y="3169"/>
                      <a:pt x="763" y="3233"/>
                      <a:pt x="744" y="3272"/>
                    </a:cubicBezTo>
                    <a:cubicBezTo>
                      <a:pt x="705" y="3253"/>
                      <a:pt x="692" y="3221"/>
                      <a:pt x="660" y="3195"/>
                    </a:cubicBezTo>
                    <a:cubicBezTo>
                      <a:pt x="621" y="3169"/>
                      <a:pt x="582" y="3175"/>
                      <a:pt x="544" y="3156"/>
                    </a:cubicBezTo>
                    <a:cubicBezTo>
                      <a:pt x="524" y="3188"/>
                      <a:pt x="492" y="3188"/>
                      <a:pt x="479" y="3214"/>
                    </a:cubicBezTo>
                    <a:cubicBezTo>
                      <a:pt x="453" y="3259"/>
                      <a:pt x="472" y="3298"/>
                      <a:pt x="434" y="3330"/>
                    </a:cubicBezTo>
                    <a:cubicBezTo>
                      <a:pt x="408" y="3363"/>
                      <a:pt x="369" y="3337"/>
                      <a:pt x="330" y="3350"/>
                    </a:cubicBezTo>
                    <a:cubicBezTo>
                      <a:pt x="298" y="3363"/>
                      <a:pt x="298" y="3402"/>
                      <a:pt x="291" y="3434"/>
                    </a:cubicBezTo>
                    <a:lnTo>
                      <a:pt x="291" y="3434"/>
                    </a:lnTo>
                    <a:cubicBezTo>
                      <a:pt x="266" y="3414"/>
                      <a:pt x="266" y="3402"/>
                      <a:pt x="246" y="3376"/>
                    </a:cubicBezTo>
                    <a:cubicBezTo>
                      <a:pt x="240" y="3369"/>
                      <a:pt x="233" y="3363"/>
                      <a:pt x="233" y="3356"/>
                    </a:cubicBezTo>
                    <a:cubicBezTo>
                      <a:pt x="233" y="3337"/>
                      <a:pt x="240" y="3324"/>
                      <a:pt x="252" y="3311"/>
                    </a:cubicBezTo>
                    <a:cubicBezTo>
                      <a:pt x="259" y="3292"/>
                      <a:pt x="266" y="3279"/>
                      <a:pt x="266" y="3259"/>
                    </a:cubicBezTo>
                    <a:cubicBezTo>
                      <a:pt x="272" y="3253"/>
                      <a:pt x="278" y="3246"/>
                      <a:pt x="278" y="3233"/>
                    </a:cubicBezTo>
                    <a:cubicBezTo>
                      <a:pt x="278" y="3214"/>
                      <a:pt x="278" y="3188"/>
                      <a:pt x="259" y="3182"/>
                    </a:cubicBezTo>
                    <a:cubicBezTo>
                      <a:pt x="233" y="3169"/>
                      <a:pt x="207" y="3162"/>
                      <a:pt x="194" y="3130"/>
                    </a:cubicBezTo>
                    <a:cubicBezTo>
                      <a:pt x="182" y="3098"/>
                      <a:pt x="194" y="3072"/>
                      <a:pt x="188" y="3040"/>
                    </a:cubicBezTo>
                    <a:cubicBezTo>
                      <a:pt x="188" y="3020"/>
                      <a:pt x="175" y="3007"/>
                      <a:pt x="175" y="2988"/>
                    </a:cubicBezTo>
                    <a:cubicBezTo>
                      <a:pt x="175" y="2930"/>
                      <a:pt x="214" y="2897"/>
                      <a:pt x="220" y="2839"/>
                    </a:cubicBezTo>
                    <a:cubicBezTo>
                      <a:pt x="220" y="2820"/>
                      <a:pt x="214" y="2800"/>
                      <a:pt x="227" y="2781"/>
                    </a:cubicBezTo>
                    <a:cubicBezTo>
                      <a:pt x="233" y="2761"/>
                      <a:pt x="246" y="2748"/>
                      <a:pt x="259" y="2723"/>
                    </a:cubicBezTo>
                    <a:cubicBezTo>
                      <a:pt x="266" y="2710"/>
                      <a:pt x="272" y="2703"/>
                      <a:pt x="272" y="2690"/>
                    </a:cubicBezTo>
                    <a:cubicBezTo>
                      <a:pt x="272" y="2651"/>
                      <a:pt x="252" y="2632"/>
                      <a:pt x="240" y="2600"/>
                    </a:cubicBezTo>
                    <a:cubicBezTo>
                      <a:pt x="227" y="2574"/>
                      <a:pt x="220" y="2561"/>
                      <a:pt x="207" y="2542"/>
                    </a:cubicBezTo>
                    <a:cubicBezTo>
                      <a:pt x="110" y="2554"/>
                      <a:pt x="110" y="2554"/>
                      <a:pt x="110" y="2554"/>
                    </a:cubicBezTo>
                    <a:cubicBezTo>
                      <a:pt x="91" y="2554"/>
                      <a:pt x="71" y="2548"/>
                      <a:pt x="52" y="2535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6" name="Freeform 81">
                <a:extLst>
                  <a:ext uri="{FF2B5EF4-FFF2-40B4-BE49-F238E27FC236}">
                    <a16:creationId xmlns:a16="http://schemas.microsoft.com/office/drawing/2014/main" id="{2E116034-F59C-A945-B8D4-11CE51ACE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6782" y="4816286"/>
                <a:ext cx="6482798" cy="4360397"/>
              </a:xfrm>
              <a:custGeom>
                <a:avLst/>
                <a:gdLst>
                  <a:gd name="T0" fmla="*/ 5936 w 6480"/>
                  <a:gd name="T1" fmla="*/ 103 h 4359"/>
                  <a:gd name="T2" fmla="*/ 6104 w 6480"/>
                  <a:gd name="T3" fmla="*/ 686 h 4359"/>
                  <a:gd name="T4" fmla="*/ 5781 w 6480"/>
                  <a:gd name="T5" fmla="*/ 142 h 4359"/>
                  <a:gd name="T6" fmla="*/ 5652 w 6480"/>
                  <a:gd name="T7" fmla="*/ 614 h 4359"/>
                  <a:gd name="T8" fmla="*/ 4798 w 6480"/>
                  <a:gd name="T9" fmla="*/ 401 h 4359"/>
                  <a:gd name="T10" fmla="*/ 4513 w 6480"/>
                  <a:gd name="T11" fmla="*/ 918 h 4359"/>
                  <a:gd name="T12" fmla="*/ 4015 w 6480"/>
                  <a:gd name="T13" fmla="*/ 1474 h 4359"/>
                  <a:gd name="T14" fmla="*/ 3653 w 6480"/>
                  <a:gd name="T15" fmla="*/ 1934 h 4359"/>
                  <a:gd name="T16" fmla="*/ 2819 w 6480"/>
                  <a:gd name="T17" fmla="*/ 2134 h 4359"/>
                  <a:gd name="T18" fmla="*/ 2327 w 6480"/>
                  <a:gd name="T19" fmla="*/ 2276 h 4359"/>
                  <a:gd name="T20" fmla="*/ 2140 w 6480"/>
                  <a:gd name="T21" fmla="*/ 2315 h 4359"/>
                  <a:gd name="T22" fmla="*/ 2062 w 6480"/>
                  <a:gd name="T23" fmla="*/ 2612 h 4359"/>
                  <a:gd name="T24" fmla="*/ 2269 w 6480"/>
                  <a:gd name="T25" fmla="*/ 2540 h 4359"/>
                  <a:gd name="T26" fmla="*/ 2379 w 6480"/>
                  <a:gd name="T27" fmla="*/ 2877 h 4359"/>
                  <a:gd name="T28" fmla="*/ 2211 w 6480"/>
                  <a:gd name="T29" fmla="*/ 2993 h 4359"/>
                  <a:gd name="T30" fmla="*/ 1881 w 6480"/>
                  <a:gd name="T31" fmla="*/ 3051 h 4359"/>
                  <a:gd name="T32" fmla="*/ 1862 w 6480"/>
                  <a:gd name="T33" fmla="*/ 3090 h 4359"/>
                  <a:gd name="T34" fmla="*/ 1706 w 6480"/>
                  <a:gd name="T35" fmla="*/ 3349 h 4359"/>
                  <a:gd name="T36" fmla="*/ 1661 w 6480"/>
                  <a:gd name="T37" fmla="*/ 3420 h 4359"/>
                  <a:gd name="T38" fmla="*/ 1829 w 6480"/>
                  <a:gd name="T39" fmla="*/ 3666 h 4359"/>
                  <a:gd name="T40" fmla="*/ 2004 w 6480"/>
                  <a:gd name="T41" fmla="*/ 3730 h 4359"/>
                  <a:gd name="T42" fmla="*/ 1739 w 6480"/>
                  <a:gd name="T43" fmla="*/ 3543 h 4359"/>
                  <a:gd name="T44" fmla="*/ 1571 w 6480"/>
                  <a:gd name="T45" fmla="*/ 3543 h 4359"/>
                  <a:gd name="T46" fmla="*/ 1745 w 6480"/>
                  <a:gd name="T47" fmla="*/ 3827 h 4359"/>
                  <a:gd name="T48" fmla="*/ 1299 w 6480"/>
                  <a:gd name="T49" fmla="*/ 3620 h 4359"/>
                  <a:gd name="T50" fmla="*/ 1234 w 6480"/>
                  <a:gd name="T51" fmla="*/ 3827 h 4359"/>
                  <a:gd name="T52" fmla="*/ 1137 w 6480"/>
                  <a:gd name="T53" fmla="*/ 3595 h 4359"/>
                  <a:gd name="T54" fmla="*/ 827 w 6480"/>
                  <a:gd name="T55" fmla="*/ 3375 h 4359"/>
                  <a:gd name="T56" fmla="*/ 672 w 6480"/>
                  <a:gd name="T57" fmla="*/ 3491 h 4359"/>
                  <a:gd name="T58" fmla="*/ 285 w 6480"/>
                  <a:gd name="T59" fmla="*/ 3362 h 4359"/>
                  <a:gd name="T60" fmla="*/ 7 w 6480"/>
                  <a:gd name="T61" fmla="*/ 3252 h 4359"/>
                  <a:gd name="T62" fmla="*/ 446 w 6480"/>
                  <a:gd name="T63" fmla="*/ 3860 h 4359"/>
                  <a:gd name="T64" fmla="*/ 1079 w 6480"/>
                  <a:gd name="T65" fmla="*/ 4358 h 4359"/>
                  <a:gd name="T66" fmla="*/ 1506 w 6480"/>
                  <a:gd name="T67" fmla="*/ 4177 h 4359"/>
                  <a:gd name="T68" fmla="*/ 2418 w 6480"/>
                  <a:gd name="T69" fmla="*/ 4203 h 4359"/>
                  <a:gd name="T70" fmla="*/ 3026 w 6480"/>
                  <a:gd name="T71" fmla="*/ 3646 h 4359"/>
                  <a:gd name="T72" fmla="*/ 3744 w 6480"/>
                  <a:gd name="T73" fmla="*/ 3588 h 4359"/>
                  <a:gd name="T74" fmla="*/ 4106 w 6480"/>
                  <a:gd name="T75" fmla="*/ 3886 h 4359"/>
                  <a:gd name="T76" fmla="*/ 4617 w 6480"/>
                  <a:gd name="T77" fmla="*/ 3789 h 4359"/>
                  <a:gd name="T78" fmla="*/ 5289 w 6480"/>
                  <a:gd name="T79" fmla="*/ 3743 h 4359"/>
                  <a:gd name="T80" fmla="*/ 5464 w 6480"/>
                  <a:gd name="T81" fmla="*/ 3310 h 4359"/>
                  <a:gd name="T82" fmla="*/ 5736 w 6480"/>
                  <a:gd name="T83" fmla="*/ 2864 h 4359"/>
                  <a:gd name="T84" fmla="*/ 5891 w 6480"/>
                  <a:gd name="T85" fmla="*/ 2709 h 4359"/>
                  <a:gd name="T86" fmla="*/ 5884 w 6480"/>
                  <a:gd name="T87" fmla="*/ 2386 h 4359"/>
                  <a:gd name="T88" fmla="*/ 6143 w 6480"/>
                  <a:gd name="T89" fmla="*/ 2115 h 4359"/>
                  <a:gd name="T90" fmla="*/ 6428 w 6480"/>
                  <a:gd name="T91" fmla="*/ 1636 h 4359"/>
                  <a:gd name="T92" fmla="*/ 6447 w 6480"/>
                  <a:gd name="T93" fmla="*/ 1015 h 4359"/>
                  <a:gd name="T94" fmla="*/ 6454 w 6480"/>
                  <a:gd name="T95" fmla="*/ 724 h 4359"/>
                  <a:gd name="T96" fmla="*/ 6415 w 6480"/>
                  <a:gd name="T97" fmla="*/ 246 h 4359"/>
                  <a:gd name="T98" fmla="*/ 1849 w 6480"/>
                  <a:gd name="T99" fmla="*/ 2354 h 4359"/>
                  <a:gd name="T100" fmla="*/ 1926 w 6480"/>
                  <a:gd name="T101" fmla="*/ 2547 h 4359"/>
                  <a:gd name="T102" fmla="*/ 1855 w 6480"/>
                  <a:gd name="T103" fmla="*/ 2469 h 4359"/>
                  <a:gd name="T104" fmla="*/ 2056 w 6480"/>
                  <a:gd name="T105" fmla="*/ 2650 h 4359"/>
                  <a:gd name="T106" fmla="*/ 2075 w 6480"/>
                  <a:gd name="T107" fmla="*/ 2767 h 4359"/>
                  <a:gd name="T108" fmla="*/ 2230 w 6480"/>
                  <a:gd name="T109" fmla="*/ 2812 h 4359"/>
                  <a:gd name="T110" fmla="*/ 2172 w 6480"/>
                  <a:gd name="T111" fmla="*/ 2825 h 4359"/>
                  <a:gd name="T112" fmla="*/ 1784 w 6480"/>
                  <a:gd name="T113" fmla="*/ 2896 h 4359"/>
                  <a:gd name="T114" fmla="*/ 2017 w 6480"/>
                  <a:gd name="T115" fmla="*/ 2793 h 4359"/>
                  <a:gd name="T116" fmla="*/ 2133 w 6480"/>
                  <a:gd name="T117" fmla="*/ 2857 h 4359"/>
                  <a:gd name="T118" fmla="*/ 2088 w 6480"/>
                  <a:gd name="T119" fmla="*/ 2896 h 4359"/>
                  <a:gd name="T120" fmla="*/ 1732 w 6480"/>
                  <a:gd name="T121" fmla="*/ 2980 h 4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480" h="4359">
                    <a:moveTo>
                      <a:pt x="6240" y="0"/>
                    </a:moveTo>
                    <a:lnTo>
                      <a:pt x="6240" y="0"/>
                    </a:lnTo>
                    <a:cubicBezTo>
                      <a:pt x="6234" y="0"/>
                      <a:pt x="6227" y="7"/>
                      <a:pt x="6227" y="13"/>
                    </a:cubicBezTo>
                    <a:cubicBezTo>
                      <a:pt x="6201" y="32"/>
                      <a:pt x="6195" y="58"/>
                      <a:pt x="6163" y="71"/>
                    </a:cubicBezTo>
                    <a:cubicBezTo>
                      <a:pt x="6130" y="84"/>
                      <a:pt x="6104" y="84"/>
                      <a:pt x="6065" y="84"/>
                    </a:cubicBezTo>
                    <a:cubicBezTo>
                      <a:pt x="6033" y="84"/>
                      <a:pt x="6020" y="58"/>
                      <a:pt x="5981" y="45"/>
                    </a:cubicBezTo>
                    <a:cubicBezTo>
                      <a:pt x="5968" y="65"/>
                      <a:pt x="5956" y="84"/>
                      <a:pt x="5936" y="103"/>
                    </a:cubicBezTo>
                    <a:lnTo>
                      <a:pt x="5936" y="103"/>
                    </a:lnTo>
                    <a:cubicBezTo>
                      <a:pt x="6001" y="194"/>
                      <a:pt x="6059" y="252"/>
                      <a:pt x="6059" y="362"/>
                    </a:cubicBezTo>
                    <a:cubicBezTo>
                      <a:pt x="6059" y="453"/>
                      <a:pt x="6059" y="453"/>
                      <a:pt x="6059" y="453"/>
                    </a:cubicBezTo>
                    <a:cubicBezTo>
                      <a:pt x="6059" y="517"/>
                      <a:pt x="6072" y="563"/>
                      <a:pt x="6111" y="621"/>
                    </a:cubicBezTo>
                    <a:cubicBezTo>
                      <a:pt x="6130" y="647"/>
                      <a:pt x="6175" y="653"/>
                      <a:pt x="6175" y="692"/>
                    </a:cubicBezTo>
                    <a:cubicBezTo>
                      <a:pt x="6175" y="698"/>
                      <a:pt x="6169" y="705"/>
                      <a:pt x="6163" y="705"/>
                    </a:cubicBezTo>
                    <a:cubicBezTo>
                      <a:pt x="6137" y="705"/>
                      <a:pt x="6130" y="686"/>
                      <a:pt x="6104" y="686"/>
                    </a:cubicBezTo>
                    <a:cubicBezTo>
                      <a:pt x="6085" y="686"/>
                      <a:pt x="6072" y="692"/>
                      <a:pt x="6059" y="692"/>
                    </a:cubicBezTo>
                    <a:cubicBezTo>
                      <a:pt x="6020" y="692"/>
                      <a:pt x="6014" y="660"/>
                      <a:pt x="5981" y="640"/>
                    </a:cubicBezTo>
                    <a:cubicBezTo>
                      <a:pt x="5949" y="621"/>
                      <a:pt x="5917" y="640"/>
                      <a:pt x="5884" y="627"/>
                    </a:cubicBezTo>
                    <a:cubicBezTo>
                      <a:pt x="5891" y="537"/>
                      <a:pt x="5813" y="491"/>
                      <a:pt x="5813" y="395"/>
                    </a:cubicBezTo>
                    <a:cubicBezTo>
                      <a:pt x="5813" y="291"/>
                      <a:pt x="5813" y="291"/>
                      <a:pt x="5813" y="291"/>
                    </a:cubicBezTo>
                    <a:cubicBezTo>
                      <a:pt x="5813" y="246"/>
                      <a:pt x="5787" y="220"/>
                      <a:pt x="5768" y="181"/>
                    </a:cubicBezTo>
                    <a:cubicBezTo>
                      <a:pt x="5768" y="175"/>
                      <a:pt x="5781" y="149"/>
                      <a:pt x="5781" y="142"/>
                    </a:cubicBezTo>
                    <a:cubicBezTo>
                      <a:pt x="5716" y="116"/>
                      <a:pt x="5716" y="116"/>
                      <a:pt x="5716" y="116"/>
                    </a:cubicBezTo>
                    <a:cubicBezTo>
                      <a:pt x="5697" y="123"/>
                      <a:pt x="5619" y="168"/>
                      <a:pt x="5606" y="181"/>
                    </a:cubicBezTo>
                    <a:cubicBezTo>
                      <a:pt x="5580" y="201"/>
                      <a:pt x="5593" y="233"/>
                      <a:pt x="5580" y="265"/>
                    </a:cubicBezTo>
                    <a:cubicBezTo>
                      <a:pt x="5574" y="278"/>
                      <a:pt x="5548" y="278"/>
                      <a:pt x="5548" y="298"/>
                    </a:cubicBezTo>
                    <a:cubicBezTo>
                      <a:pt x="5548" y="343"/>
                      <a:pt x="5580" y="362"/>
                      <a:pt x="5580" y="407"/>
                    </a:cubicBezTo>
                    <a:cubicBezTo>
                      <a:pt x="5580" y="530"/>
                      <a:pt x="5580" y="530"/>
                      <a:pt x="5580" y="530"/>
                    </a:cubicBezTo>
                    <a:cubicBezTo>
                      <a:pt x="5580" y="576"/>
                      <a:pt x="5606" y="602"/>
                      <a:pt x="5652" y="614"/>
                    </a:cubicBezTo>
                    <a:cubicBezTo>
                      <a:pt x="5632" y="692"/>
                      <a:pt x="5600" y="718"/>
                      <a:pt x="5574" y="789"/>
                    </a:cubicBezTo>
                    <a:cubicBezTo>
                      <a:pt x="5548" y="854"/>
                      <a:pt x="5548" y="899"/>
                      <a:pt x="5503" y="944"/>
                    </a:cubicBezTo>
                    <a:cubicBezTo>
                      <a:pt x="5464" y="996"/>
                      <a:pt x="5425" y="1002"/>
                      <a:pt x="5373" y="1028"/>
                    </a:cubicBezTo>
                    <a:cubicBezTo>
                      <a:pt x="5154" y="757"/>
                      <a:pt x="5154" y="757"/>
                      <a:pt x="5154" y="757"/>
                    </a:cubicBezTo>
                    <a:cubicBezTo>
                      <a:pt x="5121" y="737"/>
                      <a:pt x="5095" y="731"/>
                      <a:pt x="5063" y="724"/>
                    </a:cubicBezTo>
                    <a:cubicBezTo>
                      <a:pt x="5063" y="621"/>
                      <a:pt x="5044" y="537"/>
                      <a:pt x="4960" y="472"/>
                    </a:cubicBezTo>
                    <a:cubicBezTo>
                      <a:pt x="4908" y="427"/>
                      <a:pt x="4856" y="433"/>
                      <a:pt x="4798" y="401"/>
                    </a:cubicBezTo>
                    <a:lnTo>
                      <a:pt x="4798" y="401"/>
                    </a:lnTo>
                    <a:cubicBezTo>
                      <a:pt x="4778" y="407"/>
                      <a:pt x="4759" y="420"/>
                      <a:pt x="4733" y="420"/>
                    </a:cubicBezTo>
                    <a:cubicBezTo>
                      <a:pt x="4714" y="427"/>
                      <a:pt x="4701" y="427"/>
                      <a:pt x="4688" y="433"/>
                    </a:cubicBezTo>
                    <a:cubicBezTo>
                      <a:pt x="4701" y="472"/>
                      <a:pt x="4701" y="498"/>
                      <a:pt x="4701" y="537"/>
                    </a:cubicBezTo>
                    <a:cubicBezTo>
                      <a:pt x="4701" y="621"/>
                      <a:pt x="4675" y="666"/>
                      <a:pt x="4636" y="737"/>
                    </a:cubicBezTo>
                    <a:cubicBezTo>
                      <a:pt x="4610" y="783"/>
                      <a:pt x="4604" y="815"/>
                      <a:pt x="4571" y="860"/>
                    </a:cubicBezTo>
                    <a:cubicBezTo>
                      <a:pt x="4552" y="886"/>
                      <a:pt x="4533" y="893"/>
                      <a:pt x="4513" y="918"/>
                    </a:cubicBezTo>
                    <a:cubicBezTo>
                      <a:pt x="4500" y="944"/>
                      <a:pt x="4500" y="957"/>
                      <a:pt x="4487" y="977"/>
                    </a:cubicBezTo>
                    <a:cubicBezTo>
                      <a:pt x="4423" y="1061"/>
                      <a:pt x="4378" y="1099"/>
                      <a:pt x="4300" y="1158"/>
                    </a:cubicBezTo>
                    <a:cubicBezTo>
                      <a:pt x="4242" y="1203"/>
                      <a:pt x="4216" y="1229"/>
                      <a:pt x="4158" y="1267"/>
                    </a:cubicBezTo>
                    <a:cubicBezTo>
                      <a:pt x="4132" y="1287"/>
                      <a:pt x="4106" y="1281"/>
                      <a:pt x="4099" y="1306"/>
                    </a:cubicBezTo>
                    <a:cubicBezTo>
                      <a:pt x="4099" y="1319"/>
                      <a:pt x="4099" y="1319"/>
                      <a:pt x="4099" y="1319"/>
                    </a:cubicBezTo>
                    <a:cubicBezTo>
                      <a:pt x="4086" y="1352"/>
                      <a:pt x="4080" y="1371"/>
                      <a:pt x="4067" y="1410"/>
                    </a:cubicBezTo>
                    <a:cubicBezTo>
                      <a:pt x="4054" y="1436"/>
                      <a:pt x="4041" y="1449"/>
                      <a:pt x="4015" y="1474"/>
                    </a:cubicBezTo>
                    <a:cubicBezTo>
                      <a:pt x="3996" y="1494"/>
                      <a:pt x="3970" y="1500"/>
                      <a:pt x="3970" y="1533"/>
                    </a:cubicBezTo>
                    <a:cubicBezTo>
                      <a:pt x="3970" y="1546"/>
                      <a:pt x="3970" y="1546"/>
                      <a:pt x="3970" y="1546"/>
                    </a:cubicBezTo>
                    <a:cubicBezTo>
                      <a:pt x="3970" y="1571"/>
                      <a:pt x="3951" y="1578"/>
                      <a:pt x="3938" y="1591"/>
                    </a:cubicBezTo>
                    <a:cubicBezTo>
                      <a:pt x="3918" y="1610"/>
                      <a:pt x="3912" y="1630"/>
                      <a:pt x="3892" y="1649"/>
                    </a:cubicBezTo>
                    <a:cubicBezTo>
                      <a:pt x="3847" y="1675"/>
                      <a:pt x="3841" y="1714"/>
                      <a:pt x="3802" y="1740"/>
                    </a:cubicBezTo>
                    <a:cubicBezTo>
                      <a:pt x="3763" y="1772"/>
                      <a:pt x="3737" y="1785"/>
                      <a:pt x="3718" y="1824"/>
                    </a:cubicBezTo>
                    <a:cubicBezTo>
                      <a:pt x="3698" y="1869"/>
                      <a:pt x="3698" y="1908"/>
                      <a:pt x="3653" y="1934"/>
                    </a:cubicBezTo>
                    <a:cubicBezTo>
                      <a:pt x="3627" y="1947"/>
                      <a:pt x="3614" y="1959"/>
                      <a:pt x="3588" y="1973"/>
                    </a:cubicBezTo>
                    <a:cubicBezTo>
                      <a:pt x="3550" y="1992"/>
                      <a:pt x="3530" y="1992"/>
                      <a:pt x="3485" y="1998"/>
                    </a:cubicBezTo>
                    <a:cubicBezTo>
                      <a:pt x="3395" y="2011"/>
                      <a:pt x="3343" y="2031"/>
                      <a:pt x="3246" y="2050"/>
                    </a:cubicBezTo>
                    <a:cubicBezTo>
                      <a:pt x="3207" y="2076"/>
                      <a:pt x="3175" y="2089"/>
                      <a:pt x="3129" y="2089"/>
                    </a:cubicBezTo>
                    <a:cubicBezTo>
                      <a:pt x="3097" y="2089"/>
                      <a:pt x="3097" y="2089"/>
                      <a:pt x="3097" y="2089"/>
                    </a:cubicBezTo>
                    <a:cubicBezTo>
                      <a:pt x="3039" y="2089"/>
                      <a:pt x="3013" y="2108"/>
                      <a:pt x="2955" y="2115"/>
                    </a:cubicBezTo>
                    <a:cubicBezTo>
                      <a:pt x="2903" y="2128"/>
                      <a:pt x="2871" y="2128"/>
                      <a:pt x="2819" y="2134"/>
                    </a:cubicBezTo>
                    <a:cubicBezTo>
                      <a:pt x="2780" y="2147"/>
                      <a:pt x="2761" y="2154"/>
                      <a:pt x="2722" y="2173"/>
                    </a:cubicBezTo>
                    <a:cubicBezTo>
                      <a:pt x="2683" y="2186"/>
                      <a:pt x="2657" y="2186"/>
                      <a:pt x="2618" y="2199"/>
                    </a:cubicBezTo>
                    <a:cubicBezTo>
                      <a:pt x="2547" y="2218"/>
                      <a:pt x="2508" y="2225"/>
                      <a:pt x="2437" y="2238"/>
                    </a:cubicBezTo>
                    <a:cubicBezTo>
                      <a:pt x="2392" y="2244"/>
                      <a:pt x="2373" y="2257"/>
                      <a:pt x="2327" y="2257"/>
                    </a:cubicBezTo>
                    <a:cubicBezTo>
                      <a:pt x="2295" y="2257"/>
                      <a:pt x="2295" y="2257"/>
                      <a:pt x="2295" y="2257"/>
                    </a:cubicBezTo>
                    <a:cubicBezTo>
                      <a:pt x="2263" y="2250"/>
                      <a:pt x="2263" y="2250"/>
                      <a:pt x="2263" y="2250"/>
                    </a:cubicBezTo>
                    <a:cubicBezTo>
                      <a:pt x="2205" y="2250"/>
                      <a:pt x="2321" y="2276"/>
                      <a:pt x="2327" y="2276"/>
                    </a:cubicBezTo>
                    <a:cubicBezTo>
                      <a:pt x="2347" y="2283"/>
                      <a:pt x="2366" y="2276"/>
                      <a:pt x="2373" y="2289"/>
                    </a:cubicBezTo>
                    <a:cubicBezTo>
                      <a:pt x="2386" y="2302"/>
                      <a:pt x="2373" y="2315"/>
                      <a:pt x="2379" y="2328"/>
                    </a:cubicBezTo>
                    <a:lnTo>
                      <a:pt x="2373" y="2322"/>
                    </a:lnTo>
                    <a:cubicBezTo>
                      <a:pt x="2327" y="2322"/>
                      <a:pt x="2327" y="2322"/>
                      <a:pt x="2327" y="2322"/>
                    </a:cubicBezTo>
                    <a:cubicBezTo>
                      <a:pt x="2282" y="2322"/>
                      <a:pt x="2276" y="2276"/>
                      <a:pt x="2237" y="2276"/>
                    </a:cubicBezTo>
                    <a:cubicBezTo>
                      <a:pt x="2217" y="2276"/>
                      <a:pt x="2217" y="2296"/>
                      <a:pt x="2205" y="2302"/>
                    </a:cubicBezTo>
                    <a:cubicBezTo>
                      <a:pt x="2185" y="2309"/>
                      <a:pt x="2166" y="2302"/>
                      <a:pt x="2140" y="2315"/>
                    </a:cubicBezTo>
                    <a:cubicBezTo>
                      <a:pt x="2088" y="2347"/>
                      <a:pt x="2062" y="2373"/>
                      <a:pt x="2004" y="2399"/>
                    </a:cubicBezTo>
                    <a:cubicBezTo>
                      <a:pt x="2004" y="2438"/>
                      <a:pt x="1985" y="2457"/>
                      <a:pt x="1985" y="2489"/>
                    </a:cubicBezTo>
                    <a:cubicBezTo>
                      <a:pt x="1985" y="2534"/>
                      <a:pt x="1985" y="2534"/>
                      <a:pt x="1985" y="2534"/>
                    </a:cubicBezTo>
                    <a:cubicBezTo>
                      <a:pt x="1985" y="2553"/>
                      <a:pt x="1972" y="2566"/>
                      <a:pt x="1972" y="2586"/>
                    </a:cubicBezTo>
                    <a:cubicBezTo>
                      <a:pt x="1972" y="2592"/>
                      <a:pt x="1978" y="2586"/>
                      <a:pt x="1978" y="2592"/>
                    </a:cubicBezTo>
                    <a:cubicBezTo>
                      <a:pt x="1991" y="2612"/>
                      <a:pt x="2004" y="2625"/>
                      <a:pt x="2023" y="2625"/>
                    </a:cubicBezTo>
                    <a:cubicBezTo>
                      <a:pt x="2036" y="2625"/>
                      <a:pt x="2049" y="2612"/>
                      <a:pt x="2062" y="2612"/>
                    </a:cubicBezTo>
                    <a:cubicBezTo>
                      <a:pt x="2075" y="2637"/>
                      <a:pt x="2082" y="2657"/>
                      <a:pt x="2107" y="2657"/>
                    </a:cubicBezTo>
                    <a:cubicBezTo>
                      <a:pt x="2146" y="2657"/>
                      <a:pt x="2159" y="2644"/>
                      <a:pt x="2191" y="2625"/>
                    </a:cubicBezTo>
                    <a:cubicBezTo>
                      <a:pt x="2205" y="2612"/>
                      <a:pt x="2211" y="2599"/>
                      <a:pt x="2230" y="2592"/>
                    </a:cubicBezTo>
                    <a:cubicBezTo>
                      <a:pt x="2243" y="2592"/>
                      <a:pt x="2263" y="2592"/>
                      <a:pt x="2263" y="2579"/>
                    </a:cubicBezTo>
                    <a:cubicBezTo>
                      <a:pt x="2263" y="2560"/>
                      <a:pt x="2250" y="2553"/>
                      <a:pt x="2250" y="2534"/>
                    </a:cubicBezTo>
                    <a:cubicBezTo>
                      <a:pt x="2250" y="2502"/>
                      <a:pt x="2263" y="2476"/>
                      <a:pt x="2295" y="2457"/>
                    </a:cubicBezTo>
                    <a:cubicBezTo>
                      <a:pt x="2289" y="2495"/>
                      <a:pt x="2269" y="2508"/>
                      <a:pt x="2269" y="2540"/>
                    </a:cubicBezTo>
                    <a:cubicBezTo>
                      <a:pt x="2269" y="2560"/>
                      <a:pt x="2289" y="2560"/>
                      <a:pt x="2289" y="2579"/>
                    </a:cubicBezTo>
                    <a:cubicBezTo>
                      <a:pt x="2289" y="2592"/>
                      <a:pt x="2276" y="2592"/>
                      <a:pt x="2263" y="2599"/>
                    </a:cubicBezTo>
                    <a:cubicBezTo>
                      <a:pt x="2237" y="2612"/>
                      <a:pt x="2230" y="2625"/>
                      <a:pt x="2217" y="2650"/>
                    </a:cubicBezTo>
                    <a:cubicBezTo>
                      <a:pt x="2211" y="2663"/>
                      <a:pt x="2191" y="2670"/>
                      <a:pt x="2191" y="2689"/>
                    </a:cubicBezTo>
                    <a:cubicBezTo>
                      <a:pt x="2191" y="2722"/>
                      <a:pt x="2217" y="2735"/>
                      <a:pt x="2243" y="2760"/>
                    </a:cubicBezTo>
                    <a:cubicBezTo>
                      <a:pt x="2263" y="2780"/>
                      <a:pt x="2256" y="2812"/>
                      <a:pt x="2289" y="2838"/>
                    </a:cubicBezTo>
                    <a:cubicBezTo>
                      <a:pt x="2321" y="2857"/>
                      <a:pt x="2340" y="2870"/>
                      <a:pt x="2379" y="2877"/>
                    </a:cubicBezTo>
                    <a:cubicBezTo>
                      <a:pt x="2398" y="2877"/>
                      <a:pt x="2431" y="2870"/>
                      <a:pt x="2431" y="2890"/>
                    </a:cubicBezTo>
                    <a:cubicBezTo>
                      <a:pt x="2431" y="2903"/>
                      <a:pt x="2424" y="2909"/>
                      <a:pt x="2418" y="2909"/>
                    </a:cubicBezTo>
                    <a:cubicBezTo>
                      <a:pt x="2373" y="2909"/>
                      <a:pt x="2347" y="2877"/>
                      <a:pt x="2301" y="2877"/>
                    </a:cubicBezTo>
                    <a:cubicBezTo>
                      <a:pt x="2269" y="2877"/>
                      <a:pt x="2269" y="2877"/>
                      <a:pt x="2269" y="2877"/>
                    </a:cubicBezTo>
                    <a:cubicBezTo>
                      <a:pt x="2250" y="2877"/>
                      <a:pt x="2243" y="2896"/>
                      <a:pt x="2243" y="2916"/>
                    </a:cubicBezTo>
                    <a:cubicBezTo>
                      <a:pt x="2243" y="2961"/>
                      <a:pt x="2243" y="2961"/>
                      <a:pt x="2243" y="2961"/>
                    </a:cubicBezTo>
                    <a:cubicBezTo>
                      <a:pt x="2243" y="2980"/>
                      <a:pt x="2230" y="2993"/>
                      <a:pt x="2211" y="2993"/>
                    </a:cubicBezTo>
                    <a:cubicBezTo>
                      <a:pt x="2191" y="2993"/>
                      <a:pt x="2185" y="2987"/>
                      <a:pt x="2159" y="2987"/>
                    </a:cubicBezTo>
                    <a:cubicBezTo>
                      <a:pt x="2140" y="2987"/>
                      <a:pt x="2133" y="3006"/>
                      <a:pt x="2114" y="3006"/>
                    </a:cubicBezTo>
                    <a:cubicBezTo>
                      <a:pt x="2088" y="3019"/>
                      <a:pt x="2075" y="3013"/>
                      <a:pt x="2049" y="3013"/>
                    </a:cubicBezTo>
                    <a:cubicBezTo>
                      <a:pt x="2017" y="3019"/>
                      <a:pt x="2004" y="3038"/>
                      <a:pt x="1972" y="3038"/>
                    </a:cubicBezTo>
                    <a:cubicBezTo>
                      <a:pt x="1933" y="3038"/>
                      <a:pt x="1933" y="3038"/>
                      <a:pt x="1933" y="3038"/>
                    </a:cubicBezTo>
                    <a:cubicBezTo>
                      <a:pt x="1926" y="3038"/>
                      <a:pt x="1926" y="3038"/>
                      <a:pt x="1920" y="3038"/>
                    </a:cubicBezTo>
                    <a:cubicBezTo>
                      <a:pt x="1901" y="3038"/>
                      <a:pt x="1894" y="3051"/>
                      <a:pt x="1881" y="3051"/>
                    </a:cubicBezTo>
                    <a:cubicBezTo>
                      <a:pt x="1849" y="3051"/>
                      <a:pt x="1836" y="3019"/>
                      <a:pt x="1797" y="3019"/>
                    </a:cubicBezTo>
                    <a:lnTo>
                      <a:pt x="1791" y="3019"/>
                    </a:lnTo>
                    <a:cubicBezTo>
                      <a:pt x="1784" y="3025"/>
                      <a:pt x="1784" y="3025"/>
                      <a:pt x="1784" y="3025"/>
                    </a:cubicBezTo>
                    <a:cubicBezTo>
                      <a:pt x="1803" y="3032"/>
                      <a:pt x="1816" y="3045"/>
                      <a:pt x="1829" y="3051"/>
                    </a:cubicBezTo>
                    <a:cubicBezTo>
                      <a:pt x="1849" y="3058"/>
                      <a:pt x="1868" y="3064"/>
                      <a:pt x="1868" y="3077"/>
                    </a:cubicBezTo>
                    <a:cubicBezTo>
                      <a:pt x="1868" y="3090"/>
                      <a:pt x="1868" y="3090"/>
                      <a:pt x="1868" y="3090"/>
                    </a:cubicBezTo>
                    <a:cubicBezTo>
                      <a:pt x="1862" y="3090"/>
                      <a:pt x="1862" y="3090"/>
                      <a:pt x="1862" y="3090"/>
                    </a:cubicBezTo>
                    <a:cubicBezTo>
                      <a:pt x="1849" y="3090"/>
                      <a:pt x="1842" y="3084"/>
                      <a:pt x="1836" y="3084"/>
                    </a:cubicBezTo>
                    <a:cubicBezTo>
                      <a:pt x="1816" y="3084"/>
                      <a:pt x="1810" y="3090"/>
                      <a:pt x="1791" y="3090"/>
                    </a:cubicBezTo>
                    <a:cubicBezTo>
                      <a:pt x="1778" y="3090"/>
                      <a:pt x="1771" y="3084"/>
                      <a:pt x="1758" y="3077"/>
                    </a:cubicBezTo>
                    <a:cubicBezTo>
                      <a:pt x="1745" y="3077"/>
                      <a:pt x="1745" y="3077"/>
                      <a:pt x="1745" y="3077"/>
                    </a:cubicBezTo>
                    <a:cubicBezTo>
                      <a:pt x="1745" y="3142"/>
                      <a:pt x="1745" y="3142"/>
                      <a:pt x="1745" y="3142"/>
                    </a:cubicBezTo>
                    <a:cubicBezTo>
                      <a:pt x="1745" y="3213"/>
                      <a:pt x="1681" y="3239"/>
                      <a:pt x="1661" y="3304"/>
                    </a:cubicBezTo>
                    <a:cubicBezTo>
                      <a:pt x="1681" y="3317"/>
                      <a:pt x="1706" y="3323"/>
                      <a:pt x="1706" y="3349"/>
                    </a:cubicBezTo>
                    <a:cubicBezTo>
                      <a:pt x="1706" y="3407"/>
                      <a:pt x="1706" y="3407"/>
                      <a:pt x="1706" y="3407"/>
                    </a:cubicBezTo>
                    <a:cubicBezTo>
                      <a:pt x="1706" y="3413"/>
                      <a:pt x="1713" y="3420"/>
                      <a:pt x="1713" y="3427"/>
                    </a:cubicBezTo>
                    <a:cubicBezTo>
                      <a:pt x="1713" y="3427"/>
                      <a:pt x="1713" y="3427"/>
                      <a:pt x="1706" y="3427"/>
                    </a:cubicBezTo>
                    <a:cubicBezTo>
                      <a:pt x="1681" y="3427"/>
                      <a:pt x="1681" y="3381"/>
                      <a:pt x="1648" y="3381"/>
                    </a:cubicBezTo>
                    <a:cubicBezTo>
                      <a:pt x="1635" y="3381"/>
                      <a:pt x="1635" y="3381"/>
                      <a:pt x="1635" y="3381"/>
                    </a:cubicBezTo>
                    <a:cubicBezTo>
                      <a:pt x="1635" y="3381"/>
                      <a:pt x="1635" y="3388"/>
                      <a:pt x="1635" y="3394"/>
                    </a:cubicBezTo>
                    <a:cubicBezTo>
                      <a:pt x="1635" y="3407"/>
                      <a:pt x="1648" y="3407"/>
                      <a:pt x="1661" y="3420"/>
                    </a:cubicBezTo>
                    <a:cubicBezTo>
                      <a:pt x="1674" y="3433"/>
                      <a:pt x="1681" y="3446"/>
                      <a:pt x="1700" y="3459"/>
                    </a:cubicBezTo>
                    <a:cubicBezTo>
                      <a:pt x="1719" y="3478"/>
                      <a:pt x="1700" y="3524"/>
                      <a:pt x="1726" y="3524"/>
                    </a:cubicBezTo>
                    <a:cubicBezTo>
                      <a:pt x="1739" y="3524"/>
                      <a:pt x="1745" y="3517"/>
                      <a:pt x="1758" y="3517"/>
                    </a:cubicBezTo>
                    <a:cubicBezTo>
                      <a:pt x="1778" y="3517"/>
                      <a:pt x="1784" y="3530"/>
                      <a:pt x="1803" y="3536"/>
                    </a:cubicBezTo>
                    <a:cubicBezTo>
                      <a:pt x="1816" y="3543"/>
                      <a:pt x="1836" y="3543"/>
                      <a:pt x="1836" y="3556"/>
                    </a:cubicBezTo>
                    <a:cubicBezTo>
                      <a:pt x="1836" y="3582"/>
                      <a:pt x="1823" y="3588"/>
                      <a:pt x="1823" y="3614"/>
                    </a:cubicBezTo>
                    <a:cubicBezTo>
                      <a:pt x="1823" y="3633"/>
                      <a:pt x="1829" y="3646"/>
                      <a:pt x="1829" y="3666"/>
                    </a:cubicBezTo>
                    <a:cubicBezTo>
                      <a:pt x="1849" y="3666"/>
                      <a:pt x="1849" y="3640"/>
                      <a:pt x="1868" y="3640"/>
                    </a:cubicBezTo>
                    <a:cubicBezTo>
                      <a:pt x="1881" y="3640"/>
                      <a:pt x="1887" y="3653"/>
                      <a:pt x="1901" y="3659"/>
                    </a:cubicBezTo>
                    <a:cubicBezTo>
                      <a:pt x="1933" y="3666"/>
                      <a:pt x="1946" y="3679"/>
                      <a:pt x="1978" y="3685"/>
                    </a:cubicBezTo>
                    <a:cubicBezTo>
                      <a:pt x="2010" y="3705"/>
                      <a:pt x="2049" y="3711"/>
                      <a:pt x="2049" y="3750"/>
                    </a:cubicBezTo>
                    <a:cubicBezTo>
                      <a:pt x="2049" y="3763"/>
                      <a:pt x="2049" y="3763"/>
                      <a:pt x="2049" y="3763"/>
                    </a:cubicBezTo>
                    <a:cubicBezTo>
                      <a:pt x="2043" y="3763"/>
                      <a:pt x="2043" y="3763"/>
                      <a:pt x="2043" y="3763"/>
                    </a:cubicBezTo>
                    <a:cubicBezTo>
                      <a:pt x="2023" y="3756"/>
                      <a:pt x="2023" y="3730"/>
                      <a:pt x="2004" y="3730"/>
                    </a:cubicBezTo>
                    <a:cubicBezTo>
                      <a:pt x="1978" y="3730"/>
                      <a:pt x="1965" y="3730"/>
                      <a:pt x="1946" y="3717"/>
                    </a:cubicBezTo>
                    <a:cubicBezTo>
                      <a:pt x="1926" y="3711"/>
                      <a:pt x="1920" y="3685"/>
                      <a:pt x="1887" y="3685"/>
                    </a:cubicBezTo>
                    <a:cubicBezTo>
                      <a:pt x="1875" y="3685"/>
                      <a:pt x="1875" y="3717"/>
                      <a:pt x="1855" y="3717"/>
                    </a:cubicBezTo>
                    <a:cubicBezTo>
                      <a:pt x="1816" y="3717"/>
                      <a:pt x="1797" y="3672"/>
                      <a:pt x="1797" y="3627"/>
                    </a:cubicBezTo>
                    <a:cubicBezTo>
                      <a:pt x="1797" y="3588"/>
                      <a:pt x="1797" y="3588"/>
                      <a:pt x="1797" y="3588"/>
                    </a:cubicBezTo>
                    <a:cubicBezTo>
                      <a:pt x="1797" y="3575"/>
                      <a:pt x="1797" y="3569"/>
                      <a:pt x="1803" y="3556"/>
                    </a:cubicBezTo>
                    <a:cubicBezTo>
                      <a:pt x="1778" y="3549"/>
                      <a:pt x="1765" y="3543"/>
                      <a:pt x="1739" y="3543"/>
                    </a:cubicBezTo>
                    <a:cubicBezTo>
                      <a:pt x="1732" y="3543"/>
                      <a:pt x="1732" y="3549"/>
                      <a:pt x="1719" y="3549"/>
                    </a:cubicBezTo>
                    <a:cubicBezTo>
                      <a:pt x="1706" y="3549"/>
                      <a:pt x="1706" y="3530"/>
                      <a:pt x="1694" y="3517"/>
                    </a:cubicBezTo>
                    <a:cubicBezTo>
                      <a:pt x="1687" y="3504"/>
                      <a:pt x="1674" y="3498"/>
                      <a:pt x="1655" y="3498"/>
                    </a:cubicBezTo>
                    <a:cubicBezTo>
                      <a:pt x="1642" y="3498"/>
                      <a:pt x="1635" y="3504"/>
                      <a:pt x="1622" y="3504"/>
                    </a:cubicBezTo>
                    <a:cubicBezTo>
                      <a:pt x="1584" y="3504"/>
                      <a:pt x="1584" y="3504"/>
                      <a:pt x="1584" y="3504"/>
                    </a:cubicBezTo>
                    <a:cubicBezTo>
                      <a:pt x="1577" y="3504"/>
                      <a:pt x="1571" y="3504"/>
                      <a:pt x="1571" y="3511"/>
                    </a:cubicBezTo>
                    <a:cubicBezTo>
                      <a:pt x="1571" y="3543"/>
                      <a:pt x="1571" y="3543"/>
                      <a:pt x="1571" y="3543"/>
                    </a:cubicBezTo>
                    <a:cubicBezTo>
                      <a:pt x="1571" y="3582"/>
                      <a:pt x="1545" y="3595"/>
                      <a:pt x="1538" y="3633"/>
                    </a:cubicBezTo>
                    <a:cubicBezTo>
                      <a:pt x="1558" y="3633"/>
                      <a:pt x="1577" y="3633"/>
                      <a:pt x="1590" y="3646"/>
                    </a:cubicBezTo>
                    <a:cubicBezTo>
                      <a:pt x="1610" y="3679"/>
                      <a:pt x="1603" y="3717"/>
                      <a:pt x="1635" y="3730"/>
                    </a:cubicBezTo>
                    <a:cubicBezTo>
                      <a:pt x="1655" y="3743"/>
                      <a:pt x="1661" y="3756"/>
                      <a:pt x="1674" y="3769"/>
                    </a:cubicBezTo>
                    <a:cubicBezTo>
                      <a:pt x="1687" y="3776"/>
                      <a:pt x="1700" y="3769"/>
                      <a:pt x="1713" y="3776"/>
                    </a:cubicBezTo>
                    <a:cubicBezTo>
                      <a:pt x="1719" y="3776"/>
                      <a:pt x="1719" y="3789"/>
                      <a:pt x="1726" y="3795"/>
                    </a:cubicBezTo>
                    <a:cubicBezTo>
                      <a:pt x="1732" y="3808"/>
                      <a:pt x="1745" y="3815"/>
                      <a:pt x="1745" y="3827"/>
                    </a:cubicBezTo>
                    <a:cubicBezTo>
                      <a:pt x="1719" y="3827"/>
                      <a:pt x="1706" y="3808"/>
                      <a:pt x="1681" y="3808"/>
                    </a:cubicBezTo>
                    <a:cubicBezTo>
                      <a:pt x="1648" y="3808"/>
                      <a:pt x="1648" y="3808"/>
                      <a:pt x="1648" y="3808"/>
                    </a:cubicBezTo>
                    <a:cubicBezTo>
                      <a:pt x="1610" y="3808"/>
                      <a:pt x="1590" y="3782"/>
                      <a:pt x="1571" y="3750"/>
                    </a:cubicBezTo>
                    <a:cubicBezTo>
                      <a:pt x="1545" y="3711"/>
                      <a:pt x="1519" y="3692"/>
                      <a:pt x="1480" y="3672"/>
                    </a:cubicBezTo>
                    <a:cubicBezTo>
                      <a:pt x="1403" y="3633"/>
                      <a:pt x="1370" y="3614"/>
                      <a:pt x="1299" y="3575"/>
                    </a:cubicBezTo>
                    <a:cubicBezTo>
                      <a:pt x="1299" y="3575"/>
                      <a:pt x="1299" y="3582"/>
                      <a:pt x="1299" y="3588"/>
                    </a:cubicBezTo>
                    <a:cubicBezTo>
                      <a:pt x="1299" y="3620"/>
                      <a:pt x="1299" y="3620"/>
                      <a:pt x="1299" y="3620"/>
                    </a:cubicBezTo>
                    <a:cubicBezTo>
                      <a:pt x="1299" y="3633"/>
                      <a:pt x="1306" y="3640"/>
                      <a:pt x="1306" y="3646"/>
                    </a:cubicBezTo>
                    <a:cubicBezTo>
                      <a:pt x="1306" y="3685"/>
                      <a:pt x="1286" y="3711"/>
                      <a:pt x="1254" y="3730"/>
                    </a:cubicBezTo>
                    <a:cubicBezTo>
                      <a:pt x="1228" y="3750"/>
                      <a:pt x="1208" y="3743"/>
                      <a:pt x="1183" y="3756"/>
                    </a:cubicBezTo>
                    <a:cubicBezTo>
                      <a:pt x="1183" y="3763"/>
                      <a:pt x="1183" y="3763"/>
                      <a:pt x="1183" y="3763"/>
                    </a:cubicBezTo>
                    <a:cubicBezTo>
                      <a:pt x="1189" y="3763"/>
                      <a:pt x="1196" y="3763"/>
                      <a:pt x="1202" y="3763"/>
                    </a:cubicBezTo>
                    <a:cubicBezTo>
                      <a:pt x="1228" y="3763"/>
                      <a:pt x="1267" y="3769"/>
                      <a:pt x="1267" y="3795"/>
                    </a:cubicBezTo>
                    <a:cubicBezTo>
                      <a:pt x="1267" y="3815"/>
                      <a:pt x="1254" y="3827"/>
                      <a:pt x="1234" y="3827"/>
                    </a:cubicBezTo>
                    <a:cubicBezTo>
                      <a:pt x="1189" y="3827"/>
                      <a:pt x="1163" y="3789"/>
                      <a:pt x="1137" y="3750"/>
                    </a:cubicBezTo>
                    <a:cubicBezTo>
                      <a:pt x="1170" y="3750"/>
                      <a:pt x="1189" y="3737"/>
                      <a:pt x="1215" y="3717"/>
                    </a:cubicBezTo>
                    <a:cubicBezTo>
                      <a:pt x="1234" y="3705"/>
                      <a:pt x="1254" y="3705"/>
                      <a:pt x="1254" y="3685"/>
                    </a:cubicBezTo>
                    <a:cubicBezTo>
                      <a:pt x="1254" y="3666"/>
                      <a:pt x="1247" y="3659"/>
                      <a:pt x="1247" y="3646"/>
                    </a:cubicBezTo>
                    <a:cubicBezTo>
                      <a:pt x="1241" y="3633"/>
                      <a:pt x="1241" y="3620"/>
                      <a:pt x="1234" y="3620"/>
                    </a:cubicBezTo>
                    <a:cubicBezTo>
                      <a:pt x="1202" y="3620"/>
                      <a:pt x="1202" y="3620"/>
                      <a:pt x="1202" y="3620"/>
                    </a:cubicBezTo>
                    <a:cubicBezTo>
                      <a:pt x="1176" y="3620"/>
                      <a:pt x="1150" y="3614"/>
                      <a:pt x="1137" y="3595"/>
                    </a:cubicBezTo>
                    <a:cubicBezTo>
                      <a:pt x="1124" y="3582"/>
                      <a:pt x="1124" y="3569"/>
                      <a:pt x="1111" y="3569"/>
                    </a:cubicBezTo>
                    <a:cubicBezTo>
                      <a:pt x="1086" y="3569"/>
                      <a:pt x="1079" y="3588"/>
                      <a:pt x="1053" y="3588"/>
                    </a:cubicBezTo>
                    <a:cubicBezTo>
                      <a:pt x="1047" y="3588"/>
                      <a:pt x="1047" y="3575"/>
                      <a:pt x="1040" y="3575"/>
                    </a:cubicBezTo>
                    <a:cubicBezTo>
                      <a:pt x="1008" y="3549"/>
                      <a:pt x="1001" y="3530"/>
                      <a:pt x="989" y="3491"/>
                    </a:cubicBezTo>
                    <a:cubicBezTo>
                      <a:pt x="982" y="3472"/>
                      <a:pt x="989" y="3446"/>
                      <a:pt x="969" y="3446"/>
                    </a:cubicBezTo>
                    <a:cubicBezTo>
                      <a:pt x="937" y="3446"/>
                      <a:pt x="930" y="3485"/>
                      <a:pt x="904" y="3485"/>
                    </a:cubicBezTo>
                    <a:cubicBezTo>
                      <a:pt x="853" y="3485"/>
                      <a:pt x="853" y="3420"/>
                      <a:pt x="827" y="3375"/>
                    </a:cubicBezTo>
                    <a:cubicBezTo>
                      <a:pt x="820" y="3433"/>
                      <a:pt x="814" y="3459"/>
                      <a:pt x="801" y="3517"/>
                    </a:cubicBezTo>
                    <a:cubicBezTo>
                      <a:pt x="782" y="3498"/>
                      <a:pt x="775" y="3465"/>
                      <a:pt x="749" y="3465"/>
                    </a:cubicBezTo>
                    <a:cubicBezTo>
                      <a:pt x="730" y="3465"/>
                      <a:pt x="730" y="3465"/>
                      <a:pt x="730" y="3465"/>
                    </a:cubicBezTo>
                    <a:cubicBezTo>
                      <a:pt x="736" y="3478"/>
                      <a:pt x="743" y="3485"/>
                      <a:pt x="743" y="3504"/>
                    </a:cubicBezTo>
                    <a:cubicBezTo>
                      <a:pt x="743" y="3517"/>
                      <a:pt x="743" y="3524"/>
                      <a:pt x="736" y="3536"/>
                    </a:cubicBezTo>
                    <a:cubicBezTo>
                      <a:pt x="723" y="3530"/>
                      <a:pt x="723" y="3511"/>
                      <a:pt x="711" y="3498"/>
                    </a:cubicBezTo>
                    <a:cubicBezTo>
                      <a:pt x="697" y="3491"/>
                      <a:pt x="691" y="3491"/>
                      <a:pt x="672" y="3491"/>
                    </a:cubicBezTo>
                    <a:cubicBezTo>
                      <a:pt x="672" y="3478"/>
                      <a:pt x="672" y="3459"/>
                      <a:pt x="659" y="3459"/>
                    </a:cubicBezTo>
                    <a:cubicBezTo>
                      <a:pt x="639" y="3459"/>
                      <a:pt x="639" y="3485"/>
                      <a:pt x="613" y="3485"/>
                    </a:cubicBezTo>
                    <a:cubicBezTo>
                      <a:pt x="601" y="3485"/>
                      <a:pt x="594" y="3472"/>
                      <a:pt x="581" y="3472"/>
                    </a:cubicBezTo>
                    <a:cubicBezTo>
                      <a:pt x="549" y="3472"/>
                      <a:pt x="529" y="3485"/>
                      <a:pt x="491" y="3485"/>
                    </a:cubicBezTo>
                    <a:cubicBezTo>
                      <a:pt x="453" y="3485"/>
                      <a:pt x="421" y="3498"/>
                      <a:pt x="388" y="3472"/>
                    </a:cubicBezTo>
                    <a:cubicBezTo>
                      <a:pt x="362" y="3452"/>
                      <a:pt x="356" y="3427"/>
                      <a:pt x="330" y="3407"/>
                    </a:cubicBezTo>
                    <a:cubicBezTo>
                      <a:pt x="317" y="3388"/>
                      <a:pt x="298" y="3381"/>
                      <a:pt x="285" y="3362"/>
                    </a:cubicBezTo>
                    <a:lnTo>
                      <a:pt x="278" y="3362"/>
                    </a:lnTo>
                    <a:cubicBezTo>
                      <a:pt x="239" y="3362"/>
                      <a:pt x="226" y="3336"/>
                      <a:pt x="201" y="3310"/>
                    </a:cubicBezTo>
                    <a:cubicBezTo>
                      <a:pt x="188" y="3297"/>
                      <a:pt x="168" y="3297"/>
                      <a:pt x="155" y="3278"/>
                    </a:cubicBezTo>
                    <a:cubicBezTo>
                      <a:pt x="117" y="3252"/>
                      <a:pt x="103" y="3220"/>
                      <a:pt x="103" y="3174"/>
                    </a:cubicBezTo>
                    <a:cubicBezTo>
                      <a:pt x="91" y="3174"/>
                      <a:pt x="84" y="3168"/>
                      <a:pt x="71" y="3168"/>
                    </a:cubicBezTo>
                    <a:lnTo>
                      <a:pt x="71" y="3168"/>
                    </a:lnTo>
                    <a:cubicBezTo>
                      <a:pt x="52" y="3207"/>
                      <a:pt x="7" y="3213"/>
                      <a:pt x="7" y="3252"/>
                    </a:cubicBezTo>
                    <a:cubicBezTo>
                      <a:pt x="7" y="3278"/>
                      <a:pt x="0" y="3304"/>
                      <a:pt x="19" y="3323"/>
                    </a:cubicBezTo>
                    <a:cubicBezTo>
                      <a:pt x="58" y="3362"/>
                      <a:pt x="149" y="3323"/>
                      <a:pt x="149" y="3375"/>
                    </a:cubicBezTo>
                    <a:cubicBezTo>
                      <a:pt x="149" y="3420"/>
                      <a:pt x="129" y="3439"/>
                      <a:pt x="129" y="3485"/>
                    </a:cubicBezTo>
                    <a:cubicBezTo>
                      <a:pt x="129" y="3575"/>
                      <a:pt x="194" y="3614"/>
                      <a:pt x="272" y="3672"/>
                    </a:cubicBezTo>
                    <a:cubicBezTo>
                      <a:pt x="291" y="3685"/>
                      <a:pt x="291" y="3711"/>
                      <a:pt x="310" y="3730"/>
                    </a:cubicBezTo>
                    <a:cubicBezTo>
                      <a:pt x="336" y="3756"/>
                      <a:pt x="362" y="3750"/>
                      <a:pt x="395" y="3769"/>
                    </a:cubicBezTo>
                    <a:cubicBezTo>
                      <a:pt x="427" y="3789"/>
                      <a:pt x="427" y="3827"/>
                      <a:pt x="446" y="3860"/>
                    </a:cubicBezTo>
                    <a:cubicBezTo>
                      <a:pt x="472" y="3899"/>
                      <a:pt x="504" y="3905"/>
                      <a:pt x="542" y="3931"/>
                    </a:cubicBezTo>
                    <a:cubicBezTo>
                      <a:pt x="594" y="3957"/>
                      <a:pt x="613" y="3983"/>
                      <a:pt x="665" y="4008"/>
                    </a:cubicBezTo>
                    <a:cubicBezTo>
                      <a:pt x="717" y="4034"/>
                      <a:pt x="736" y="4080"/>
                      <a:pt x="769" y="4131"/>
                    </a:cubicBezTo>
                    <a:cubicBezTo>
                      <a:pt x="782" y="4157"/>
                      <a:pt x="788" y="4196"/>
                      <a:pt x="820" y="4196"/>
                    </a:cubicBezTo>
                    <a:cubicBezTo>
                      <a:pt x="840" y="4196"/>
                      <a:pt x="853" y="4183"/>
                      <a:pt x="872" y="4183"/>
                    </a:cubicBezTo>
                    <a:cubicBezTo>
                      <a:pt x="917" y="4183"/>
                      <a:pt x="917" y="4235"/>
                      <a:pt x="937" y="4274"/>
                    </a:cubicBezTo>
                    <a:cubicBezTo>
                      <a:pt x="969" y="4332"/>
                      <a:pt x="1015" y="4358"/>
                      <a:pt x="1079" y="4358"/>
                    </a:cubicBezTo>
                    <a:cubicBezTo>
                      <a:pt x="1111" y="4358"/>
                      <a:pt x="1124" y="4319"/>
                      <a:pt x="1157" y="4319"/>
                    </a:cubicBezTo>
                    <a:cubicBezTo>
                      <a:pt x="1176" y="4319"/>
                      <a:pt x="1183" y="4338"/>
                      <a:pt x="1202" y="4338"/>
                    </a:cubicBezTo>
                    <a:cubicBezTo>
                      <a:pt x="1234" y="4338"/>
                      <a:pt x="1241" y="4312"/>
                      <a:pt x="1273" y="4312"/>
                    </a:cubicBezTo>
                    <a:cubicBezTo>
                      <a:pt x="1318" y="4312"/>
                      <a:pt x="1318" y="4312"/>
                      <a:pt x="1318" y="4312"/>
                    </a:cubicBezTo>
                    <a:cubicBezTo>
                      <a:pt x="1344" y="4293"/>
                      <a:pt x="1338" y="4267"/>
                      <a:pt x="1357" y="4235"/>
                    </a:cubicBezTo>
                    <a:cubicBezTo>
                      <a:pt x="1383" y="4196"/>
                      <a:pt x="1415" y="4170"/>
                      <a:pt x="1461" y="4170"/>
                    </a:cubicBezTo>
                    <a:cubicBezTo>
                      <a:pt x="1480" y="4170"/>
                      <a:pt x="1487" y="4177"/>
                      <a:pt x="1506" y="4177"/>
                    </a:cubicBezTo>
                    <a:cubicBezTo>
                      <a:pt x="1590" y="4177"/>
                      <a:pt x="1635" y="4144"/>
                      <a:pt x="1719" y="4138"/>
                    </a:cubicBezTo>
                    <a:cubicBezTo>
                      <a:pt x="1752" y="4125"/>
                      <a:pt x="1765" y="4119"/>
                      <a:pt x="1791" y="4105"/>
                    </a:cubicBezTo>
                    <a:cubicBezTo>
                      <a:pt x="1836" y="4164"/>
                      <a:pt x="1887" y="4196"/>
                      <a:pt x="1965" y="4196"/>
                    </a:cubicBezTo>
                    <a:cubicBezTo>
                      <a:pt x="2004" y="4196"/>
                      <a:pt x="2017" y="4164"/>
                      <a:pt x="2056" y="4164"/>
                    </a:cubicBezTo>
                    <a:cubicBezTo>
                      <a:pt x="2101" y="4164"/>
                      <a:pt x="2107" y="4222"/>
                      <a:pt x="2153" y="4222"/>
                    </a:cubicBezTo>
                    <a:cubicBezTo>
                      <a:pt x="2205" y="4222"/>
                      <a:pt x="2211" y="4144"/>
                      <a:pt x="2263" y="4144"/>
                    </a:cubicBezTo>
                    <a:cubicBezTo>
                      <a:pt x="2327" y="4144"/>
                      <a:pt x="2353" y="4203"/>
                      <a:pt x="2418" y="4203"/>
                    </a:cubicBezTo>
                    <a:cubicBezTo>
                      <a:pt x="2463" y="4203"/>
                      <a:pt x="2463" y="4151"/>
                      <a:pt x="2496" y="4119"/>
                    </a:cubicBezTo>
                    <a:cubicBezTo>
                      <a:pt x="2554" y="4073"/>
                      <a:pt x="2599" y="4060"/>
                      <a:pt x="2670" y="4060"/>
                    </a:cubicBezTo>
                    <a:cubicBezTo>
                      <a:pt x="2741" y="4060"/>
                      <a:pt x="2761" y="3983"/>
                      <a:pt x="2786" y="3918"/>
                    </a:cubicBezTo>
                    <a:cubicBezTo>
                      <a:pt x="2800" y="3886"/>
                      <a:pt x="2838" y="3873"/>
                      <a:pt x="2838" y="3834"/>
                    </a:cubicBezTo>
                    <a:cubicBezTo>
                      <a:pt x="2838" y="3821"/>
                      <a:pt x="2838" y="3815"/>
                      <a:pt x="2838" y="3801"/>
                    </a:cubicBezTo>
                    <a:cubicBezTo>
                      <a:pt x="2838" y="3750"/>
                      <a:pt x="2858" y="3705"/>
                      <a:pt x="2903" y="3679"/>
                    </a:cubicBezTo>
                    <a:cubicBezTo>
                      <a:pt x="2942" y="3653"/>
                      <a:pt x="2981" y="3659"/>
                      <a:pt x="3026" y="3646"/>
                    </a:cubicBezTo>
                    <a:cubicBezTo>
                      <a:pt x="3065" y="3627"/>
                      <a:pt x="3084" y="3588"/>
                      <a:pt x="3123" y="3588"/>
                    </a:cubicBezTo>
                    <a:cubicBezTo>
                      <a:pt x="3226" y="3588"/>
                      <a:pt x="3284" y="3620"/>
                      <a:pt x="3381" y="3620"/>
                    </a:cubicBezTo>
                    <a:cubicBezTo>
                      <a:pt x="3407" y="3620"/>
                      <a:pt x="3414" y="3601"/>
                      <a:pt x="3440" y="3601"/>
                    </a:cubicBezTo>
                    <a:cubicBezTo>
                      <a:pt x="3466" y="3601"/>
                      <a:pt x="3479" y="3627"/>
                      <a:pt x="3511" y="3627"/>
                    </a:cubicBezTo>
                    <a:cubicBezTo>
                      <a:pt x="3543" y="3627"/>
                      <a:pt x="3550" y="3575"/>
                      <a:pt x="3588" y="3575"/>
                    </a:cubicBezTo>
                    <a:cubicBezTo>
                      <a:pt x="3608" y="3575"/>
                      <a:pt x="3614" y="3588"/>
                      <a:pt x="3634" y="3588"/>
                    </a:cubicBezTo>
                    <a:cubicBezTo>
                      <a:pt x="3679" y="3588"/>
                      <a:pt x="3698" y="3582"/>
                      <a:pt x="3744" y="3588"/>
                    </a:cubicBezTo>
                    <a:cubicBezTo>
                      <a:pt x="3744" y="3601"/>
                      <a:pt x="3744" y="3608"/>
                      <a:pt x="3744" y="3620"/>
                    </a:cubicBezTo>
                    <a:cubicBezTo>
                      <a:pt x="3744" y="3679"/>
                      <a:pt x="3724" y="3705"/>
                      <a:pt x="3711" y="3763"/>
                    </a:cubicBezTo>
                    <a:cubicBezTo>
                      <a:pt x="3731" y="3756"/>
                      <a:pt x="3744" y="3743"/>
                      <a:pt x="3763" y="3743"/>
                    </a:cubicBezTo>
                    <a:cubicBezTo>
                      <a:pt x="3802" y="3743"/>
                      <a:pt x="3795" y="3808"/>
                      <a:pt x="3834" y="3808"/>
                    </a:cubicBezTo>
                    <a:cubicBezTo>
                      <a:pt x="3860" y="3808"/>
                      <a:pt x="3873" y="3801"/>
                      <a:pt x="3899" y="3801"/>
                    </a:cubicBezTo>
                    <a:cubicBezTo>
                      <a:pt x="3957" y="3801"/>
                      <a:pt x="3990" y="3815"/>
                      <a:pt x="4035" y="3847"/>
                    </a:cubicBezTo>
                    <a:cubicBezTo>
                      <a:pt x="4061" y="3860"/>
                      <a:pt x="4074" y="3886"/>
                      <a:pt x="4106" y="3886"/>
                    </a:cubicBezTo>
                    <a:cubicBezTo>
                      <a:pt x="4138" y="3886"/>
                      <a:pt x="4158" y="3860"/>
                      <a:pt x="4190" y="3860"/>
                    </a:cubicBezTo>
                    <a:cubicBezTo>
                      <a:pt x="4222" y="3860"/>
                      <a:pt x="4235" y="3886"/>
                      <a:pt x="4255" y="3905"/>
                    </a:cubicBezTo>
                    <a:cubicBezTo>
                      <a:pt x="4293" y="3937"/>
                      <a:pt x="4306" y="3957"/>
                      <a:pt x="4332" y="3996"/>
                    </a:cubicBezTo>
                    <a:cubicBezTo>
                      <a:pt x="4358" y="3970"/>
                      <a:pt x="4358" y="3931"/>
                      <a:pt x="4390" y="3918"/>
                    </a:cubicBezTo>
                    <a:cubicBezTo>
                      <a:pt x="4436" y="3912"/>
                      <a:pt x="4474" y="3924"/>
                      <a:pt x="4513" y="3892"/>
                    </a:cubicBezTo>
                    <a:cubicBezTo>
                      <a:pt x="4533" y="3879"/>
                      <a:pt x="4520" y="3847"/>
                      <a:pt x="4533" y="3827"/>
                    </a:cubicBezTo>
                    <a:cubicBezTo>
                      <a:pt x="4552" y="3795"/>
                      <a:pt x="4585" y="3801"/>
                      <a:pt x="4617" y="3789"/>
                    </a:cubicBezTo>
                    <a:cubicBezTo>
                      <a:pt x="4636" y="3776"/>
                      <a:pt x="4636" y="3756"/>
                      <a:pt x="4656" y="3750"/>
                    </a:cubicBezTo>
                    <a:cubicBezTo>
                      <a:pt x="4740" y="3730"/>
                      <a:pt x="4785" y="3717"/>
                      <a:pt x="4869" y="3717"/>
                    </a:cubicBezTo>
                    <a:cubicBezTo>
                      <a:pt x="4901" y="3717"/>
                      <a:pt x="4908" y="3756"/>
                      <a:pt x="4927" y="3769"/>
                    </a:cubicBezTo>
                    <a:cubicBezTo>
                      <a:pt x="4940" y="3717"/>
                      <a:pt x="5011" y="3743"/>
                      <a:pt x="5063" y="3717"/>
                    </a:cubicBezTo>
                    <a:cubicBezTo>
                      <a:pt x="5089" y="3711"/>
                      <a:pt x="5095" y="3672"/>
                      <a:pt x="5128" y="3672"/>
                    </a:cubicBezTo>
                    <a:cubicBezTo>
                      <a:pt x="5180" y="3672"/>
                      <a:pt x="5212" y="3692"/>
                      <a:pt x="5257" y="3717"/>
                    </a:cubicBezTo>
                    <a:cubicBezTo>
                      <a:pt x="5270" y="3730"/>
                      <a:pt x="5270" y="3743"/>
                      <a:pt x="5289" y="3743"/>
                    </a:cubicBezTo>
                    <a:cubicBezTo>
                      <a:pt x="5309" y="3743"/>
                      <a:pt x="5315" y="3724"/>
                      <a:pt x="5335" y="3711"/>
                    </a:cubicBezTo>
                    <a:cubicBezTo>
                      <a:pt x="5348" y="3698"/>
                      <a:pt x="5373" y="3698"/>
                      <a:pt x="5373" y="3679"/>
                    </a:cubicBezTo>
                    <a:cubicBezTo>
                      <a:pt x="5373" y="3659"/>
                      <a:pt x="5361" y="3653"/>
                      <a:pt x="5361" y="3627"/>
                    </a:cubicBezTo>
                    <a:cubicBezTo>
                      <a:pt x="5361" y="3595"/>
                      <a:pt x="5406" y="3595"/>
                      <a:pt x="5425" y="3569"/>
                    </a:cubicBezTo>
                    <a:cubicBezTo>
                      <a:pt x="5445" y="3536"/>
                      <a:pt x="5451" y="3511"/>
                      <a:pt x="5451" y="3472"/>
                    </a:cubicBezTo>
                    <a:cubicBezTo>
                      <a:pt x="5451" y="3388"/>
                      <a:pt x="5451" y="3388"/>
                      <a:pt x="5451" y="3388"/>
                    </a:cubicBezTo>
                    <a:cubicBezTo>
                      <a:pt x="5451" y="3355"/>
                      <a:pt x="5445" y="3329"/>
                      <a:pt x="5464" y="3310"/>
                    </a:cubicBezTo>
                    <a:cubicBezTo>
                      <a:pt x="5496" y="3284"/>
                      <a:pt x="5529" y="3310"/>
                      <a:pt x="5561" y="3297"/>
                    </a:cubicBezTo>
                    <a:cubicBezTo>
                      <a:pt x="5613" y="3278"/>
                      <a:pt x="5639" y="3239"/>
                      <a:pt x="5639" y="3181"/>
                    </a:cubicBezTo>
                    <a:cubicBezTo>
                      <a:pt x="5639" y="3116"/>
                      <a:pt x="5535" y="3123"/>
                      <a:pt x="5535" y="3058"/>
                    </a:cubicBezTo>
                    <a:cubicBezTo>
                      <a:pt x="5535" y="3013"/>
                      <a:pt x="5542" y="2993"/>
                      <a:pt x="5548" y="2948"/>
                    </a:cubicBezTo>
                    <a:cubicBezTo>
                      <a:pt x="5548" y="2922"/>
                      <a:pt x="5542" y="2890"/>
                      <a:pt x="5561" y="2890"/>
                    </a:cubicBezTo>
                    <a:cubicBezTo>
                      <a:pt x="5574" y="2890"/>
                      <a:pt x="5580" y="2896"/>
                      <a:pt x="5593" y="2896"/>
                    </a:cubicBezTo>
                    <a:cubicBezTo>
                      <a:pt x="5652" y="2896"/>
                      <a:pt x="5677" y="2877"/>
                      <a:pt x="5736" y="2864"/>
                    </a:cubicBezTo>
                    <a:cubicBezTo>
                      <a:pt x="5710" y="2819"/>
                      <a:pt x="5697" y="2793"/>
                      <a:pt x="5697" y="2748"/>
                    </a:cubicBezTo>
                    <a:cubicBezTo>
                      <a:pt x="5736" y="2748"/>
                      <a:pt x="5755" y="2748"/>
                      <a:pt x="5787" y="2748"/>
                    </a:cubicBezTo>
                    <a:cubicBezTo>
                      <a:pt x="5800" y="2748"/>
                      <a:pt x="5807" y="2748"/>
                      <a:pt x="5820" y="2754"/>
                    </a:cubicBezTo>
                    <a:cubicBezTo>
                      <a:pt x="5826" y="2741"/>
                      <a:pt x="5826" y="2728"/>
                      <a:pt x="5826" y="2709"/>
                    </a:cubicBezTo>
                    <a:cubicBezTo>
                      <a:pt x="5833" y="2709"/>
                      <a:pt x="5839" y="2702"/>
                      <a:pt x="5845" y="2702"/>
                    </a:cubicBezTo>
                    <a:cubicBezTo>
                      <a:pt x="5865" y="2709"/>
                      <a:pt x="5865" y="2709"/>
                      <a:pt x="5865" y="2709"/>
                    </a:cubicBezTo>
                    <a:cubicBezTo>
                      <a:pt x="5891" y="2709"/>
                      <a:pt x="5891" y="2709"/>
                      <a:pt x="5891" y="2709"/>
                    </a:cubicBezTo>
                    <a:cubicBezTo>
                      <a:pt x="5891" y="2689"/>
                      <a:pt x="5878" y="2676"/>
                      <a:pt x="5891" y="2657"/>
                    </a:cubicBezTo>
                    <a:cubicBezTo>
                      <a:pt x="5904" y="2637"/>
                      <a:pt x="5923" y="2644"/>
                      <a:pt x="5949" y="2637"/>
                    </a:cubicBezTo>
                    <a:cubicBezTo>
                      <a:pt x="5994" y="2625"/>
                      <a:pt x="6040" y="2605"/>
                      <a:pt x="6040" y="2553"/>
                    </a:cubicBezTo>
                    <a:cubicBezTo>
                      <a:pt x="5994" y="2553"/>
                      <a:pt x="5988" y="2508"/>
                      <a:pt x="5943" y="2489"/>
                    </a:cubicBezTo>
                    <a:cubicBezTo>
                      <a:pt x="5917" y="2495"/>
                      <a:pt x="5917" y="2495"/>
                      <a:pt x="5917" y="2495"/>
                    </a:cubicBezTo>
                    <a:cubicBezTo>
                      <a:pt x="5897" y="2489"/>
                      <a:pt x="5871" y="2482"/>
                      <a:pt x="5871" y="2464"/>
                    </a:cubicBezTo>
                    <a:cubicBezTo>
                      <a:pt x="5871" y="2432"/>
                      <a:pt x="5865" y="2412"/>
                      <a:pt x="5884" y="2386"/>
                    </a:cubicBezTo>
                    <a:cubicBezTo>
                      <a:pt x="5897" y="2367"/>
                      <a:pt x="5930" y="2360"/>
                      <a:pt x="5930" y="2328"/>
                    </a:cubicBezTo>
                    <a:cubicBezTo>
                      <a:pt x="5930" y="2302"/>
                      <a:pt x="5884" y="2309"/>
                      <a:pt x="5884" y="2283"/>
                    </a:cubicBezTo>
                    <a:cubicBezTo>
                      <a:pt x="5884" y="2231"/>
                      <a:pt x="5930" y="2205"/>
                      <a:pt x="5930" y="2154"/>
                    </a:cubicBezTo>
                    <a:cubicBezTo>
                      <a:pt x="5943" y="2154"/>
                      <a:pt x="5956" y="2154"/>
                      <a:pt x="5968" y="2154"/>
                    </a:cubicBezTo>
                    <a:cubicBezTo>
                      <a:pt x="5988" y="2154"/>
                      <a:pt x="6007" y="2141"/>
                      <a:pt x="6027" y="2121"/>
                    </a:cubicBezTo>
                    <a:cubicBezTo>
                      <a:pt x="6065" y="2102"/>
                      <a:pt x="6072" y="2069"/>
                      <a:pt x="6091" y="2031"/>
                    </a:cubicBezTo>
                    <a:cubicBezTo>
                      <a:pt x="6104" y="2069"/>
                      <a:pt x="6104" y="2115"/>
                      <a:pt x="6143" y="2115"/>
                    </a:cubicBezTo>
                    <a:cubicBezTo>
                      <a:pt x="6188" y="2115"/>
                      <a:pt x="6195" y="2076"/>
                      <a:pt x="6227" y="2057"/>
                    </a:cubicBezTo>
                    <a:cubicBezTo>
                      <a:pt x="6292" y="2018"/>
                      <a:pt x="6318" y="1985"/>
                      <a:pt x="6370" y="1940"/>
                    </a:cubicBezTo>
                    <a:cubicBezTo>
                      <a:pt x="6337" y="1927"/>
                      <a:pt x="6324" y="1895"/>
                      <a:pt x="6324" y="1856"/>
                    </a:cubicBezTo>
                    <a:cubicBezTo>
                      <a:pt x="6324" y="1785"/>
                      <a:pt x="6382" y="1759"/>
                      <a:pt x="6382" y="1688"/>
                    </a:cubicBezTo>
                    <a:cubicBezTo>
                      <a:pt x="6382" y="1630"/>
                      <a:pt x="6382" y="1630"/>
                      <a:pt x="6382" y="1630"/>
                    </a:cubicBezTo>
                    <a:cubicBezTo>
                      <a:pt x="6408" y="1630"/>
                      <a:pt x="6408" y="1630"/>
                      <a:pt x="6408" y="1630"/>
                    </a:cubicBezTo>
                    <a:cubicBezTo>
                      <a:pt x="6428" y="1636"/>
                      <a:pt x="6428" y="1636"/>
                      <a:pt x="6428" y="1636"/>
                    </a:cubicBezTo>
                    <a:cubicBezTo>
                      <a:pt x="6440" y="1636"/>
                      <a:pt x="6440" y="1636"/>
                      <a:pt x="6440" y="1636"/>
                    </a:cubicBezTo>
                    <a:cubicBezTo>
                      <a:pt x="6440" y="1630"/>
                      <a:pt x="6447" y="1623"/>
                      <a:pt x="6447" y="1617"/>
                    </a:cubicBezTo>
                    <a:cubicBezTo>
                      <a:pt x="6447" y="1500"/>
                      <a:pt x="6389" y="1442"/>
                      <a:pt x="6389" y="1319"/>
                    </a:cubicBezTo>
                    <a:cubicBezTo>
                      <a:pt x="6389" y="1261"/>
                      <a:pt x="6402" y="1229"/>
                      <a:pt x="6421" y="1171"/>
                    </a:cubicBezTo>
                    <a:cubicBezTo>
                      <a:pt x="6395" y="1158"/>
                      <a:pt x="6370" y="1151"/>
                      <a:pt x="6370" y="1125"/>
                    </a:cubicBezTo>
                    <a:cubicBezTo>
                      <a:pt x="6370" y="1093"/>
                      <a:pt x="6447" y="1112"/>
                      <a:pt x="6447" y="1074"/>
                    </a:cubicBezTo>
                    <a:cubicBezTo>
                      <a:pt x="6447" y="1015"/>
                      <a:pt x="6447" y="1015"/>
                      <a:pt x="6447" y="1015"/>
                    </a:cubicBezTo>
                    <a:cubicBezTo>
                      <a:pt x="6447" y="977"/>
                      <a:pt x="6473" y="957"/>
                      <a:pt x="6479" y="918"/>
                    </a:cubicBezTo>
                    <a:cubicBezTo>
                      <a:pt x="6479" y="912"/>
                      <a:pt x="6479" y="905"/>
                      <a:pt x="6479" y="899"/>
                    </a:cubicBezTo>
                    <a:lnTo>
                      <a:pt x="6479" y="899"/>
                    </a:lnTo>
                    <a:cubicBezTo>
                      <a:pt x="6454" y="879"/>
                      <a:pt x="6454" y="867"/>
                      <a:pt x="6434" y="841"/>
                    </a:cubicBezTo>
                    <a:cubicBezTo>
                      <a:pt x="6428" y="834"/>
                      <a:pt x="6421" y="828"/>
                      <a:pt x="6421" y="821"/>
                    </a:cubicBezTo>
                    <a:cubicBezTo>
                      <a:pt x="6421" y="802"/>
                      <a:pt x="6428" y="789"/>
                      <a:pt x="6440" y="776"/>
                    </a:cubicBezTo>
                    <a:cubicBezTo>
                      <a:pt x="6447" y="757"/>
                      <a:pt x="6454" y="744"/>
                      <a:pt x="6454" y="724"/>
                    </a:cubicBezTo>
                    <a:cubicBezTo>
                      <a:pt x="6460" y="718"/>
                      <a:pt x="6466" y="711"/>
                      <a:pt x="6466" y="698"/>
                    </a:cubicBezTo>
                    <a:cubicBezTo>
                      <a:pt x="6466" y="679"/>
                      <a:pt x="6466" y="653"/>
                      <a:pt x="6447" y="647"/>
                    </a:cubicBezTo>
                    <a:cubicBezTo>
                      <a:pt x="6421" y="634"/>
                      <a:pt x="6395" y="627"/>
                      <a:pt x="6382" y="595"/>
                    </a:cubicBezTo>
                    <a:cubicBezTo>
                      <a:pt x="6370" y="563"/>
                      <a:pt x="6382" y="537"/>
                      <a:pt x="6376" y="505"/>
                    </a:cubicBezTo>
                    <a:cubicBezTo>
                      <a:pt x="6376" y="485"/>
                      <a:pt x="6363" y="472"/>
                      <a:pt x="6363" y="453"/>
                    </a:cubicBezTo>
                    <a:cubicBezTo>
                      <a:pt x="6363" y="395"/>
                      <a:pt x="6402" y="362"/>
                      <a:pt x="6408" y="304"/>
                    </a:cubicBezTo>
                    <a:cubicBezTo>
                      <a:pt x="6408" y="285"/>
                      <a:pt x="6402" y="265"/>
                      <a:pt x="6415" y="246"/>
                    </a:cubicBezTo>
                    <a:cubicBezTo>
                      <a:pt x="6421" y="226"/>
                      <a:pt x="6434" y="213"/>
                      <a:pt x="6447" y="188"/>
                    </a:cubicBezTo>
                    <a:cubicBezTo>
                      <a:pt x="6454" y="175"/>
                      <a:pt x="6460" y="168"/>
                      <a:pt x="6460" y="155"/>
                    </a:cubicBezTo>
                    <a:cubicBezTo>
                      <a:pt x="6460" y="116"/>
                      <a:pt x="6440" y="97"/>
                      <a:pt x="6428" y="65"/>
                    </a:cubicBezTo>
                    <a:cubicBezTo>
                      <a:pt x="6415" y="39"/>
                      <a:pt x="6408" y="26"/>
                      <a:pt x="6395" y="7"/>
                    </a:cubicBezTo>
                    <a:cubicBezTo>
                      <a:pt x="6298" y="19"/>
                      <a:pt x="6298" y="19"/>
                      <a:pt x="6298" y="19"/>
                    </a:cubicBezTo>
                    <a:cubicBezTo>
                      <a:pt x="6279" y="19"/>
                      <a:pt x="6259" y="13"/>
                      <a:pt x="6240" y="0"/>
                    </a:cubicBezTo>
                    <a:close/>
                    <a:moveTo>
                      <a:pt x="1849" y="2354"/>
                    </a:moveTo>
                    <a:lnTo>
                      <a:pt x="1849" y="2354"/>
                    </a:lnTo>
                    <a:cubicBezTo>
                      <a:pt x="1855" y="2341"/>
                      <a:pt x="1868" y="2341"/>
                      <a:pt x="1875" y="2328"/>
                    </a:cubicBezTo>
                    <a:cubicBezTo>
                      <a:pt x="1881" y="2322"/>
                      <a:pt x="1887" y="2315"/>
                      <a:pt x="1894" y="2309"/>
                    </a:cubicBezTo>
                    <a:cubicBezTo>
                      <a:pt x="1907" y="2309"/>
                      <a:pt x="1901" y="2328"/>
                      <a:pt x="1907" y="2335"/>
                    </a:cubicBezTo>
                    <a:cubicBezTo>
                      <a:pt x="1926" y="2360"/>
                      <a:pt x="1946" y="2380"/>
                      <a:pt x="1946" y="2412"/>
                    </a:cubicBezTo>
                    <a:cubicBezTo>
                      <a:pt x="1946" y="2457"/>
                      <a:pt x="1946" y="2457"/>
                      <a:pt x="1946" y="2457"/>
                    </a:cubicBezTo>
                    <a:cubicBezTo>
                      <a:pt x="1946" y="2489"/>
                      <a:pt x="1926" y="2508"/>
                      <a:pt x="1926" y="2547"/>
                    </a:cubicBezTo>
                    <a:cubicBezTo>
                      <a:pt x="1926" y="2586"/>
                      <a:pt x="1939" y="2612"/>
                      <a:pt x="1946" y="2650"/>
                    </a:cubicBezTo>
                    <a:cubicBezTo>
                      <a:pt x="1952" y="2689"/>
                      <a:pt x="1952" y="2709"/>
                      <a:pt x="1965" y="2741"/>
                    </a:cubicBezTo>
                    <a:cubicBezTo>
                      <a:pt x="1946" y="2741"/>
                      <a:pt x="1926" y="2741"/>
                      <a:pt x="1920" y="2760"/>
                    </a:cubicBezTo>
                    <a:cubicBezTo>
                      <a:pt x="1901" y="2748"/>
                      <a:pt x="1901" y="2728"/>
                      <a:pt x="1894" y="2702"/>
                    </a:cubicBezTo>
                    <a:cubicBezTo>
                      <a:pt x="1887" y="2689"/>
                      <a:pt x="1862" y="2689"/>
                      <a:pt x="1862" y="2676"/>
                    </a:cubicBezTo>
                    <a:cubicBezTo>
                      <a:pt x="1862" y="2650"/>
                      <a:pt x="1875" y="2631"/>
                      <a:pt x="1875" y="2605"/>
                    </a:cubicBezTo>
                    <a:cubicBezTo>
                      <a:pt x="1875" y="2553"/>
                      <a:pt x="1862" y="2521"/>
                      <a:pt x="1855" y="2469"/>
                    </a:cubicBezTo>
                    <a:cubicBezTo>
                      <a:pt x="1855" y="2399"/>
                      <a:pt x="1855" y="2399"/>
                      <a:pt x="1855" y="2399"/>
                    </a:cubicBezTo>
                    <a:cubicBezTo>
                      <a:pt x="1849" y="2354"/>
                      <a:pt x="1849" y="2354"/>
                      <a:pt x="1849" y="2354"/>
                    </a:cubicBezTo>
                    <a:close/>
                    <a:moveTo>
                      <a:pt x="1985" y="2676"/>
                    </a:moveTo>
                    <a:lnTo>
                      <a:pt x="1985" y="2676"/>
                    </a:lnTo>
                    <a:cubicBezTo>
                      <a:pt x="1985" y="2657"/>
                      <a:pt x="1972" y="2644"/>
                      <a:pt x="1978" y="2625"/>
                    </a:cubicBezTo>
                    <a:cubicBezTo>
                      <a:pt x="1978" y="2618"/>
                      <a:pt x="1991" y="2644"/>
                      <a:pt x="1998" y="2644"/>
                    </a:cubicBezTo>
                    <a:cubicBezTo>
                      <a:pt x="2023" y="2650"/>
                      <a:pt x="2036" y="2663"/>
                      <a:pt x="2056" y="2650"/>
                    </a:cubicBezTo>
                    <a:cubicBezTo>
                      <a:pt x="2069" y="2676"/>
                      <a:pt x="2088" y="2696"/>
                      <a:pt x="2114" y="2702"/>
                    </a:cubicBezTo>
                    <a:cubicBezTo>
                      <a:pt x="2140" y="2709"/>
                      <a:pt x="2166" y="2702"/>
                      <a:pt x="2166" y="2722"/>
                    </a:cubicBezTo>
                    <a:cubicBezTo>
                      <a:pt x="2166" y="2741"/>
                      <a:pt x="2146" y="2741"/>
                      <a:pt x="2146" y="2754"/>
                    </a:cubicBezTo>
                    <a:cubicBezTo>
                      <a:pt x="2146" y="2767"/>
                      <a:pt x="2153" y="2773"/>
                      <a:pt x="2166" y="2780"/>
                    </a:cubicBezTo>
                    <a:cubicBezTo>
                      <a:pt x="2159" y="2786"/>
                      <a:pt x="2153" y="2786"/>
                      <a:pt x="2146" y="2786"/>
                    </a:cubicBezTo>
                    <a:cubicBezTo>
                      <a:pt x="2127" y="2786"/>
                      <a:pt x="2127" y="2754"/>
                      <a:pt x="2107" y="2754"/>
                    </a:cubicBezTo>
                    <a:cubicBezTo>
                      <a:pt x="2094" y="2754"/>
                      <a:pt x="2088" y="2767"/>
                      <a:pt x="2075" y="2767"/>
                    </a:cubicBezTo>
                    <a:cubicBezTo>
                      <a:pt x="2043" y="2767"/>
                      <a:pt x="2023" y="2748"/>
                      <a:pt x="2004" y="2722"/>
                    </a:cubicBezTo>
                    <a:cubicBezTo>
                      <a:pt x="1998" y="2709"/>
                      <a:pt x="1985" y="2709"/>
                      <a:pt x="1985" y="2696"/>
                    </a:cubicBezTo>
                    <a:cubicBezTo>
                      <a:pt x="1985" y="2683"/>
                      <a:pt x="1985" y="2683"/>
                      <a:pt x="1985" y="2676"/>
                    </a:cubicBezTo>
                    <a:close/>
                    <a:moveTo>
                      <a:pt x="2191" y="2773"/>
                    </a:moveTo>
                    <a:lnTo>
                      <a:pt x="2191" y="2773"/>
                    </a:lnTo>
                    <a:cubicBezTo>
                      <a:pt x="2198" y="2773"/>
                      <a:pt x="2211" y="2767"/>
                      <a:pt x="2217" y="2773"/>
                    </a:cubicBezTo>
                    <a:cubicBezTo>
                      <a:pt x="2230" y="2786"/>
                      <a:pt x="2224" y="2799"/>
                      <a:pt x="2230" y="2812"/>
                    </a:cubicBezTo>
                    <a:cubicBezTo>
                      <a:pt x="2230" y="2825"/>
                      <a:pt x="2243" y="2832"/>
                      <a:pt x="2243" y="2844"/>
                    </a:cubicBezTo>
                    <a:cubicBezTo>
                      <a:pt x="2243" y="2864"/>
                      <a:pt x="2224" y="2870"/>
                      <a:pt x="2211" y="2890"/>
                    </a:cubicBezTo>
                    <a:cubicBezTo>
                      <a:pt x="2198" y="2877"/>
                      <a:pt x="2198" y="2864"/>
                      <a:pt x="2185" y="2864"/>
                    </a:cubicBezTo>
                    <a:cubicBezTo>
                      <a:pt x="2185" y="2864"/>
                      <a:pt x="2185" y="2870"/>
                      <a:pt x="2179" y="2870"/>
                    </a:cubicBezTo>
                    <a:cubicBezTo>
                      <a:pt x="2179" y="2870"/>
                      <a:pt x="2179" y="2864"/>
                      <a:pt x="2172" y="2864"/>
                    </a:cubicBezTo>
                    <a:cubicBezTo>
                      <a:pt x="2172" y="2857"/>
                      <a:pt x="2172" y="2851"/>
                      <a:pt x="2172" y="2844"/>
                    </a:cubicBezTo>
                    <a:cubicBezTo>
                      <a:pt x="2172" y="2838"/>
                      <a:pt x="2172" y="2832"/>
                      <a:pt x="2172" y="2825"/>
                    </a:cubicBezTo>
                    <a:cubicBezTo>
                      <a:pt x="2172" y="2812"/>
                      <a:pt x="2191" y="2812"/>
                      <a:pt x="2191" y="2793"/>
                    </a:cubicBezTo>
                    <a:cubicBezTo>
                      <a:pt x="2191" y="2786"/>
                      <a:pt x="2191" y="2780"/>
                      <a:pt x="2191" y="2773"/>
                    </a:cubicBezTo>
                    <a:close/>
                    <a:moveTo>
                      <a:pt x="1778" y="2728"/>
                    </a:moveTo>
                    <a:lnTo>
                      <a:pt x="1778" y="2728"/>
                    </a:lnTo>
                    <a:cubicBezTo>
                      <a:pt x="1784" y="2735"/>
                      <a:pt x="1791" y="2741"/>
                      <a:pt x="1791" y="2754"/>
                    </a:cubicBezTo>
                    <a:cubicBezTo>
                      <a:pt x="1791" y="2825"/>
                      <a:pt x="1810" y="2864"/>
                      <a:pt x="1829" y="2941"/>
                    </a:cubicBezTo>
                    <a:cubicBezTo>
                      <a:pt x="1810" y="2929"/>
                      <a:pt x="1803" y="2916"/>
                      <a:pt x="1784" y="2896"/>
                    </a:cubicBezTo>
                    <a:cubicBezTo>
                      <a:pt x="1771" y="2883"/>
                      <a:pt x="1745" y="2877"/>
                      <a:pt x="1745" y="2851"/>
                    </a:cubicBezTo>
                    <a:cubicBezTo>
                      <a:pt x="1745" y="2838"/>
                      <a:pt x="1752" y="2832"/>
                      <a:pt x="1752" y="2812"/>
                    </a:cubicBezTo>
                    <a:cubicBezTo>
                      <a:pt x="1752" y="2806"/>
                      <a:pt x="1745" y="2799"/>
                      <a:pt x="1745" y="2786"/>
                    </a:cubicBezTo>
                    <a:cubicBezTo>
                      <a:pt x="1745" y="2760"/>
                      <a:pt x="1765" y="2754"/>
                      <a:pt x="1778" y="2728"/>
                    </a:cubicBezTo>
                    <a:close/>
                    <a:moveTo>
                      <a:pt x="2004" y="2767"/>
                    </a:moveTo>
                    <a:lnTo>
                      <a:pt x="2004" y="2767"/>
                    </a:lnTo>
                    <a:cubicBezTo>
                      <a:pt x="2017" y="2793"/>
                      <a:pt x="2017" y="2793"/>
                      <a:pt x="2017" y="2793"/>
                    </a:cubicBezTo>
                    <a:cubicBezTo>
                      <a:pt x="2004" y="2806"/>
                      <a:pt x="1991" y="2819"/>
                      <a:pt x="1985" y="2838"/>
                    </a:cubicBezTo>
                    <a:cubicBezTo>
                      <a:pt x="1978" y="2838"/>
                      <a:pt x="1978" y="2832"/>
                      <a:pt x="1972" y="2832"/>
                    </a:cubicBezTo>
                    <a:cubicBezTo>
                      <a:pt x="1965" y="2832"/>
                      <a:pt x="1959" y="2832"/>
                      <a:pt x="1952" y="2832"/>
                    </a:cubicBezTo>
                    <a:cubicBezTo>
                      <a:pt x="1952" y="2812"/>
                      <a:pt x="1952" y="2799"/>
                      <a:pt x="1946" y="2773"/>
                    </a:cubicBezTo>
                    <a:cubicBezTo>
                      <a:pt x="1972" y="2773"/>
                      <a:pt x="1978" y="2767"/>
                      <a:pt x="2004" y="2767"/>
                    </a:cubicBezTo>
                    <a:close/>
                    <a:moveTo>
                      <a:pt x="2133" y="2857"/>
                    </a:moveTo>
                    <a:lnTo>
                      <a:pt x="2133" y="2857"/>
                    </a:lnTo>
                    <a:cubicBezTo>
                      <a:pt x="2153" y="2877"/>
                      <a:pt x="2159" y="2896"/>
                      <a:pt x="2172" y="2916"/>
                    </a:cubicBezTo>
                    <a:cubicBezTo>
                      <a:pt x="2179" y="2929"/>
                      <a:pt x="2191" y="2929"/>
                      <a:pt x="2191" y="2941"/>
                    </a:cubicBezTo>
                    <a:cubicBezTo>
                      <a:pt x="2191" y="2954"/>
                      <a:pt x="2191" y="2954"/>
                      <a:pt x="2191" y="2954"/>
                    </a:cubicBezTo>
                    <a:cubicBezTo>
                      <a:pt x="2159" y="2954"/>
                      <a:pt x="2159" y="2954"/>
                      <a:pt x="2159" y="2954"/>
                    </a:cubicBezTo>
                    <a:cubicBezTo>
                      <a:pt x="2146" y="2954"/>
                      <a:pt x="2140" y="2948"/>
                      <a:pt x="2127" y="2948"/>
                    </a:cubicBezTo>
                    <a:cubicBezTo>
                      <a:pt x="2107" y="2948"/>
                      <a:pt x="2094" y="2961"/>
                      <a:pt x="2075" y="2967"/>
                    </a:cubicBezTo>
                    <a:cubicBezTo>
                      <a:pt x="2082" y="2941"/>
                      <a:pt x="2075" y="2922"/>
                      <a:pt x="2088" y="2896"/>
                    </a:cubicBezTo>
                    <a:cubicBezTo>
                      <a:pt x="2094" y="2877"/>
                      <a:pt x="2120" y="2877"/>
                      <a:pt x="2133" y="2857"/>
                    </a:cubicBezTo>
                    <a:close/>
                    <a:moveTo>
                      <a:pt x="1791" y="2967"/>
                    </a:moveTo>
                    <a:lnTo>
                      <a:pt x="1791" y="2967"/>
                    </a:lnTo>
                    <a:cubicBezTo>
                      <a:pt x="1791" y="2974"/>
                      <a:pt x="1791" y="2974"/>
                      <a:pt x="1791" y="2980"/>
                    </a:cubicBezTo>
                    <a:cubicBezTo>
                      <a:pt x="1784" y="2980"/>
                      <a:pt x="1778" y="2980"/>
                      <a:pt x="1771" y="2980"/>
                    </a:cubicBezTo>
                    <a:cubicBezTo>
                      <a:pt x="1758" y="2980"/>
                      <a:pt x="1758" y="2980"/>
                      <a:pt x="1745" y="2980"/>
                    </a:cubicBezTo>
                    <a:cubicBezTo>
                      <a:pt x="1745" y="2980"/>
                      <a:pt x="1739" y="2980"/>
                      <a:pt x="1732" y="2980"/>
                    </a:cubicBezTo>
                    <a:cubicBezTo>
                      <a:pt x="1739" y="2954"/>
                      <a:pt x="1758" y="2948"/>
                      <a:pt x="1771" y="2929"/>
                    </a:cubicBezTo>
                    <a:cubicBezTo>
                      <a:pt x="1771" y="2948"/>
                      <a:pt x="1791" y="2948"/>
                      <a:pt x="1791" y="2967"/>
                    </a:cubicBezTo>
                    <a:close/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  <p:sp>
            <p:nvSpPr>
              <p:cNvPr id="47" name="Freeform 94">
                <a:extLst>
                  <a:ext uri="{FF2B5EF4-FFF2-40B4-BE49-F238E27FC236}">
                    <a16:creationId xmlns:a16="http://schemas.microsoft.com/office/drawing/2014/main" id="{6EB16BCF-18B5-5B48-9A51-5DD0B69C5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39732" y="4423496"/>
                <a:ext cx="92674" cy="105921"/>
              </a:xfrm>
              <a:custGeom>
                <a:avLst/>
                <a:gdLst>
                  <a:gd name="T0" fmla="*/ 90 w 91"/>
                  <a:gd name="T1" fmla="*/ 38 h 104"/>
                  <a:gd name="T2" fmla="*/ 90 w 91"/>
                  <a:gd name="T3" fmla="*/ 38 h 104"/>
                  <a:gd name="T4" fmla="*/ 45 w 91"/>
                  <a:gd name="T5" fmla="*/ 0 h 104"/>
                  <a:gd name="T6" fmla="*/ 13 w 91"/>
                  <a:gd name="T7" fmla="*/ 0 h 104"/>
                  <a:gd name="T8" fmla="*/ 0 w 91"/>
                  <a:gd name="T9" fmla="*/ 19 h 104"/>
                  <a:gd name="T10" fmla="*/ 13 w 91"/>
                  <a:gd name="T11" fmla="*/ 38 h 104"/>
                  <a:gd name="T12" fmla="*/ 19 w 91"/>
                  <a:gd name="T13" fmla="*/ 71 h 104"/>
                  <a:gd name="T14" fmla="*/ 32 w 91"/>
                  <a:gd name="T15" fmla="*/ 84 h 104"/>
                  <a:gd name="T16" fmla="*/ 52 w 91"/>
                  <a:gd name="T17" fmla="*/ 90 h 104"/>
                  <a:gd name="T18" fmla="*/ 77 w 91"/>
                  <a:gd name="T19" fmla="*/ 97 h 104"/>
                  <a:gd name="T20" fmla="*/ 90 w 91"/>
                  <a:gd name="T21" fmla="*/ 71 h 104"/>
                  <a:gd name="T22" fmla="*/ 84 w 91"/>
                  <a:gd name="T23" fmla="*/ 71 h 104"/>
                  <a:gd name="T24" fmla="*/ 90 w 91"/>
                  <a:gd name="T25" fmla="*/ 3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1" h="104">
                    <a:moveTo>
                      <a:pt x="90" y="38"/>
                    </a:moveTo>
                    <a:lnTo>
                      <a:pt x="90" y="38"/>
                    </a:lnTo>
                    <a:cubicBezTo>
                      <a:pt x="77" y="25"/>
                      <a:pt x="64" y="0"/>
                      <a:pt x="45" y="0"/>
                    </a:cubicBezTo>
                    <a:cubicBezTo>
                      <a:pt x="32" y="0"/>
                      <a:pt x="26" y="0"/>
                      <a:pt x="13" y="0"/>
                    </a:cubicBezTo>
                    <a:cubicBezTo>
                      <a:pt x="6" y="0"/>
                      <a:pt x="0" y="13"/>
                      <a:pt x="0" y="19"/>
                    </a:cubicBezTo>
                    <a:cubicBezTo>
                      <a:pt x="6" y="25"/>
                      <a:pt x="13" y="32"/>
                      <a:pt x="13" y="38"/>
                    </a:cubicBezTo>
                    <a:cubicBezTo>
                      <a:pt x="13" y="51"/>
                      <a:pt x="13" y="58"/>
                      <a:pt x="19" y="71"/>
                    </a:cubicBezTo>
                    <a:cubicBezTo>
                      <a:pt x="19" y="84"/>
                      <a:pt x="26" y="84"/>
                      <a:pt x="32" y="84"/>
                    </a:cubicBezTo>
                    <a:cubicBezTo>
                      <a:pt x="39" y="84"/>
                      <a:pt x="45" y="84"/>
                      <a:pt x="52" y="90"/>
                    </a:cubicBezTo>
                    <a:cubicBezTo>
                      <a:pt x="58" y="90"/>
                      <a:pt x="64" y="103"/>
                      <a:pt x="77" y="97"/>
                    </a:cubicBezTo>
                    <a:cubicBezTo>
                      <a:pt x="84" y="97"/>
                      <a:pt x="90" y="77"/>
                      <a:pt x="90" y="71"/>
                    </a:cubicBezTo>
                    <a:cubicBezTo>
                      <a:pt x="84" y="71"/>
                      <a:pt x="84" y="71"/>
                      <a:pt x="84" y="71"/>
                    </a:cubicBezTo>
                    <a:lnTo>
                      <a:pt x="90" y="38"/>
                    </a:lnTo>
                  </a:path>
                </a:pathLst>
              </a:custGeom>
              <a:grpFill/>
              <a:ln w="28575" cap="flat" cmpd="sng">
                <a:solidFill>
                  <a:schemeClr val="bg1"/>
                </a:solidFill>
                <a:bevel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Lato Regular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09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960191-2DED-E749-A65B-B781A9044A03}"/>
              </a:ext>
            </a:extLst>
          </p:cNvPr>
          <p:cNvCxnSpPr>
            <a:cxnSpLocks/>
          </p:cNvCxnSpPr>
          <p:nvPr/>
        </p:nvCxnSpPr>
        <p:spPr>
          <a:xfrm>
            <a:off x="11919883" y="0"/>
            <a:ext cx="0" cy="137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D961AC1-1192-884A-8BED-2444A838A328}"/>
              </a:ext>
            </a:extLst>
          </p:cNvPr>
          <p:cNvGrpSpPr/>
          <p:nvPr/>
        </p:nvGrpSpPr>
        <p:grpSpPr>
          <a:xfrm>
            <a:off x="5731510" y="1585072"/>
            <a:ext cx="12376745" cy="10548683"/>
            <a:chOff x="5848612" y="1585072"/>
            <a:chExt cx="12376745" cy="105486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D32D5C-CDA9-1A4C-921E-0A9044BD975A}"/>
                </a:ext>
              </a:extLst>
            </p:cNvPr>
            <p:cNvGrpSpPr/>
            <p:nvPr/>
          </p:nvGrpSpPr>
          <p:grpSpPr>
            <a:xfrm>
              <a:off x="8188759" y="1585072"/>
              <a:ext cx="10036598" cy="2256140"/>
              <a:chOff x="8188759" y="2117423"/>
              <a:chExt cx="10036598" cy="225614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C16C8DC-86D5-654D-A8E4-CD8E4491CDB7}"/>
                  </a:ext>
                </a:extLst>
              </p:cNvPr>
              <p:cNvGrpSpPr/>
              <p:nvPr/>
            </p:nvGrpSpPr>
            <p:grpSpPr>
              <a:xfrm>
                <a:off x="12907376" y="2154494"/>
                <a:ext cx="5317981" cy="2219069"/>
                <a:chOff x="1812413" y="7976700"/>
                <a:chExt cx="5317981" cy="2219069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D10FB8C-E187-8A4B-8908-29A83A3D4A7A}"/>
                    </a:ext>
                  </a:extLst>
                </p:cNvPr>
                <p:cNvSpPr txBox="1"/>
                <p:nvPr/>
              </p:nvSpPr>
              <p:spPr>
                <a:xfrm>
                  <a:off x="1812413" y="8499920"/>
                  <a:ext cx="5317981" cy="1695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 solutions that let you choose.</a:t>
                  </a:r>
                  <a:endParaRPr lang="en-US" sz="2800" spc="3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342D851-7956-7B4F-A81A-172092DA2B75}"/>
                    </a:ext>
                  </a:extLst>
                </p:cNvPr>
                <p:cNvSpPr/>
                <p:nvPr/>
              </p:nvSpPr>
              <p:spPr>
                <a:xfrm>
                  <a:off x="1812414" y="7976700"/>
                  <a:ext cx="403342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b="1" spc="600" dirty="0">
                      <a:solidFill>
                        <a:schemeClr val="tx2"/>
                      </a:solidFill>
                      <a:latin typeface="Montserrat SemiBold" pitchFamily="2" charset="77"/>
                      <a:ea typeface="Montserrat" charset="0"/>
                      <a:cs typeface="Montserrat" charset="0"/>
                    </a:rPr>
                    <a:t>TITLE ONE</a:t>
                  </a:r>
                  <a:endParaRPr lang="en-US" sz="44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886625-B468-FB47-A6A7-9623EA3FC189}"/>
                  </a:ext>
                </a:extLst>
              </p:cNvPr>
              <p:cNvSpPr txBox="1"/>
              <p:nvPr/>
            </p:nvSpPr>
            <p:spPr>
              <a:xfrm>
                <a:off x="8188759" y="2117423"/>
                <a:ext cx="29778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0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2015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4A887EE-3029-0943-951F-ACBE3FD44053}"/>
                </a:ext>
              </a:extLst>
            </p:cNvPr>
            <p:cNvGrpSpPr/>
            <p:nvPr/>
          </p:nvGrpSpPr>
          <p:grpSpPr>
            <a:xfrm>
              <a:off x="5848612" y="5702299"/>
              <a:ext cx="10036598" cy="2311402"/>
              <a:chOff x="5848612" y="6561554"/>
              <a:chExt cx="10036598" cy="231140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A491D4C-A79A-4C4C-B48F-610085E80EAD}"/>
                  </a:ext>
                </a:extLst>
              </p:cNvPr>
              <p:cNvGrpSpPr/>
              <p:nvPr/>
            </p:nvGrpSpPr>
            <p:grpSpPr>
              <a:xfrm>
                <a:off x="5848612" y="6653887"/>
                <a:ext cx="5361065" cy="2219069"/>
                <a:chOff x="1812413" y="7976700"/>
                <a:chExt cx="5361065" cy="2219069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0571083-CD97-E140-BE07-050DD2E95DED}"/>
                    </a:ext>
                  </a:extLst>
                </p:cNvPr>
                <p:cNvSpPr txBox="1"/>
                <p:nvPr/>
              </p:nvSpPr>
              <p:spPr>
                <a:xfrm>
                  <a:off x="1812413" y="8499920"/>
                  <a:ext cx="5317981" cy="1695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4299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 solutions that let you choose.</a:t>
                  </a:r>
                  <a:endParaRPr lang="en-US" sz="2800" spc="3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D5EDE51-F8B5-4A41-8CB9-363B2382D25D}"/>
                    </a:ext>
                  </a:extLst>
                </p:cNvPr>
                <p:cNvSpPr/>
                <p:nvPr/>
              </p:nvSpPr>
              <p:spPr>
                <a:xfrm>
                  <a:off x="3140049" y="7976700"/>
                  <a:ext cx="403342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2800" b="1" spc="600" dirty="0">
                      <a:solidFill>
                        <a:schemeClr val="tx2"/>
                      </a:solidFill>
                      <a:latin typeface="Montserrat SemiBold" pitchFamily="2" charset="77"/>
                      <a:ea typeface="Montserrat" charset="0"/>
                      <a:cs typeface="Montserrat" charset="0"/>
                    </a:rPr>
                    <a:t>TITLE TWO</a:t>
                  </a:r>
                  <a:endParaRPr lang="en-US" sz="44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endParaRP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6D5F4DD-8BB8-974E-9D5F-E6442EF00070}"/>
                  </a:ext>
                </a:extLst>
              </p:cNvPr>
              <p:cNvSpPr txBox="1"/>
              <p:nvPr/>
            </p:nvSpPr>
            <p:spPr>
              <a:xfrm>
                <a:off x="12907376" y="6561554"/>
                <a:ext cx="29778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2016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1FFE501-0DDD-5449-8433-A1D9470E0A1A}"/>
                </a:ext>
              </a:extLst>
            </p:cNvPr>
            <p:cNvGrpSpPr/>
            <p:nvPr/>
          </p:nvGrpSpPr>
          <p:grpSpPr>
            <a:xfrm>
              <a:off x="8188759" y="9877615"/>
              <a:ext cx="10036598" cy="2256140"/>
              <a:chOff x="8188759" y="10414900"/>
              <a:chExt cx="10036598" cy="225614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D2C1600-CFC2-FB4D-855D-AB637AEB1CFF}"/>
                  </a:ext>
                </a:extLst>
              </p:cNvPr>
              <p:cNvGrpSpPr/>
              <p:nvPr/>
            </p:nvGrpSpPr>
            <p:grpSpPr>
              <a:xfrm>
                <a:off x="12907376" y="10451971"/>
                <a:ext cx="5317981" cy="2219069"/>
                <a:chOff x="1812413" y="7976700"/>
                <a:chExt cx="5317981" cy="2219069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F411AD3-C11C-C746-8DD4-98CEFE0C2AB8}"/>
                    </a:ext>
                  </a:extLst>
                </p:cNvPr>
                <p:cNvSpPr txBox="1"/>
                <p:nvPr/>
              </p:nvSpPr>
              <p:spPr>
                <a:xfrm>
                  <a:off x="1812413" y="8499920"/>
                  <a:ext cx="5317981" cy="16958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spc="3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 solutions that let you choose.</a:t>
                  </a:r>
                  <a:endParaRPr lang="en-US" sz="2800" spc="300" dirty="0">
                    <a:latin typeface="Roboto Light" panose="02000000000000000000" pitchFamily="2" charset="0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E3F78B1-5DA5-1F40-B9F4-7075FDD3A2A3}"/>
                    </a:ext>
                  </a:extLst>
                </p:cNvPr>
                <p:cNvSpPr/>
                <p:nvPr/>
              </p:nvSpPr>
              <p:spPr>
                <a:xfrm>
                  <a:off x="1812414" y="7976700"/>
                  <a:ext cx="403342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800" b="1" spc="600" dirty="0">
                      <a:solidFill>
                        <a:schemeClr val="tx2"/>
                      </a:solidFill>
                      <a:latin typeface="Montserrat SemiBold" pitchFamily="2" charset="77"/>
                      <a:ea typeface="Montserrat" charset="0"/>
                      <a:cs typeface="Montserrat" charset="0"/>
                    </a:rPr>
                    <a:t>TITLE ONE</a:t>
                  </a:r>
                  <a:endParaRPr lang="en-US" sz="44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endParaRP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03D070-B1A1-6A48-9C6D-B76850ABD6F3}"/>
                  </a:ext>
                </a:extLst>
              </p:cNvPr>
              <p:cNvSpPr txBox="1"/>
              <p:nvPr/>
            </p:nvSpPr>
            <p:spPr>
              <a:xfrm>
                <a:off x="8188759" y="10414900"/>
                <a:ext cx="29778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000" b="1" spc="600" dirty="0">
                    <a:solidFill>
                      <a:schemeClr val="tx2"/>
                    </a:solidFill>
                    <a:latin typeface="Montserrat" charset="0"/>
                    <a:ea typeface="Montserrat" charset="0"/>
                    <a:cs typeface="Montserrat" charset="0"/>
                  </a:rPr>
                  <a:t>2017</a:t>
                </a:r>
              </a:p>
            </p:txBody>
          </p:sp>
        </p:grpSp>
      </p:grpSp>
      <p:sp>
        <p:nvSpPr>
          <p:cNvPr id="28" name="Triangle 27">
            <a:extLst>
              <a:ext uri="{FF2B5EF4-FFF2-40B4-BE49-F238E27FC236}">
                <a16:creationId xmlns:a16="http://schemas.microsoft.com/office/drawing/2014/main" id="{726F0665-57DA-1E47-B6B3-C1C7AB44FFFE}"/>
              </a:ext>
            </a:extLst>
          </p:cNvPr>
          <p:cNvSpPr/>
          <p:nvPr/>
        </p:nvSpPr>
        <p:spPr>
          <a:xfrm rot="5400000" flipH="1">
            <a:off x="12286939" y="1769061"/>
            <a:ext cx="339013" cy="2114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FA9EBB1E-E0A4-0746-B294-E3A8BC072748}"/>
              </a:ext>
            </a:extLst>
          </p:cNvPr>
          <p:cNvSpPr/>
          <p:nvPr/>
        </p:nvSpPr>
        <p:spPr>
          <a:xfrm rot="16200000" flipH="1">
            <a:off x="11319529" y="5952573"/>
            <a:ext cx="339013" cy="2114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985371CE-274F-D94B-9EF2-C70ABACA367D}"/>
              </a:ext>
            </a:extLst>
          </p:cNvPr>
          <p:cNvSpPr/>
          <p:nvPr/>
        </p:nvSpPr>
        <p:spPr>
          <a:xfrm rot="5400000" flipH="1">
            <a:off x="12286939" y="10065163"/>
            <a:ext cx="339013" cy="2114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41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4460458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ACBF1D-9A3B-EB4A-9BE0-8883A22847FA}"/>
              </a:ext>
            </a:extLst>
          </p:cNvPr>
          <p:cNvGrpSpPr/>
          <p:nvPr/>
        </p:nvGrpSpPr>
        <p:grpSpPr>
          <a:xfrm>
            <a:off x="1733905" y="10738548"/>
            <a:ext cx="7816495" cy="1383468"/>
            <a:chOff x="1636851" y="1663262"/>
            <a:chExt cx="7816495" cy="138346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8AD29D7-7A16-674B-AB6B-FE42DCE57516}"/>
                </a:ext>
              </a:extLst>
            </p:cNvPr>
            <p:cNvSpPr txBox="1"/>
            <p:nvPr/>
          </p:nvSpPr>
          <p:spPr>
            <a:xfrm>
              <a:off x="1636851" y="2123400"/>
              <a:ext cx="7816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CHINA MAP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A9B9E67-88EB-7541-8447-F3C53AE4A345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EBA66A-4D1E-934B-AC70-E3B30A13DEE4}"/>
              </a:ext>
            </a:extLst>
          </p:cNvPr>
          <p:cNvSpPr txBox="1"/>
          <p:nvPr/>
        </p:nvSpPr>
        <p:spPr>
          <a:xfrm>
            <a:off x="3537249" y="1947517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04672B-2C18-C143-B169-901A41A3D00B}"/>
              </a:ext>
            </a:extLst>
          </p:cNvPr>
          <p:cNvSpPr txBox="1"/>
          <p:nvPr/>
        </p:nvSpPr>
        <p:spPr>
          <a:xfrm>
            <a:off x="3537249" y="4444245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8AFA022-CB13-C046-B7B4-4CEACA5B8996}"/>
              </a:ext>
            </a:extLst>
          </p:cNvPr>
          <p:cNvGrpSpPr/>
          <p:nvPr/>
        </p:nvGrpSpPr>
        <p:grpSpPr>
          <a:xfrm>
            <a:off x="1733905" y="1781288"/>
            <a:ext cx="1421416" cy="6414868"/>
            <a:chOff x="1951372" y="1781288"/>
            <a:chExt cx="1421416" cy="641486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692D653-F945-524A-8211-374C6069CB15}"/>
                </a:ext>
              </a:extLst>
            </p:cNvPr>
            <p:cNvSpPr/>
            <p:nvPr/>
          </p:nvSpPr>
          <p:spPr>
            <a:xfrm>
              <a:off x="1951372" y="1781288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CA713E2-9FCC-A345-A9D8-9387A6F288D3}"/>
                </a:ext>
              </a:extLst>
            </p:cNvPr>
            <p:cNvSpPr/>
            <p:nvPr/>
          </p:nvSpPr>
          <p:spPr>
            <a:xfrm>
              <a:off x="1951372" y="4278015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5AF4A8F-BA0D-094D-8EFF-1E4C9ABAB718}"/>
                </a:ext>
              </a:extLst>
            </p:cNvPr>
            <p:cNvSpPr txBox="1"/>
            <p:nvPr/>
          </p:nvSpPr>
          <p:spPr>
            <a:xfrm>
              <a:off x="2197832" y="2030328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7CE9915-60EE-BF42-8063-BAE3E0FEA242}"/>
                </a:ext>
              </a:extLst>
            </p:cNvPr>
            <p:cNvSpPr txBox="1"/>
            <p:nvPr/>
          </p:nvSpPr>
          <p:spPr>
            <a:xfrm>
              <a:off x="2197832" y="4527056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E075A3-9291-4B4F-AA5E-9929F4D6DA2F}"/>
                </a:ext>
              </a:extLst>
            </p:cNvPr>
            <p:cNvSpPr/>
            <p:nvPr/>
          </p:nvSpPr>
          <p:spPr>
            <a:xfrm>
              <a:off x="1951372" y="6774742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193ABDB-1E93-1644-9249-28E7474B40AD}"/>
                </a:ext>
              </a:extLst>
            </p:cNvPr>
            <p:cNvSpPr txBox="1"/>
            <p:nvPr/>
          </p:nvSpPr>
          <p:spPr>
            <a:xfrm>
              <a:off x="2197832" y="7023783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3903674-5C43-0B43-A439-D3C00B30010C}"/>
              </a:ext>
            </a:extLst>
          </p:cNvPr>
          <p:cNvSpPr txBox="1"/>
          <p:nvPr/>
        </p:nvSpPr>
        <p:spPr>
          <a:xfrm>
            <a:off x="3537249" y="6940972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89" name="Group 4">
            <a:extLst>
              <a:ext uri="{FF2B5EF4-FFF2-40B4-BE49-F238E27FC236}">
                <a16:creationId xmlns:a16="http://schemas.microsoft.com/office/drawing/2014/main" id="{786B40FE-7152-CF44-8EDE-4654722572D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713021" y="5157217"/>
            <a:ext cx="9684264" cy="6964800"/>
            <a:chOff x="-9" y="5"/>
            <a:chExt cx="5769" cy="4314"/>
          </a:xfrm>
          <a:solidFill>
            <a:srgbClr val="F2F2F2"/>
          </a:solidFill>
        </p:grpSpPr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435419EC-8110-6A4A-9995-9912A8DE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082188F4-8235-B54E-95E6-57F899727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2" name="Freeform 7">
              <a:extLst>
                <a:ext uri="{FF2B5EF4-FFF2-40B4-BE49-F238E27FC236}">
                  <a16:creationId xmlns:a16="http://schemas.microsoft.com/office/drawing/2014/main" id="{A732B32D-85DF-3042-AC72-CE25A2FE0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3" name="Freeform 8">
              <a:extLst>
                <a:ext uri="{FF2B5EF4-FFF2-40B4-BE49-F238E27FC236}">
                  <a16:creationId xmlns:a16="http://schemas.microsoft.com/office/drawing/2014/main" id="{603BC684-6805-834E-B8A0-34F10876E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4" name="Freeform 9">
              <a:extLst>
                <a:ext uri="{FF2B5EF4-FFF2-40B4-BE49-F238E27FC236}">
                  <a16:creationId xmlns:a16="http://schemas.microsoft.com/office/drawing/2014/main" id="{AA056915-3C0B-224B-9FE7-FF0AD7DFE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052E0137-2003-C14B-9C13-194B6090C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2959410E-5E47-6B42-A655-8484D5E81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812667C0-46E4-B748-82AB-3BB141192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3EEA2266-F6DE-1246-8BC9-F5E495D7B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D863D9D9-8E96-EF49-BEB7-BD7A2EE7C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FB9B897E-88DA-4940-9626-A6D00A747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30B4EBB1-7DBD-F348-9FF1-16570382B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556CB78D-12DA-E641-902C-0DE870FCF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EA1F140C-BBDA-104F-AB23-FF3F4E1E1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D3D45C83-36E0-F24E-B87B-A52E0E7B3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0681F2B0-4DEB-5B43-AE06-C39E20741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0E010F90-7496-A54F-9EC0-CE4E92FC1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9D55F932-7678-BA44-BEC6-AD62A1A7D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B4ABC152-DA4E-C84E-9FC2-A22D41413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0BCD56A4-34A1-D24E-B1B5-12C60B9EC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B4801875-B854-FD43-9873-FB1FF7757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53C713F3-BB24-5E48-BEB2-A4DD8D335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FFC20815-EE3C-614F-B6B2-F63FD05AA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FD475EE1-C533-CE45-A444-8A2AC6EA4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7C0C8198-CE93-2C41-A1D2-5A773A3DD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95E6691B-00BB-DB4A-9A0A-8A0E7F073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6" name="Freeform 31">
              <a:extLst>
                <a:ext uri="{FF2B5EF4-FFF2-40B4-BE49-F238E27FC236}">
                  <a16:creationId xmlns:a16="http://schemas.microsoft.com/office/drawing/2014/main" id="{1360AE57-D0A1-784E-AEA5-854D293A2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947AC54A-D5F6-854A-B04F-C0C6C4D38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8" name="Freeform 33">
              <a:extLst>
                <a:ext uri="{FF2B5EF4-FFF2-40B4-BE49-F238E27FC236}">
                  <a16:creationId xmlns:a16="http://schemas.microsoft.com/office/drawing/2014/main" id="{A694DE6A-C457-E747-B0EB-3565D7822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19" name="Freeform 34">
              <a:extLst>
                <a:ext uri="{FF2B5EF4-FFF2-40B4-BE49-F238E27FC236}">
                  <a16:creationId xmlns:a16="http://schemas.microsoft.com/office/drawing/2014/main" id="{26399719-B357-D444-8070-F88BDC2C7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0" name="Freeform 35">
              <a:extLst>
                <a:ext uri="{FF2B5EF4-FFF2-40B4-BE49-F238E27FC236}">
                  <a16:creationId xmlns:a16="http://schemas.microsoft.com/office/drawing/2014/main" id="{DD382C79-7FC6-B241-B3A6-872183FCD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FBB9079F-40DA-2643-B7FF-B1B0EF572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CB649C56-A94F-4448-9F1A-4632E1EB7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EC9F9584-8B5A-D54C-AC0D-60C29A909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853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4460458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ACBF1D-9A3B-EB4A-9BE0-8883A22847FA}"/>
              </a:ext>
            </a:extLst>
          </p:cNvPr>
          <p:cNvGrpSpPr/>
          <p:nvPr/>
        </p:nvGrpSpPr>
        <p:grpSpPr>
          <a:xfrm>
            <a:off x="1733905" y="10738548"/>
            <a:ext cx="7816495" cy="1383468"/>
            <a:chOff x="1636851" y="1663262"/>
            <a:chExt cx="7816495" cy="138346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8AD29D7-7A16-674B-AB6B-FE42DCE57516}"/>
                </a:ext>
              </a:extLst>
            </p:cNvPr>
            <p:cNvSpPr txBox="1"/>
            <p:nvPr/>
          </p:nvSpPr>
          <p:spPr>
            <a:xfrm>
              <a:off x="1636851" y="2123400"/>
              <a:ext cx="7816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AUSTRALIA MAP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A9B9E67-88EB-7541-8447-F3C53AE4A345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EBA66A-4D1E-934B-AC70-E3B30A13DEE4}"/>
              </a:ext>
            </a:extLst>
          </p:cNvPr>
          <p:cNvSpPr txBox="1"/>
          <p:nvPr/>
        </p:nvSpPr>
        <p:spPr>
          <a:xfrm>
            <a:off x="3537249" y="1947517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04672B-2C18-C143-B169-901A41A3D00B}"/>
              </a:ext>
            </a:extLst>
          </p:cNvPr>
          <p:cNvSpPr txBox="1"/>
          <p:nvPr/>
        </p:nvSpPr>
        <p:spPr>
          <a:xfrm>
            <a:off x="3537249" y="4444245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8AFA022-CB13-C046-B7B4-4CEACA5B8996}"/>
              </a:ext>
            </a:extLst>
          </p:cNvPr>
          <p:cNvGrpSpPr/>
          <p:nvPr/>
        </p:nvGrpSpPr>
        <p:grpSpPr>
          <a:xfrm>
            <a:off x="1733905" y="1781288"/>
            <a:ext cx="1421416" cy="6414868"/>
            <a:chOff x="1951372" y="1781288"/>
            <a:chExt cx="1421416" cy="641486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692D653-F945-524A-8211-374C6069CB15}"/>
                </a:ext>
              </a:extLst>
            </p:cNvPr>
            <p:cNvSpPr/>
            <p:nvPr/>
          </p:nvSpPr>
          <p:spPr>
            <a:xfrm>
              <a:off x="1951372" y="1781288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CA713E2-9FCC-A345-A9D8-9387A6F288D3}"/>
                </a:ext>
              </a:extLst>
            </p:cNvPr>
            <p:cNvSpPr/>
            <p:nvPr/>
          </p:nvSpPr>
          <p:spPr>
            <a:xfrm>
              <a:off x="1951372" y="4278015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5AF4A8F-BA0D-094D-8EFF-1E4C9ABAB718}"/>
                </a:ext>
              </a:extLst>
            </p:cNvPr>
            <p:cNvSpPr txBox="1"/>
            <p:nvPr/>
          </p:nvSpPr>
          <p:spPr>
            <a:xfrm>
              <a:off x="2197832" y="2030328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7CE9915-60EE-BF42-8063-BAE3E0FEA242}"/>
                </a:ext>
              </a:extLst>
            </p:cNvPr>
            <p:cNvSpPr txBox="1"/>
            <p:nvPr/>
          </p:nvSpPr>
          <p:spPr>
            <a:xfrm>
              <a:off x="2197832" y="4527056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E075A3-9291-4B4F-AA5E-9929F4D6DA2F}"/>
                </a:ext>
              </a:extLst>
            </p:cNvPr>
            <p:cNvSpPr/>
            <p:nvPr/>
          </p:nvSpPr>
          <p:spPr>
            <a:xfrm>
              <a:off x="1951372" y="6774742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193ABDB-1E93-1644-9249-28E7474B40AD}"/>
                </a:ext>
              </a:extLst>
            </p:cNvPr>
            <p:cNvSpPr txBox="1"/>
            <p:nvPr/>
          </p:nvSpPr>
          <p:spPr>
            <a:xfrm>
              <a:off x="2197832" y="7023783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3903674-5C43-0B43-A439-D3C00B30010C}"/>
              </a:ext>
            </a:extLst>
          </p:cNvPr>
          <p:cNvSpPr txBox="1"/>
          <p:nvPr/>
        </p:nvSpPr>
        <p:spPr>
          <a:xfrm>
            <a:off x="3537249" y="6940972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2E74978-A299-B144-BE20-F59B9419F426}"/>
              </a:ext>
            </a:extLst>
          </p:cNvPr>
          <p:cNvGrpSpPr/>
          <p:nvPr/>
        </p:nvGrpSpPr>
        <p:grpSpPr>
          <a:xfrm>
            <a:off x="13462454" y="4241386"/>
            <a:ext cx="8617982" cy="8129603"/>
            <a:chOff x="12898875" y="3276917"/>
            <a:chExt cx="8617982" cy="8129603"/>
          </a:xfrm>
          <a:solidFill>
            <a:srgbClr val="F2F2F2"/>
          </a:solidFill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614CBA26-EAD2-3E49-B5EE-3BB7DB911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8875" y="4054954"/>
              <a:ext cx="3404899" cy="5007757"/>
            </a:xfrm>
            <a:custGeom>
              <a:avLst/>
              <a:gdLst>
                <a:gd name="T0" fmla="*/ 7481 w 7738"/>
                <a:gd name="T1" fmla="*/ 599 h 11380"/>
                <a:gd name="T2" fmla="*/ 7405 w 7738"/>
                <a:gd name="T3" fmla="*/ 652 h 11380"/>
                <a:gd name="T4" fmla="*/ 7259 w 7738"/>
                <a:gd name="T5" fmla="*/ 785 h 11380"/>
                <a:gd name="T6" fmla="*/ 7155 w 7738"/>
                <a:gd name="T7" fmla="*/ 337 h 11380"/>
                <a:gd name="T8" fmla="*/ 6858 w 7738"/>
                <a:gd name="T9" fmla="*/ 104 h 11380"/>
                <a:gd name="T10" fmla="*/ 6654 w 7738"/>
                <a:gd name="T11" fmla="*/ 116 h 11380"/>
                <a:gd name="T12" fmla="*/ 6392 w 7738"/>
                <a:gd name="T13" fmla="*/ 250 h 11380"/>
                <a:gd name="T14" fmla="*/ 6235 w 7738"/>
                <a:gd name="T15" fmla="*/ 436 h 11380"/>
                <a:gd name="T16" fmla="*/ 6072 w 7738"/>
                <a:gd name="T17" fmla="*/ 407 h 11380"/>
                <a:gd name="T18" fmla="*/ 5880 w 7738"/>
                <a:gd name="T19" fmla="*/ 494 h 11380"/>
                <a:gd name="T20" fmla="*/ 5979 w 7738"/>
                <a:gd name="T21" fmla="*/ 622 h 11380"/>
                <a:gd name="T22" fmla="*/ 5810 w 7738"/>
                <a:gd name="T23" fmla="*/ 687 h 11380"/>
                <a:gd name="T24" fmla="*/ 5845 w 7738"/>
                <a:gd name="T25" fmla="*/ 756 h 11380"/>
                <a:gd name="T26" fmla="*/ 5711 w 7738"/>
                <a:gd name="T27" fmla="*/ 797 h 11380"/>
                <a:gd name="T28" fmla="*/ 5530 w 7738"/>
                <a:gd name="T29" fmla="*/ 925 h 11380"/>
                <a:gd name="T30" fmla="*/ 5676 w 7738"/>
                <a:gd name="T31" fmla="*/ 1013 h 11380"/>
                <a:gd name="T32" fmla="*/ 5513 w 7738"/>
                <a:gd name="T33" fmla="*/ 1274 h 11380"/>
                <a:gd name="T34" fmla="*/ 5524 w 7738"/>
                <a:gd name="T35" fmla="*/ 1350 h 11380"/>
                <a:gd name="T36" fmla="*/ 5315 w 7738"/>
                <a:gd name="T37" fmla="*/ 1309 h 11380"/>
                <a:gd name="T38" fmla="*/ 5158 w 7738"/>
                <a:gd name="T39" fmla="*/ 1211 h 11380"/>
                <a:gd name="T40" fmla="*/ 5134 w 7738"/>
                <a:gd name="T41" fmla="*/ 1350 h 11380"/>
                <a:gd name="T42" fmla="*/ 5222 w 7738"/>
                <a:gd name="T43" fmla="*/ 1600 h 11380"/>
                <a:gd name="T44" fmla="*/ 5164 w 7738"/>
                <a:gd name="T45" fmla="*/ 1746 h 11380"/>
                <a:gd name="T46" fmla="*/ 4977 w 7738"/>
                <a:gd name="T47" fmla="*/ 1665 h 11380"/>
                <a:gd name="T48" fmla="*/ 4832 w 7738"/>
                <a:gd name="T49" fmla="*/ 1333 h 11380"/>
                <a:gd name="T50" fmla="*/ 4622 w 7738"/>
                <a:gd name="T51" fmla="*/ 1502 h 11380"/>
                <a:gd name="T52" fmla="*/ 4552 w 7738"/>
                <a:gd name="T53" fmla="*/ 2130 h 11380"/>
                <a:gd name="T54" fmla="*/ 4191 w 7738"/>
                <a:gd name="T55" fmla="*/ 2520 h 11380"/>
                <a:gd name="T56" fmla="*/ 3010 w 7738"/>
                <a:gd name="T57" fmla="*/ 3126 h 11380"/>
                <a:gd name="T58" fmla="*/ 2433 w 7738"/>
                <a:gd name="T59" fmla="*/ 3376 h 11380"/>
                <a:gd name="T60" fmla="*/ 1607 w 7738"/>
                <a:gd name="T61" fmla="*/ 3603 h 11380"/>
                <a:gd name="T62" fmla="*/ 844 w 7738"/>
                <a:gd name="T63" fmla="*/ 4075 h 11380"/>
                <a:gd name="T64" fmla="*/ 593 w 7738"/>
                <a:gd name="T65" fmla="*/ 4342 h 11380"/>
                <a:gd name="T66" fmla="*/ 442 w 7738"/>
                <a:gd name="T67" fmla="*/ 4278 h 11380"/>
                <a:gd name="T68" fmla="*/ 233 w 7738"/>
                <a:gd name="T69" fmla="*/ 5379 h 11380"/>
                <a:gd name="T70" fmla="*/ 646 w 7738"/>
                <a:gd name="T71" fmla="*/ 6246 h 11380"/>
                <a:gd name="T72" fmla="*/ 512 w 7738"/>
                <a:gd name="T73" fmla="*/ 6444 h 11380"/>
                <a:gd name="T74" fmla="*/ 250 w 7738"/>
                <a:gd name="T75" fmla="*/ 6060 h 11380"/>
                <a:gd name="T76" fmla="*/ 436 w 7738"/>
                <a:gd name="T77" fmla="*/ 6595 h 11380"/>
                <a:gd name="T78" fmla="*/ 233 w 7738"/>
                <a:gd name="T79" fmla="*/ 6392 h 11380"/>
                <a:gd name="T80" fmla="*/ 180 w 7738"/>
                <a:gd name="T81" fmla="*/ 6461 h 11380"/>
                <a:gd name="T82" fmla="*/ 576 w 7738"/>
                <a:gd name="T83" fmla="*/ 7276 h 11380"/>
                <a:gd name="T84" fmla="*/ 995 w 7738"/>
                <a:gd name="T85" fmla="*/ 8207 h 11380"/>
                <a:gd name="T86" fmla="*/ 1281 w 7738"/>
                <a:gd name="T87" fmla="*/ 9295 h 11380"/>
                <a:gd name="T88" fmla="*/ 1345 w 7738"/>
                <a:gd name="T89" fmla="*/ 9872 h 11380"/>
                <a:gd name="T90" fmla="*/ 1013 w 7738"/>
                <a:gd name="T91" fmla="*/ 10518 h 11380"/>
                <a:gd name="T92" fmla="*/ 1461 w 7738"/>
                <a:gd name="T93" fmla="*/ 11158 h 11380"/>
                <a:gd name="T94" fmla="*/ 2014 w 7738"/>
                <a:gd name="T95" fmla="*/ 11327 h 11380"/>
                <a:gd name="T96" fmla="*/ 2305 w 7738"/>
                <a:gd name="T97" fmla="*/ 11333 h 11380"/>
                <a:gd name="T98" fmla="*/ 2817 w 7738"/>
                <a:gd name="T99" fmla="*/ 11042 h 11380"/>
                <a:gd name="T100" fmla="*/ 3627 w 7738"/>
                <a:gd name="T101" fmla="*/ 10704 h 11380"/>
                <a:gd name="T102" fmla="*/ 4418 w 7738"/>
                <a:gd name="T103" fmla="*/ 10681 h 11380"/>
                <a:gd name="T104" fmla="*/ 4855 w 7738"/>
                <a:gd name="T105" fmla="*/ 10658 h 11380"/>
                <a:gd name="T106" fmla="*/ 5356 w 7738"/>
                <a:gd name="T107" fmla="*/ 10314 h 11380"/>
                <a:gd name="T108" fmla="*/ 6345 w 7738"/>
                <a:gd name="T109" fmla="*/ 9732 h 11380"/>
                <a:gd name="T110" fmla="*/ 7737 w 7738"/>
                <a:gd name="T111" fmla="*/ 9406 h 11380"/>
                <a:gd name="T112" fmla="*/ 1147 w 7738"/>
                <a:gd name="T113" fmla="*/ 3586 h 11380"/>
                <a:gd name="T114" fmla="*/ 122 w 7738"/>
                <a:gd name="T115" fmla="*/ 6339 h 1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38" h="11380">
                  <a:moveTo>
                    <a:pt x="7713" y="576"/>
                  </a:moveTo>
                  <a:lnTo>
                    <a:pt x="7713" y="576"/>
                  </a:lnTo>
                  <a:cubicBezTo>
                    <a:pt x="7684" y="559"/>
                    <a:pt x="7649" y="553"/>
                    <a:pt x="7614" y="541"/>
                  </a:cubicBezTo>
                  <a:cubicBezTo>
                    <a:pt x="7574" y="535"/>
                    <a:pt x="7556" y="512"/>
                    <a:pt x="7516" y="512"/>
                  </a:cubicBezTo>
                  <a:cubicBezTo>
                    <a:pt x="7498" y="512"/>
                    <a:pt x="7486" y="518"/>
                    <a:pt x="7463" y="518"/>
                  </a:cubicBezTo>
                  <a:cubicBezTo>
                    <a:pt x="7463" y="547"/>
                    <a:pt x="7469" y="570"/>
                    <a:pt x="7486" y="593"/>
                  </a:cubicBezTo>
                  <a:cubicBezTo>
                    <a:pt x="7481" y="599"/>
                    <a:pt x="7481" y="599"/>
                    <a:pt x="7481" y="599"/>
                  </a:cubicBezTo>
                  <a:cubicBezTo>
                    <a:pt x="7469" y="599"/>
                    <a:pt x="7463" y="593"/>
                    <a:pt x="7451" y="588"/>
                  </a:cubicBezTo>
                  <a:cubicBezTo>
                    <a:pt x="7440" y="593"/>
                    <a:pt x="7440" y="593"/>
                    <a:pt x="7440" y="593"/>
                  </a:cubicBezTo>
                  <a:cubicBezTo>
                    <a:pt x="7440" y="599"/>
                    <a:pt x="7446" y="605"/>
                    <a:pt x="7451" y="611"/>
                  </a:cubicBezTo>
                  <a:cubicBezTo>
                    <a:pt x="7446" y="622"/>
                    <a:pt x="7446" y="622"/>
                    <a:pt x="7446" y="622"/>
                  </a:cubicBezTo>
                  <a:cubicBezTo>
                    <a:pt x="7428" y="617"/>
                    <a:pt x="7416" y="605"/>
                    <a:pt x="7405" y="593"/>
                  </a:cubicBezTo>
                  <a:cubicBezTo>
                    <a:pt x="7393" y="599"/>
                    <a:pt x="7393" y="599"/>
                    <a:pt x="7393" y="599"/>
                  </a:cubicBezTo>
                  <a:cubicBezTo>
                    <a:pt x="7393" y="622"/>
                    <a:pt x="7405" y="628"/>
                    <a:pt x="7405" y="652"/>
                  </a:cubicBezTo>
                  <a:cubicBezTo>
                    <a:pt x="7405" y="657"/>
                    <a:pt x="7399" y="657"/>
                    <a:pt x="7393" y="657"/>
                  </a:cubicBezTo>
                  <a:cubicBezTo>
                    <a:pt x="7364" y="617"/>
                    <a:pt x="7364" y="617"/>
                    <a:pt x="7364" y="617"/>
                  </a:cubicBezTo>
                  <a:cubicBezTo>
                    <a:pt x="7347" y="640"/>
                    <a:pt x="7335" y="652"/>
                    <a:pt x="7335" y="681"/>
                  </a:cubicBezTo>
                  <a:cubicBezTo>
                    <a:pt x="7335" y="722"/>
                    <a:pt x="7376" y="826"/>
                    <a:pt x="7312" y="722"/>
                  </a:cubicBezTo>
                  <a:cubicBezTo>
                    <a:pt x="7300" y="751"/>
                    <a:pt x="7288" y="791"/>
                    <a:pt x="7288" y="815"/>
                  </a:cubicBezTo>
                  <a:cubicBezTo>
                    <a:pt x="7288" y="826"/>
                    <a:pt x="7300" y="855"/>
                    <a:pt x="7288" y="832"/>
                  </a:cubicBezTo>
                  <a:cubicBezTo>
                    <a:pt x="7259" y="785"/>
                    <a:pt x="7259" y="785"/>
                    <a:pt x="7259" y="785"/>
                  </a:cubicBezTo>
                  <a:cubicBezTo>
                    <a:pt x="7224" y="780"/>
                    <a:pt x="7195" y="756"/>
                    <a:pt x="7253" y="756"/>
                  </a:cubicBezTo>
                  <a:cubicBezTo>
                    <a:pt x="7277" y="756"/>
                    <a:pt x="7294" y="739"/>
                    <a:pt x="7294" y="716"/>
                  </a:cubicBezTo>
                  <a:cubicBezTo>
                    <a:pt x="7294" y="681"/>
                    <a:pt x="7277" y="663"/>
                    <a:pt x="7277" y="622"/>
                  </a:cubicBezTo>
                  <a:cubicBezTo>
                    <a:pt x="7277" y="593"/>
                    <a:pt x="7271" y="576"/>
                    <a:pt x="7283" y="553"/>
                  </a:cubicBezTo>
                  <a:cubicBezTo>
                    <a:pt x="7294" y="535"/>
                    <a:pt x="7318" y="529"/>
                    <a:pt x="7318" y="506"/>
                  </a:cubicBezTo>
                  <a:cubicBezTo>
                    <a:pt x="7318" y="454"/>
                    <a:pt x="7271" y="436"/>
                    <a:pt x="7230" y="413"/>
                  </a:cubicBezTo>
                  <a:cubicBezTo>
                    <a:pt x="7190" y="390"/>
                    <a:pt x="7178" y="372"/>
                    <a:pt x="7155" y="337"/>
                  </a:cubicBezTo>
                  <a:cubicBezTo>
                    <a:pt x="7149" y="320"/>
                    <a:pt x="7125" y="320"/>
                    <a:pt x="7125" y="308"/>
                  </a:cubicBezTo>
                  <a:cubicBezTo>
                    <a:pt x="7125" y="296"/>
                    <a:pt x="7131" y="296"/>
                    <a:pt x="7131" y="291"/>
                  </a:cubicBezTo>
                  <a:cubicBezTo>
                    <a:pt x="7131" y="250"/>
                    <a:pt x="7090" y="244"/>
                    <a:pt x="7056" y="221"/>
                  </a:cubicBezTo>
                  <a:cubicBezTo>
                    <a:pt x="7038" y="209"/>
                    <a:pt x="7027" y="198"/>
                    <a:pt x="7003" y="186"/>
                  </a:cubicBezTo>
                  <a:cubicBezTo>
                    <a:pt x="6986" y="174"/>
                    <a:pt x="6957" y="174"/>
                    <a:pt x="6957" y="157"/>
                  </a:cubicBezTo>
                  <a:cubicBezTo>
                    <a:pt x="6957" y="128"/>
                    <a:pt x="6957" y="99"/>
                    <a:pt x="6933" y="99"/>
                  </a:cubicBezTo>
                  <a:cubicBezTo>
                    <a:pt x="6904" y="99"/>
                    <a:pt x="6887" y="104"/>
                    <a:pt x="6858" y="104"/>
                  </a:cubicBezTo>
                  <a:cubicBezTo>
                    <a:pt x="6799" y="104"/>
                    <a:pt x="6764" y="58"/>
                    <a:pt x="6747" y="0"/>
                  </a:cubicBezTo>
                  <a:cubicBezTo>
                    <a:pt x="6724" y="11"/>
                    <a:pt x="6712" y="23"/>
                    <a:pt x="6695" y="35"/>
                  </a:cubicBezTo>
                  <a:cubicBezTo>
                    <a:pt x="6648" y="17"/>
                    <a:pt x="6648" y="17"/>
                    <a:pt x="6648" y="17"/>
                  </a:cubicBezTo>
                  <a:cubicBezTo>
                    <a:pt x="6636" y="17"/>
                    <a:pt x="6636" y="17"/>
                    <a:pt x="6636" y="17"/>
                  </a:cubicBezTo>
                  <a:cubicBezTo>
                    <a:pt x="6666" y="58"/>
                    <a:pt x="6677" y="87"/>
                    <a:pt x="6712" y="104"/>
                  </a:cubicBezTo>
                  <a:cubicBezTo>
                    <a:pt x="6706" y="116"/>
                    <a:pt x="6706" y="116"/>
                    <a:pt x="6706" y="116"/>
                  </a:cubicBezTo>
                  <a:cubicBezTo>
                    <a:pt x="6689" y="116"/>
                    <a:pt x="6677" y="116"/>
                    <a:pt x="6654" y="116"/>
                  </a:cubicBezTo>
                  <a:cubicBezTo>
                    <a:pt x="6654" y="163"/>
                    <a:pt x="6631" y="192"/>
                    <a:pt x="6590" y="221"/>
                  </a:cubicBezTo>
                  <a:cubicBezTo>
                    <a:pt x="6572" y="227"/>
                    <a:pt x="6572" y="250"/>
                    <a:pt x="6555" y="250"/>
                  </a:cubicBezTo>
                  <a:cubicBezTo>
                    <a:pt x="6508" y="250"/>
                    <a:pt x="6508" y="192"/>
                    <a:pt x="6508" y="145"/>
                  </a:cubicBezTo>
                  <a:cubicBezTo>
                    <a:pt x="6508" y="81"/>
                    <a:pt x="6514" y="133"/>
                    <a:pt x="6468" y="157"/>
                  </a:cubicBezTo>
                  <a:cubicBezTo>
                    <a:pt x="6450" y="168"/>
                    <a:pt x="6421" y="163"/>
                    <a:pt x="6421" y="186"/>
                  </a:cubicBezTo>
                  <a:cubicBezTo>
                    <a:pt x="6421" y="203"/>
                    <a:pt x="6450" y="203"/>
                    <a:pt x="6456" y="221"/>
                  </a:cubicBezTo>
                  <a:cubicBezTo>
                    <a:pt x="6427" y="227"/>
                    <a:pt x="6415" y="250"/>
                    <a:pt x="6392" y="250"/>
                  </a:cubicBezTo>
                  <a:cubicBezTo>
                    <a:pt x="6322" y="250"/>
                    <a:pt x="6386" y="168"/>
                    <a:pt x="6305" y="256"/>
                  </a:cubicBezTo>
                  <a:cubicBezTo>
                    <a:pt x="6310" y="279"/>
                    <a:pt x="6310" y="279"/>
                    <a:pt x="6310" y="279"/>
                  </a:cubicBezTo>
                  <a:cubicBezTo>
                    <a:pt x="6299" y="296"/>
                    <a:pt x="6275" y="308"/>
                    <a:pt x="6275" y="331"/>
                  </a:cubicBezTo>
                  <a:cubicBezTo>
                    <a:pt x="6275" y="349"/>
                    <a:pt x="6287" y="355"/>
                    <a:pt x="6287" y="372"/>
                  </a:cubicBezTo>
                  <a:cubicBezTo>
                    <a:pt x="6287" y="396"/>
                    <a:pt x="6252" y="390"/>
                    <a:pt x="6229" y="396"/>
                  </a:cubicBezTo>
                  <a:cubicBezTo>
                    <a:pt x="6235" y="413"/>
                    <a:pt x="6235" y="425"/>
                    <a:pt x="6241" y="442"/>
                  </a:cubicBezTo>
                  <a:cubicBezTo>
                    <a:pt x="6235" y="436"/>
                    <a:pt x="6235" y="436"/>
                    <a:pt x="6235" y="436"/>
                  </a:cubicBezTo>
                  <a:cubicBezTo>
                    <a:pt x="6223" y="419"/>
                    <a:pt x="6206" y="419"/>
                    <a:pt x="6200" y="401"/>
                  </a:cubicBezTo>
                  <a:cubicBezTo>
                    <a:pt x="6188" y="390"/>
                    <a:pt x="6194" y="361"/>
                    <a:pt x="6171" y="361"/>
                  </a:cubicBezTo>
                  <a:cubicBezTo>
                    <a:pt x="6095" y="361"/>
                    <a:pt x="6112" y="483"/>
                    <a:pt x="6112" y="285"/>
                  </a:cubicBezTo>
                  <a:lnTo>
                    <a:pt x="6118" y="279"/>
                  </a:lnTo>
                  <a:cubicBezTo>
                    <a:pt x="6118" y="256"/>
                    <a:pt x="6095" y="256"/>
                    <a:pt x="6078" y="244"/>
                  </a:cubicBezTo>
                  <a:cubicBezTo>
                    <a:pt x="6078" y="349"/>
                    <a:pt x="6078" y="349"/>
                    <a:pt x="6078" y="349"/>
                  </a:cubicBezTo>
                  <a:cubicBezTo>
                    <a:pt x="6078" y="372"/>
                    <a:pt x="6078" y="384"/>
                    <a:pt x="6072" y="407"/>
                  </a:cubicBezTo>
                  <a:cubicBezTo>
                    <a:pt x="6037" y="407"/>
                    <a:pt x="6008" y="407"/>
                    <a:pt x="5990" y="442"/>
                  </a:cubicBezTo>
                  <a:cubicBezTo>
                    <a:pt x="5984" y="436"/>
                    <a:pt x="5984" y="430"/>
                    <a:pt x="5979" y="430"/>
                  </a:cubicBezTo>
                  <a:cubicBezTo>
                    <a:pt x="5979" y="419"/>
                    <a:pt x="5979" y="419"/>
                    <a:pt x="5979" y="419"/>
                  </a:cubicBezTo>
                  <a:cubicBezTo>
                    <a:pt x="5955" y="419"/>
                    <a:pt x="5955" y="419"/>
                    <a:pt x="5955" y="419"/>
                  </a:cubicBezTo>
                  <a:cubicBezTo>
                    <a:pt x="5949" y="419"/>
                    <a:pt x="5944" y="413"/>
                    <a:pt x="5938" y="413"/>
                  </a:cubicBezTo>
                  <a:cubicBezTo>
                    <a:pt x="5932" y="413"/>
                    <a:pt x="5932" y="419"/>
                    <a:pt x="5926" y="419"/>
                  </a:cubicBezTo>
                  <a:cubicBezTo>
                    <a:pt x="5932" y="454"/>
                    <a:pt x="5880" y="459"/>
                    <a:pt x="5880" y="494"/>
                  </a:cubicBezTo>
                  <a:cubicBezTo>
                    <a:pt x="5880" y="529"/>
                    <a:pt x="5915" y="547"/>
                    <a:pt x="5944" y="547"/>
                  </a:cubicBezTo>
                  <a:cubicBezTo>
                    <a:pt x="5944" y="553"/>
                    <a:pt x="5949" y="553"/>
                    <a:pt x="5949" y="559"/>
                  </a:cubicBezTo>
                  <a:cubicBezTo>
                    <a:pt x="5949" y="576"/>
                    <a:pt x="5938" y="588"/>
                    <a:pt x="5926" y="599"/>
                  </a:cubicBezTo>
                  <a:cubicBezTo>
                    <a:pt x="5932" y="611"/>
                    <a:pt x="5932" y="611"/>
                    <a:pt x="5932" y="611"/>
                  </a:cubicBezTo>
                  <a:cubicBezTo>
                    <a:pt x="5938" y="611"/>
                    <a:pt x="5938" y="617"/>
                    <a:pt x="5944" y="617"/>
                  </a:cubicBezTo>
                  <a:cubicBezTo>
                    <a:pt x="5949" y="617"/>
                    <a:pt x="5955" y="611"/>
                    <a:pt x="5961" y="605"/>
                  </a:cubicBezTo>
                  <a:cubicBezTo>
                    <a:pt x="5967" y="611"/>
                    <a:pt x="5973" y="622"/>
                    <a:pt x="5979" y="622"/>
                  </a:cubicBezTo>
                  <a:cubicBezTo>
                    <a:pt x="5990" y="622"/>
                    <a:pt x="5996" y="628"/>
                    <a:pt x="6002" y="628"/>
                  </a:cubicBezTo>
                  <a:cubicBezTo>
                    <a:pt x="5990" y="634"/>
                    <a:pt x="5984" y="640"/>
                    <a:pt x="5984" y="652"/>
                  </a:cubicBezTo>
                  <a:cubicBezTo>
                    <a:pt x="5984" y="669"/>
                    <a:pt x="6008" y="675"/>
                    <a:pt x="6025" y="692"/>
                  </a:cubicBezTo>
                  <a:cubicBezTo>
                    <a:pt x="6002" y="698"/>
                    <a:pt x="5990" y="710"/>
                    <a:pt x="5967" y="710"/>
                  </a:cubicBezTo>
                  <a:cubicBezTo>
                    <a:pt x="5932" y="710"/>
                    <a:pt x="5915" y="687"/>
                    <a:pt x="5886" y="675"/>
                  </a:cubicBezTo>
                  <a:cubicBezTo>
                    <a:pt x="5886" y="687"/>
                    <a:pt x="5880" y="692"/>
                    <a:pt x="5874" y="704"/>
                  </a:cubicBezTo>
                  <a:cubicBezTo>
                    <a:pt x="5816" y="675"/>
                    <a:pt x="5816" y="570"/>
                    <a:pt x="5810" y="687"/>
                  </a:cubicBezTo>
                  <a:cubicBezTo>
                    <a:pt x="5786" y="687"/>
                    <a:pt x="5769" y="687"/>
                    <a:pt x="5746" y="687"/>
                  </a:cubicBezTo>
                  <a:cubicBezTo>
                    <a:pt x="5746" y="698"/>
                    <a:pt x="5746" y="704"/>
                    <a:pt x="5746" y="716"/>
                  </a:cubicBezTo>
                  <a:cubicBezTo>
                    <a:pt x="5769" y="716"/>
                    <a:pt x="5769" y="716"/>
                    <a:pt x="5769" y="716"/>
                  </a:cubicBezTo>
                  <a:cubicBezTo>
                    <a:pt x="5786" y="716"/>
                    <a:pt x="5798" y="704"/>
                    <a:pt x="5821" y="704"/>
                  </a:cubicBezTo>
                  <a:cubicBezTo>
                    <a:pt x="5798" y="722"/>
                    <a:pt x="5786" y="733"/>
                    <a:pt x="5763" y="739"/>
                  </a:cubicBezTo>
                  <a:cubicBezTo>
                    <a:pt x="5769" y="762"/>
                    <a:pt x="5786" y="768"/>
                    <a:pt x="5810" y="768"/>
                  </a:cubicBezTo>
                  <a:cubicBezTo>
                    <a:pt x="5821" y="768"/>
                    <a:pt x="5833" y="756"/>
                    <a:pt x="5845" y="756"/>
                  </a:cubicBezTo>
                  <a:cubicBezTo>
                    <a:pt x="5839" y="774"/>
                    <a:pt x="5839" y="785"/>
                    <a:pt x="5839" y="809"/>
                  </a:cubicBezTo>
                  <a:cubicBezTo>
                    <a:pt x="5839" y="838"/>
                    <a:pt x="5932" y="919"/>
                    <a:pt x="5909" y="914"/>
                  </a:cubicBezTo>
                  <a:cubicBezTo>
                    <a:pt x="5862" y="896"/>
                    <a:pt x="5874" y="867"/>
                    <a:pt x="5839" y="867"/>
                  </a:cubicBezTo>
                  <a:cubicBezTo>
                    <a:pt x="5827" y="867"/>
                    <a:pt x="5821" y="879"/>
                    <a:pt x="5816" y="885"/>
                  </a:cubicBezTo>
                  <a:cubicBezTo>
                    <a:pt x="5792" y="873"/>
                    <a:pt x="5775" y="873"/>
                    <a:pt x="5769" y="855"/>
                  </a:cubicBezTo>
                  <a:cubicBezTo>
                    <a:pt x="5757" y="838"/>
                    <a:pt x="5775" y="815"/>
                    <a:pt x="5763" y="797"/>
                  </a:cubicBezTo>
                  <a:cubicBezTo>
                    <a:pt x="5746" y="785"/>
                    <a:pt x="5728" y="803"/>
                    <a:pt x="5711" y="797"/>
                  </a:cubicBezTo>
                  <a:cubicBezTo>
                    <a:pt x="5699" y="791"/>
                    <a:pt x="5699" y="780"/>
                    <a:pt x="5687" y="780"/>
                  </a:cubicBezTo>
                  <a:cubicBezTo>
                    <a:pt x="5658" y="780"/>
                    <a:pt x="5653" y="815"/>
                    <a:pt x="5629" y="826"/>
                  </a:cubicBezTo>
                  <a:cubicBezTo>
                    <a:pt x="5641" y="850"/>
                    <a:pt x="5641" y="850"/>
                    <a:pt x="5641" y="850"/>
                  </a:cubicBezTo>
                  <a:cubicBezTo>
                    <a:pt x="5629" y="867"/>
                    <a:pt x="5618" y="879"/>
                    <a:pt x="5594" y="879"/>
                  </a:cubicBezTo>
                  <a:cubicBezTo>
                    <a:pt x="5583" y="879"/>
                    <a:pt x="5571" y="867"/>
                    <a:pt x="5565" y="855"/>
                  </a:cubicBezTo>
                  <a:cubicBezTo>
                    <a:pt x="5554" y="879"/>
                    <a:pt x="5519" y="879"/>
                    <a:pt x="5519" y="908"/>
                  </a:cubicBezTo>
                  <a:cubicBezTo>
                    <a:pt x="5519" y="914"/>
                    <a:pt x="5524" y="919"/>
                    <a:pt x="5530" y="925"/>
                  </a:cubicBezTo>
                  <a:cubicBezTo>
                    <a:pt x="5507" y="943"/>
                    <a:pt x="5501" y="972"/>
                    <a:pt x="5501" y="1001"/>
                  </a:cubicBezTo>
                  <a:cubicBezTo>
                    <a:pt x="5501" y="1018"/>
                    <a:pt x="5513" y="1030"/>
                    <a:pt x="5530" y="1030"/>
                  </a:cubicBezTo>
                  <a:cubicBezTo>
                    <a:pt x="5530" y="1030"/>
                    <a:pt x="5536" y="1030"/>
                    <a:pt x="5542" y="1030"/>
                  </a:cubicBezTo>
                  <a:cubicBezTo>
                    <a:pt x="5554" y="1030"/>
                    <a:pt x="5554" y="1030"/>
                    <a:pt x="5554" y="1030"/>
                  </a:cubicBezTo>
                  <a:cubicBezTo>
                    <a:pt x="5554" y="1042"/>
                    <a:pt x="5554" y="1053"/>
                    <a:pt x="5554" y="1071"/>
                  </a:cubicBezTo>
                  <a:cubicBezTo>
                    <a:pt x="5618" y="1042"/>
                    <a:pt x="5629" y="1001"/>
                    <a:pt x="5676" y="954"/>
                  </a:cubicBezTo>
                  <a:cubicBezTo>
                    <a:pt x="5676" y="1013"/>
                    <a:pt x="5676" y="1013"/>
                    <a:pt x="5676" y="1013"/>
                  </a:cubicBezTo>
                  <a:cubicBezTo>
                    <a:pt x="5676" y="1048"/>
                    <a:pt x="5612" y="1048"/>
                    <a:pt x="5612" y="1088"/>
                  </a:cubicBezTo>
                  <a:cubicBezTo>
                    <a:pt x="5612" y="1094"/>
                    <a:pt x="5618" y="1100"/>
                    <a:pt x="5618" y="1111"/>
                  </a:cubicBezTo>
                  <a:cubicBezTo>
                    <a:pt x="5606" y="1117"/>
                    <a:pt x="5594" y="1123"/>
                    <a:pt x="5594" y="1135"/>
                  </a:cubicBezTo>
                  <a:cubicBezTo>
                    <a:pt x="5594" y="1152"/>
                    <a:pt x="5606" y="1158"/>
                    <a:pt x="5606" y="1176"/>
                  </a:cubicBezTo>
                  <a:cubicBezTo>
                    <a:pt x="5606" y="1193"/>
                    <a:pt x="5583" y="1193"/>
                    <a:pt x="5571" y="1211"/>
                  </a:cubicBezTo>
                  <a:cubicBezTo>
                    <a:pt x="5554" y="1205"/>
                    <a:pt x="5548" y="1199"/>
                    <a:pt x="5530" y="1193"/>
                  </a:cubicBezTo>
                  <a:cubicBezTo>
                    <a:pt x="5524" y="1228"/>
                    <a:pt x="5524" y="1245"/>
                    <a:pt x="5513" y="1274"/>
                  </a:cubicBezTo>
                  <a:cubicBezTo>
                    <a:pt x="5524" y="1280"/>
                    <a:pt x="5530" y="1286"/>
                    <a:pt x="5542" y="1286"/>
                  </a:cubicBezTo>
                  <a:cubicBezTo>
                    <a:pt x="5554" y="1286"/>
                    <a:pt x="5559" y="1280"/>
                    <a:pt x="5571" y="1280"/>
                  </a:cubicBezTo>
                  <a:cubicBezTo>
                    <a:pt x="5589" y="1280"/>
                    <a:pt x="5757" y="1333"/>
                    <a:pt x="5723" y="1344"/>
                  </a:cubicBezTo>
                  <a:cubicBezTo>
                    <a:pt x="5658" y="1327"/>
                    <a:pt x="5623" y="1344"/>
                    <a:pt x="5565" y="1333"/>
                  </a:cubicBezTo>
                  <a:cubicBezTo>
                    <a:pt x="5536" y="1327"/>
                    <a:pt x="5519" y="1304"/>
                    <a:pt x="5490" y="1304"/>
                  </a:cubicBezTo>
                  <a:lnTo>
                    <a:pt x="5484" y="1309"/>
                  </a:lnTo>
                  <a:cubicBezTo>
                    <a:pt x="5484" y="1333"/>
                    <a:pt x="5501" y="1350"/>
                    <a:pt x="5524" y="1350"/>
                  </a:cubicBezTo>
                  <a:cubicBezTo>
                    <a:pt x="5524" y="1368"/>
                    <a:pt x="5519" y="1374"/>
                    <a:pt x="5513" y="1385"/>
                  </a:cubicBezTo>
                  <a:cubicBezTo>
                    <a:pt x="5495" y="1374"/>
                    <a:pt x="5490" y="1356"/>
                    <a:pt x="5466" y="1356"/>
                  </a:cubicBezTo>
                  <a:cubicBezTo>
                    <a:pt x="5460" y="1356"/>
                    <a:pt x="5455" y="1362"/>
                    <a:pt x="5449" y="1362"/>
                  </a:cubicBezTo>
                  <a:cubicBezTo>
                    <a:pt x="5408" y="1362"/>
                    <a:pt x="5408" y="1315"/>
                    <a:pt x="5385" y="1286"/>
                  </a:cubicBezTo>
                  <a:cubicBezTo>
                    <a:pt x="5361" y="1257"/>
                    <a:pt x="5332" y="1263"/>
                    <a:pt x="5297" y="1263"/>
                  </a:cubicBezTo>
                  <a:cubicBezTo>
                    <a:pt x="5292" y="1263"/>
                    <a:pt x="5292" y="1263"/>
                    <a:pt x="5286" y="1263"/>
                  </a:cubicBezTo>
                  <a:cubicBezTo>
                    <a:pt x="5297" y="1286"/>
                    <a:pt x="5315" y="1286"/>
                    <a:pt x="5315" y="1309"/>
                  </a:cubicBezTo>
                  <a:cubicBezTo>
                    <a:pt x="5315" y="1315"/>
                    <a:pt x="5309" y="1315"/>
                    <a:pt x="5309" y="1321"/>
                  </a:cubicBezTo>
                  <a:cubicBezTo>
                    <a:pt x="5286" y="1321"/>
                    <a:pt x="5286" y="1321"/>
                    <a:pt x="5286" y="1321"/>
                  </a:cubicBezTo>
                  <a:cubicBezTo>
                    <a:pt x="5274" y="1321"/>
                    <a:pt x="5268" y="1333"/>
                    <a:pt x="5257" y="1333"/>
                  </a:cubicBezTo>
                  <a:cubicBezTo>
                    <a:pt x="5245" y="1333"/>
                    <a:pt x="5239" y="1315"/>
                    <a:pt x="5228" y="1309"/>
                  </a:cubicBezTo>
                  <a:cubicBezTo>
                    <a:pt x="5204" y="1280"/>
                    <a:pt x="5175" y="1269"/>
                    <a:pt x="5175" y="1228"/>
                  </a:cubicBezTo>
                  <a:cubicBezTo>
                    <a:pt x="5175" y="1222"/>
                    <a:pt x="5181" y="1216"/>
                    <a:pt x="5181" y="1205"/>
                  </a:cubicBezTo>
                  <a:cubicBezTo>
                    <a:pt x="5158" y="1211"/>
                    <a:pt x="5158" y="1211"/>
                    <a:pt x="5158" y="1211"/>
                  </a:cubicBezTo>
                  <a:cubicBezTo>
                    <a:pt x="5152" y="1211"/>
                    <a:pt x="5152" y="1205"/>
                    <a:pt x="5146" y="1205"/>
                  </a:cubicBezTo>
                  <a:cubicBezTo>
                    <a:pt x="5140" y="1205"/>
                    <a:pt x="5140" y="1211"/>
                    <a:pt x="5134" y="1211"/>
                  </a:cubicBezTo>
                  <a:cubicBezTo>
                    <a:pt x="5134" y="1228"/>
                    <a:pt x="5129" y="1234"/>
                    <a:pt x="5129" y="1251"/>
                  </a:cubicBezTo>
                  <a:cubicBezTo>
                    <a:pt x="5129" y="1257"/>
                    <a:pt x="5134" y="1257"/>
                    <a:pt x="5134" y="1263"/>
                  </a:cubicBezTo>
                  <a:cubicBezTo>
                    <a:pt x="5169" y="1263"/>
                    <a:pt x="5169" y="1263"/>
                    <a:pt x="5169" y="1263"/>
                  </a:cubicBezTo>
                  <a:cubicBezTo>
                    <a:pt x="5169" y="1327"/>
                    <a:pt x="5169" y="1327"/>
                    <a:pt x="5169" y="1327"/>
                  </a:cubicBezTo>
                  <a:cubicBezTo>
                    <a:pt x="5158" y="1339"/>
                    <a:pt x="5134" y="1339"/>
                    <a:pt x="5134" y="1350"/>
                  </a:cubicBezTo>
                  <a:cubicBezTo>
                    <a:pt x="5134" y="1368"/>
                    <a:pt x="5146" y="1374"/>
                    <a:pt x="5146" y="1385"/>
                  </a:cubicBezTo>
                  <a:cubicBezTo>
                    <a:pt x="5146" y="1408"/>
                    <a:pt x="5111" y="1414"/>
                    <a:pt x="5111" y="1437"/>
                  </a:cubicBezTo>
                  <a:cubicBezTo>
                    <a:pt x="5111" y="1472"/>
                    <a:pt x="5158" y="1455"/>
                    <a:pt x="5181" y="1472"/>
                  </a:cubicBezTo>
                  <a:cubicBezTo>
                    <a:pt x="5204" y="1502"/>
                    <a:pt x="5198" y="1537"/>
                    <a:pt x="5210" y="1571"/>
                  </a:cubicBezTo>
                  <a:cubicBezTo>
                    <a:pt x="5228" y="1566"/>
                    <a:pt x="5245" y="1571"/>
                    <a:pt x="5263" y="1560"/>
                  </a:cubicBezTo>
                  <a:cubicBezTo>
                    <a:pt x="5274" y="1566"/>
                    <a:pt x="5274" y="1566"/>
                    <a:pt x="5274" y="1566"/>
                  </a:cubicBezTo>
                  <a:cubicBezTo>
                    <a:pt x="5257" y="1583"/>
                    <a:pt x="5245" y="1589"/>
                    <a:pt x="5222" y="1600"/>
                  </a:cubicBezTo>
                  <a:cubicBezTo>
                    <a:pt x="5251" y="1641"/>
                    <a:pt x="5280" y="1665"/>
                    <a:pt x="5216" y="1624"/>
                  </a:cubicBezTo>
                  <a:cubicBezTo>
                    <a:pt x="5233" y="1670"/>
                    <a:pt x="5245" y="1700"/>
                    <a:pt x="5274" y="1740"/>
                  </a:cubicBezTo>
                  <a:cubicBezTo>
                    <a:pt x="5268" y="1752"/>
                    <a:pt x="5268" y="1752"/>
                    <a:pt x="5268" y="1752"/>
                  </a:cubicBezTo>
                  <a:cubicBezTo>
                    <a:pt x="5233" y="1729"/>
                    <a:pt x="5210" y="1717"/>
                    <a:pt x="5181" y="1694"/>
                  </a:cubicBezTo>
                  <a:cubicBezTo>
                    <a:pt x="5158" y="1670"/>
                    <a:pt x="5164" y="1630"/>
                    <a:pt x="5134" y="1630"/>
                  </a:cubicBezTo>
                  <a:cubicBezTo>
                    <a:pt x="5117" y="1630"/>
                    <a:pt x="5129" y="1659"/>
                    <a:pt x="5129" y="1676"/>
                  </a:cubicBezTo>
                  <a:cubicBezTo>
                    <a:pt x="5129" y="1705"/>
                    <a:pt x="5152" y="1717"/>
                    <a:pt x="5164" y="1746"/>
                  </a:cubicBezTo>
                  <a:cubicBezTo>
                    <a:pt x="5158" y="1752"/>
                    <a:pt x="5146" y="1758"/>
                    <a:pt x="5134" y="1758"/>
                  </a:cubicBezTo>
                  <a:cubicBezTo>
                    <a:pt x="5134" y="1787"/>
                    <a:pt x="5105" y="1793"/>
                    <a:pt x="5105" y="1822"/>
                  </a:cubicBezTo>
                  <a:cubicBezTo>
                    <a:pt x="5105" y="1833"/>
                    <a:pt x="5111" y="1839"/>
                    <a:pt x="5111" y="1851"/>
                  </a:cubicBezTo>
                  <a:cubicBezTo>
                    <a:pt x="5111" y="1886"/>
                    <a:pt x="5094" y="2031"/>
                    <a:pt x="5094" y="1926"/>
                  </a:cubicBezTo>
                  <a:cubicBezTo>
                    <a:pt x="5094" y="1909"/>
                    <a:pt x="5100" y="1897"/>
                    <a:pt x="5100" y="1880"/>
                  </a:cubicBezTo>
                  <a:cubicBezTo>
                    <a:pt x="5100" y="1839"/>
                    <a:pt x="5065" y="1828"/>
                    <a:pt x="5030" y="1804"/>
                  </a:cubicBezTo>
                  <a:cubicBezTo>
                    <a:pt x="4989" y="1763"/>
                    <a:pt x="5006" y="1717"/>
                    <a:pt x="4977" y="1665"/>
                  </a:cubicBezTo>
                  <a:cubicBezTo>
                    <a:pt x="4954" y="1624"/>
                    <a:pt x="4902" y="1618"/>
                    <a:pt x="4902" y="1571"/>
                  </a:cubicBezTo>
                  <a:cubicBezTo>
                    <a:pt x="4902" y="1554"/>
                    <a:pt x="4907" y="1548"/>
                    <a:pt x="4907" y="1531"/>
                  </a:cubicBezTo>
                  <a:cubicBezTo>
                    <a:pt x="4907" y="1513"/>
                    <a:pt x="4907" y="1513"/>
                    <a:pt x="4907" y="1513"/>
                  </a:cubicBezTo>
                  <a:cubicBezTo>
                    <a:pt x="4896" y="1507"/>
                    <a:pt x="4890" y="1507"/>
                    <a:pt x="4872" y="1502"/>
                  </a:cubicBezTo>
                  <a:cubicBezTo>
                    <a:pt x="4878" y="1478"/>
                    <a:pt x="4878" y="1478"/>
                    <a:pt x="4878" y="1478"/>
                  </a:cubicBezTo>
                  <a:cubicBezTo>
                    <a:pt x="4855" y="1449"/>
                    <a:pt x="4808" y="1443"/>
                    <a:pt x="4808" y="1403"/>
                  </a:cubicBezTo>
                  <a:cubicBezTo>
                    <a:pt x="4808" y="1374"/>
                    <a:pt x="4826" y="1362"/>
                    <a:pt x="4832" y="1333"/>
                  </a:cubicBezTo>
                  <a:cubicBezTo>
                    <a:pt x="4814" y="1333"/>
                    <a:pt x="4808" y="1333"/>
                    <a:pt x="4791" y="1333"/>
                  </a:cubicBezTo>
                  <a:cubicBezTo>
                    <a:pt x="4779" y="1374"/>
                    <a:pt x="4756" y="1391"/>
                    <a:pt x="4715" y="1397"/>
                  </a:cubicBezTo>
                  <a:cubicBezTo>
                    <a:pt x="4721" y="1420"/>
                    <a:pt x="4715" y="1432"/>
                    <a:pt x="4715" y="1455"/>
                  </a:cubicBezTo>
                  <a:cubicBezTo>
                    <a:pt x="4715" y="1478"/>
                    <a:pt x="4733" y="1490"/>
                    <a:pt x="4756" y="1496"/>
                  </a:cubicBezTo>
                  <a:cubicBezTo>
                    <a:pt x="4750" y="1502"/>
                    <a:pt x="4750" y="1507"/>
                    <a:pt x="4750" y="1513"/>
                  </a:cubicBezTo>
                  <a:cubicBezTo>
                    <a:pt x="4715" y="1513"/>
                    <a:pt x="4692" y="1525"/>
                    <a:pt x="4657" y="1525"/>
                  </a:cubicBezTo>
                  <a:cubicBezTo>
                    <a:pt x="4640" y="1525"/>
                    <a:pt x="4634" y="1507"/>
                    <a:pt x="4622" y="1502"/>
                  </a:cubicBezTo>
                  <a:cubicBezTo>
                    <a:pt x="4616" y="1542"/>
                    <a:pt x="4622" y="1560"/>
                    <a:pt x="4622" y="1600"/>
                  </a:cubicBezTo>
                  <a:cubicBezTo>
                    <a:pt x="4611" y="1600"/>
                    <a:pt x="4611" y="1600"/>
                    <a:pt x="4611" y="1600"/>
                  </a:cubicBezTo>
                  <a:cubicBezTo>
                    <a:pt x="4552" y="1612"/>
                    <a:pt x="4535" y="1647"/>
                    <a:pt x="4500" y="1694"/>
                  </a:cubicBezTo>
                  <a:cubicBezTo>
                    <a:pt x="4471" y="1740"/>
                    <a:pt x="4436" y="1763"/>
                    <a:pt x="4436" y="1816"/>
                  </a:cubicBezTo>
                  <a:cubicBezTo>
                    <a:pt x="4436" y="1886"/>
                    <a:pt x="4453" y="1926"/>
                    <a:pt x="4459" y="1991"/>
                  </a:cubicBezTo>
                  <a:cubicBezTo>
                    <a:pt x="4459" y="2031"/>
                    <a:pt x="4442" y="2060"/>
                    <a:pt x="4471" y="2089"/>
                  </a:cubicBezTo>
                  <a:cubicBezTo>
                    <a:pt x="4488" y="2113"/>
                    <a:pt x="4552" y="2095"/>
                    <a:pt x="4552" y="2130"/>
                  </a:cubicBezTo>
                  <a:cubicBezTo>
                    <a:pt x="4552" y="2206"/>
                    <a:pt x="4482" y="2241"/>
                    <a:pt x="4412" y="2282"/>
                  </a:cubicBezTo>
                  <a:cubicBezTo>
                    <a:pt x="4360" y="2311"/>
                    <a:pt x="4337" y="2346"/>
                    <a:pt x="4273" y="2357"/>
                  </a:cubicBezTo>
                  <a:cubicBezTo>
                    <a:pt x="4249" y="2363"/>
                    <a:pt x="4255" y="2392"/>
                    <a:pt x="4238" y="2404"/>
                  </a:cubicBezTo>
                  <a:cubicBezTo>
                    <a:pt x="4244" y="2421"/>
                    <a:pt x="4255" y="2427"/>
                    <a:pt x="4255" y="2450"/>
                  </a:cubicBezTo>
                  <a:cubicBezTo>
                    <a:pt x="4255" y="2474"/>
                    <a:pt x="4232" y="2491"/>
                    <a:pt x="4209" y="2491"/>
                  </a:cubicBezTo>
                  <a:cubicBezTo>
                    <a:pt x="4203" y="2491"/>
                    <a:pt x="4197" y="2497"/>
                    <a:pt x="4186" y="2497"/>
                  </a:cubicBezTo>
                  <a:cubicBezTo>
                    <a:pt x="4191" y="2509"/>
                    <a:pt x="4191" y="2509"/>
                    <a:pt x="4191" y="2520"/>
                  </a:cubicBezTo>
                  <a:cubicBezTo>
                    <a:pt x="4191" y="2619"/>
                    <a:pt x="4139" y="2666"/>
                    <a:pt x="4086" y="2741"/>
                  </a:cubicBezTo>
                  <a:cubicBezTo>
                    <a:pt x="4023" y="2817"/>
                    <a:pt x="3988" y="2870"/>
                    <a:pt x="3906" y="2928"/>
                  </a:cubicBezTo>
                  <a:cubicBezTo>
                    <a:pt x="3825" y="2980"/>
                    <a:pt x="3766" y="2998"/>
                    <a:pt x="3673" y="3033"/>
                  </a:cubicBezTo>
                  <a:cubicBezTo>
                    <a:pt x="3592" y="3067"/>
                    <a:pt x="3551" y="3108"/>
                    <a:pt x="3464" y="3108"/>
                  </a:cubicBezTo>
                  <a:cubicBezTo>
                    <a:pt x="3400" y="3108"/>
                    <a:pt x="3400" y="3108"/>
                    <a:pt x="3400" y="3108"/>
                  </a:cubicBezTo>
                  <a:cubicBezTo>
                    <a:pt x="3306" y="3108"/>
                    <a:pt x="3260" y="3178"/>
                    <a:pt x="3167" y="3178"/>
                  </a:cubicBezTo>
                  <a:cubicBezTo>
                    <a:pt x="3103" y="3178"/>
                    <a:pt x="3074" y="3126"/>
                    <a:pt x="3010" y="3126"/>
                  </a:cubicBezTo>
                  <a:cubicBezTo>
                    <a:pt x="2998" y="3126"/>
                    <a:pt x="2998" y="3132"/>
                    <a:pt x="2992" y="3132"/>
                  </a:cubicBezTo>
                  <a:cubicBezTo>
                    <a:pt x="2992" y="3143"/>
                    <a:pt x="2992" y="3149"/>
                    <a:pt x="2992" y="3161"/>
                  </a:cubicBezTo>
                  <a:cubicBezTo>
                    <a:pt x="2975" y="3161"/>
                    <a:pt x="2969" y="3149"/>
                    <a:pt x="2957" y="3149"/>
                  </a:cubicBezTo>
                  <a:cubicBezTo>
                    <a:pt x="2887" y="3149"/>
                    <a:pt x="2882" y="3225"/>
                    <a:pt x="2829" y="3271"/>
                  </a:cubicBezTo>
                  <a:cubicBezTo>
                    <a:pt x="2777" y="3312"/>
                    <a:pt x="2730" y="3324"/>
                    <a:pt x="2666" y="3324"/>
                  </a:cubicBezTo>
                  <a:cubicBezTo>
                    <a:pt x="2619" y="3324"/>
                    <a:pt x="2619" y="3324"/>
                    <a:pt x="2619" y="3324"/>
                  </a:cubicBezTo>
                  <a:cubicBezTo>
                    <a:pt x="2550" y="3341"/>
                    <a:pt x="2497" y="3341"/>
                    <a:pt x="2433" y="3376"/>
                  </a:cubicBezTo>
                  <a:cubicBezTo>
                    <a:pt x="2387" y="3405"/>
                    <a:pt x="2375" y="3440"/>
                    <a:pt x="2334" y="3469"/>
                  </a:cubicBezTo>
                  <a:cubicBezTo>
                    <a:pt x="2264" y="3522"/>
                    <a:pt x="2206" y="3539"/>
                    <a:pt x="2119" y="3539"/>
                  </a:cubicBezTo>
                  <a:cubicBezTo>
                    <a:pt x="2072" y="3539"/>
                    <a:pt x="2055" y="3481"/>
                    <a:pt x="2002" y="3481"/>
                  </a:cubicBezTo>
                  <a:cubicBezTo>
                    <a:pt x="1944" y="3481"/>
                    <a:pt x="1915" y="3527"/>
                    <a:pt x="1863" y="3527"/>
                  </a:cubicBezTo>
                  <a:cubicBezTo>
                    <a:pt x="1845" y="3527"/>
                    <a:pt x="1839" y="3522"/>
                    <a:pt x="1828" y="3522"/>
                  </a:cubicBezTo>
                  <a:cubicBezTo>
                    <a:pt x="1828" y="3516"/>
                    <a:pt x="1857" y="3411"/>
                    <a:pt x="1839" y="3446"/>
                  </a:cubicBezTo>
                  <a:cubicBezTo>
                    <a:pt x="1775" y="3533"/>
                    <a:pt x="1705" y="3556"/>
                    <a:pt x="1607" y="3603"/>
                  </a:cubicBezTo>
                  <a:cubicBezTo>
                    <a:pt x="1589" y="3591"/>
                    <a:pt x="1589" y="3591"/>
                    <a:pt x="1589" y="3591"/>
                  </a:cubicBezTo>
                  <a:cubicBezTo>
                    <a:pt x="1572" y="3615"/>
                    <a:pt x="1577" y="3644"/>
                    <a:pt x="1554" y="3656"/>
                  </a:cubicBezTo>
                  <a:cubicBezTo>
                    <a:pt x="1508" y="3685"/>
                    <a:pt x="1455" y="3679"/>
                    <a:pt x="1420" y="3719"/>
                  </a:cubicBezTo>
                  <a:cubicBezTo>
                    <a:pt x="1356" y="3784"/>
                    <a:pt x="1333" y="3830"/>
                    <a:pt x="1263" y="3888"/>
                  </a:cubicBezTo>
                  <a:cubicBezTo>
                    <a:pt x="1164" y="3976"/>
                    <a:pt x="1088" y="3999"/>
                    <a:pt x="960" y="4028"/>
                  </a:cubicBezTo>
                  <a:cubicBezTo>
                    <a:pt x="925" y="4040"/>
                    <a:pt x="914" y="4075"/>
                    <a:pt x="879" y="4075"/>
                  </a:cubicBezTo>
                  <a:cubicBezTo>
                    <a:pt x="867" y="4075"/>
                    <a:pt x="856" y="4075"/>
                    <a:pt x="844" y="4075"/>
                  </a:cubicBezTo>
                  <a:cubicBezTo>
                    <a:pt x="821" y="4110"/>
                    <a:pt x="826" y="4145"/>
                    <a:pt x="803" y="4179"/>
                  </a:cubicBezTo>
                  <a:cubicBezTo>
                    <a:pt x="780" y="4220"/>
                    <a:pt x="751" y="4238"/>
                    <a:pt x="739" y="4284"/>
                  </a:cubicBezTo>
                  <a:cubicBezTo>
                    <a:pt x="727" y="4342"/>
                    <a:pt x="733" y="4389"/>
                    <a:pt x="687" y="4424"/>
                  </a:cubicBezTo>
                  <a:cubicBezTo>
                    <a:pt x="681" y="4412"/>
                    <a:pt x="669" y="4406"/>
                    <a:pt x="658" y="4401"/>
                  </a:cubicBezTo>
                  <a:cubicBezTo>
                    <a:pt x="646" y="4430"/>
                    <a:pt x="623" y="4436"/>
                    <a:pt x="593" y="4447"/>
                  </a:cubicBezTo>
                  <a:cubicBezTo>
                    <a:pt x="588" y="4436"/>
                    <a:pt x="582" y="4424"/>
                    <a:pt x="582" y="4406"/>
                  </a:cubicBezTo>
                  <a:cubicBezTo>
                    <a:pt x="582" y="4383"/>
                    <a:pt x="593" y="4371"/>
                    <a:pt x="593" y="4342"/>
                  </a:cubicBezTo>
                  <a:cubicBezTo>
                    <a:pt x="559" y="4249"/>
                    <a:pt x="559" y="4249"/>
                    <a:pt x="559" y="4249"/>
                  </a:cubicBezTo>
                  <a:cubicBezTo>
                    <a:pt x="564" y="4232"/>
                    <a:pt x="564" y="4226"/>
                    <a:pt x="564" y="4208"/>
                  </a:cubicBezTo>
                  <a:cubicBezTo>
                    <a:pt x="553" y="4139"/>
                    <a:pt x="553" y="4139"/>
                    <a:pt x="553" y="4139"/>
                  </a:cubicBezTo>
                  <a:cubicBezTo>
                    <a:pt x="559" y="4121"/>
                    <a:pt x="582" y="4110"/>
                    <a:pt x="582" y="4086"/>
                  </a:cubicBezTo>
                  <a:cubicBezTo>
                    <a:pt x="582" y="4080"/>
                    <a:pt x="576" y="4069"/>
                    <a:pt x="570" y="4069"/>
                  </a:cubicBezTo>
                  <a:cubicBezTo>
                    <a:pt x="524" y="4069"/>
                    <a:pt x="512" y="4121"/>
                    <a:pt x="495" y="4162"/>
                  </a:cubicBezTo>
                  <a:cubicBezTo>
                    <a:pt x="477" y="4208"/>
                    <a:pt x="466" y="4238"/>
                    <a:pt x="442" y="4278"/>
                  </a:cubicBezTo>
                  <a:cubicBezTo>
                    <a:pt x="425" y="4319"/>
                    <a:pt x="425" y="4342"/>
                    <a:pt x="413" y="4377"/>
                  </a:cubicBezTo>
                  <a:cubicBezTo>
                    <a:pt x="396" y="4424"/>
                    <a:pt x="372" y="4447"/>
                    <a:pt x="372" y="4494"/>
                  </a:cubicBezTo>
                  <a:cubicBezTo>
                    <a:pt x="372" y="4581"/>
                    <a:pt x="442" y="4622"/>
                    <a:pt x="442" y="4709"/>
                  </a:cubicBezTo>
                  <a:cubicBezTo>
                    <a:pt x="442" y="4732"/>
                    <a:pt x="419" y="4738"/>
                    <a:pt x="419" y="4762"/>
                  </a:cubicBezTo>
                  <a:cubicBezTo>
                    <a:pt x="419" y="4797"/>
                    <a:pt x="425" y="4814"/>
                    <a:pt x="425" y="4843"/>
                  </a:cubicBezTo>
                  <a:cubicBezTo>
                    <a:pt x="425" y="4925"/>
                    <a:pt x="372" y="4960"/>
                    <a:pt x="332" y="5035"/>
                  </a:cubicBezTo>
                  <a:cubicBezTo>
                    <a:pt x="267" y="5157"/>
                    <a:pt x="233" y="5239"/>
                    <a:pt x="233" y="5379"/>
                  </a:cubicBezTo>
                  <a:cubicBezTo>
                    <a:pt x="233" y="5524"/>
                    <a:pt x="384" y="5582"/>
                    <a:pt x="361" y="5728"/>
                  </a:cubicBezTo>
                  <a:cubicBezTo>
                    <a:pt x="361" y="5757"/>
                    <a:pt x="361" y="5786"/>
                    <a:pt x="390" y="5804"/>
                  </a:cubicBezTo>
                  <a:cubicBezTo>
                    <a:pt x="413" y="5815"/>
                    <a:pt x="436" y="5821"/>
                    <a:pt x="448" y="5844"/>
                  </a:cubicBezTo>
                  <a:cubicBezTo>
                    <a:pt x="477" y="5926"/>
                    <a:pt x="477" y="5984"/>
                    <a:pt x="530" y="6054"/>
                  </a:cubicBezTo>
                  <a:cubicBezTo>
                    <a:pt x="564" y="6095"/>
                    <a:pt x="576" y="6124"/>
                    <a:pt x="611" y="6159"/>
                  </a:cubicBezTo>
                  <a:cubicBezTo>
                    <a:pt x="629" y="6188"/>
                    <a:pt x="658" y="6199"/>
                    <a:pt x="658" y="6229"/>
                  </a:cubicBezTo>
                  <a:cubicBezTo>
                    <a:pt x="658" y="6234"/>
                    <a:pt x="646" y="6240"/>
                    <a:pt x="646" y="6246"/>
                  </a:cubicBezTo>
                  <a:cubicBezTo>
                    <a:pt x="646" y="6258"/>
                    <a:pt x="652" y="6264"/>
                    <a:pt x="652" y="6275"/>
                  </a:cubicBezTo>
                  <a:cubicBezTo>
                    <a:pt x="652" y="6281"/>
                    <a:pt x="634" y="6281"/>
                    <a:pt x="634" y="6287"/>
                  </a:cubicBezTo>
                  <a:cubicBezTo>
                    <a:pt x="629" y="6310"/>
                    <a:pt x="634" y="6322"/>
                    <a:pt x="634" y="6339"/>
                  </a:cubicBezTo>
                  <a:cubicBezTo>
                    <a:pt x="629" y="6357"/>
                    <a:pt x="611" y="6362"/>
                    <a:pt x="611" y="6386"/>
                  </a:cubicBezTo>
                  <a:cubicBezTo>
                    <a:pt x="611" y="6409"/>
                    <a:pt x="629" y="6421"/>
                    <a:pt x="629" y="6444"/>
                  </a:cubicBezTo>
                  <a:cubicBezTo>
                    <a:pt x="629" y="6479"/>
                    <a:pt x="599" y="6520"/>
                    <a:pt x="559" y="6520"/>
                  </a:cubicBezTo>
                  <a:cubicBezTo>
                    <a:pt x="524" y="6520"/>
                    <a:pt x="530" y="6473"/>
                    <a:pt x="512" y="6444"/>
                  </a:cubicBezTo>
                  <a:cubicBezTo>
                    <a:pt x="495" y="6409"/>
                    <a:pt x="471" y="6397"/>
                    <a:pt x="460" y="6362"/>
                  </a:cubicBezTo>
                  <a:cubicBezTo>
                    <a:pt x="448" y="6362"/>
                    <a:pt x="448" y="6362"/>
                    <a:pt x="448" y="6362"/>
                  </a:cubicBezTo>
                  <a:cubicBezTo>
                    <a:pt x="425" y="6386"/>
                    <a:pt x="396" y="6397"/>
                    <a:pt x="355" y="6351"/>
                  </a:cubicBezTo>
                  <a:cubicBezTo>
                    <a:pt x="355" y="6304"/>
                    <a:pt x="384" y="6275"/>
                    <a:pt x="384" y="6229"/>
                  </a:cubicBezTo>
                  <a:cubicBezTo>
                    <a:pt x="384" y="6194"/>
                    <a:pt x="355" y="6182"/>
                    <a:pt x="337" y="6153"/>
                  </a:cubicBezTo>
                  <a:cubicBezTo>
                    <a:pt x="308" y="6112"/>
                    <a:pt x="303" y="6089"/>
                    <a:pt x="267" y="6054"/>
                  </a:cubicBezTo>
                  <a:cubicBezTo>
                    <a:pt x="250" y="6060"/>
                    <a:pt x="250" y="6060"/>
                    <a:pt x="250" y="6060"/>
                  </a:cubicBezTo>
                  <a:cubicBezTo>
                    <a:pt x="244" y="6077"/>
                    <a:pt x="244" y="6083"/>
                    <a:pt x="244" y="6101"/>
                  </a:cubicBezTo>
                  <a:cubicBezTo>
                    <a:pt x="244" y="6135"/>
                    <a:pt x="244" y="6135"/>
                    <a:pt x="244" y="6135"/>
                  </a:cubicBezTo>
                  <a:cubicBezTo>
                    <a:pt x="244" y="6176"/>
                    <a:pt x="273" y="6188"/>
                    <a:pt x="291" y="6229"/>
                  </a:cubicBezTo>
                  <a:cubicBezTo>
                    <a:pt x="308" y="6281"/>
                    <a:pt x="308" y="6316"/>
                    <a:pt x="343" y="6362"/>
                  </a:cubicBezTo>
                  <a:cubicBezTo>
                    <a:pt x="367" y="6403"/>
                    <a:pt x="401" y="6409"/>
                    <a:pt x="442" y="6438"/>
                  </a:cubicBezTo>
                  <a:cubicBezTo>
                    <a:pt x="471" y="6461"/>
                    <a:pt x="466" y="6502"/>
                    <a:pt x="466" y="6543"/>
                  </a:cubicBezTo>
                  <a:cubicBezTo>
                    <a:pt x="466" y="6566"/>
                    <a:pt x="448" y="6578"/>
                    <a:pt x="436" y="6595"/>
                  </a:cubicBezTo>
                  <a:cubicBezTo>
                    <a:pt x="413" y="6619"/>
                    <a:pt x="407" y="6648"/>
                    <a:pt x="378" y="6648"/>
                  </a:cubicBezTo>
                  <a:cubicBezTo>
                    <a:pt x="361" y="6648"/>
                    <a:pt x="355" y="6630"/>
                    <a:pt x="343" y="6624"/>
                  </a:cubicBezTo>
                  <a:cubicBezTo>
                    <a:pt x="320" y="6613"/>
                    <a:pt x="291" y="6607"/>
                    <a:pt x="291" y="6584"/>
                  </a:cubicBezTo>
                  <a:cubicBezTo>
                    <a:pt x="291" y="6560"/>
                    <a:pt x="297" y="6549"/>
                    <a:pt x="297" y="6525"/>
                  </a:cubicBezTo>
                  <a:cubicBezTo>
                    <a:pt x="279" y="6514"/>
                    <a:pt x="262" y="6508"/>
                    <a:pt x="250" y="6490"/>
                  </a:cubicBezTo>
                  <a:cubicBezTo>
                    <a:pt x="256" y="6473"/>
                    <a:pt x="262" y="6461"/>
                    <a:pt x="262" y="6444"/>
                  </a:cubicBezTo>
                  <a:cubicBezTo>
                    <a:pt x="262" y="6421"/>
                    <a:pt x="250" y="6403"/>
                    <a:pt x="233" y="6392"/>
                  </a:cubicBezTo>
                  <a:cubicBezTo>
                    <a:pt x="215" y="6392"/>
                    <a:pt x="215" y="6392"/>
                    <a:pt x="215" y="6392"/>
                  </a:cubicBezTo>
                  <a:cubicBezTo>
                    <a:pt x="215" y="6421"/>
                    <a:pt x="215" y="6421"/>
                    <a:pt x="215" y="6421"/>
                  </a:cubicBezTo>
                  <a:cubicBezTo>
                    <a:pt x="227" y="6461"/>
                    <a:pt x="227" y="6461"/>
                    <a:pt x="227" y="6461"/>
                  </a:cubicBezTo>
                  <a:cubicBezTo>
                    <a:pt x="227" y="6502"/>
                    <a:pt x="227" y="6502"/>
                    <a:pt x="227" y="6502"/>
                  </a:cubicBezTo>
                  <a:cubicBezTo>
                    <a:pt x="215" y="6508"/>
                    <a:pt x="215" y="6508"/>
                    <a:pt x="215" y="6508"/>
                  </a:cubicBezTo>
                  <a:cubicBezTo>
                    <a:pt x="209" y="6490"/>
                    <a:pt x="204" y="6473"/>
                    <a:pt x="186" y="6461"/>
                  </a:cubicBezTo>
                  <a:cubicBezTo>
                    <a:pt x="180" y="6461"/>
                    <a:pt x="180" y="6461"/>
                    <a:pt x="180" y="6461"/>
                  </a:cubicBezTo>
                  <a:cubicBezTo>
                    <a:pt x="186" y="6496"/>
                    <a:pt x="215" y="6502"/>
                    <a:pt x="238" y="6537"/>
                  </a:cubicBezTo>
                  <a:cubicBezTo>
                    <a:pt x="273" y="6601"/>
                    <a:pt x="308" y="6630"/>
                    <a:pt x="355" y="6688"/>
                  </a:cubicBezTo>
                  <a:cubicBezTo>
                    <a:pt x="407" y="6747"/>
                    <a:pt x="419" y="6787"/>
                    <a:pt x="454" y="6851"/>
                  </a:cubicBezTo>
                  <a:cubicBezTo>
                    <a:pt x="524" y="6956"/>
                    <a:pt x="570" y="7020"/>
                    <a:pt x="582" y="7148"/>
                  </a:cubicBezTo>
                  <a:cubicBezTo>
                    <a:pt x="588" y="7148"/>
                    <a:pt x="593" y="7148"/>
                    <a:pt x="599" y="7148"/>
                  </a:cubicBezTo>
                  <a:cubicBezTo>
                    <a:pt x="605" y="7160"/>
                    <a:pt x="605" y="7160"/>
                    <a:pt x="605" y="7160"/>
                  </a:cubicBezTo>
                  <a:cubicBezTo>
                    <a:pt x="570" y="7195"/>
                    <a:pt x="576" y="7230"/>
                    <a:pt x="576" y="7276"/>
                  </a:cubicBezTo>
                  <a:cubicBezTo>
                    <a:pt x="576" y="7335"/>
                    <a:pt x="570" y="7375"/>
                    <a:pt x="599" y="7428"/>
                  </a:cubicBezTo>
                  <a:cubicBezTo>
                    <a:pt x="611" y="7445"/>
                    <a:pt x="634" y="7439"/>
                    <a:pt x="646" y="7457"/>
                  </a:cubicBezTo>
                  <a:cubicBezTo>
                    <a:pt x="669" y="7479"/>
                    <a:pt x="669" y="7497"/>
                    <a:pt x="687" y="7520"/>
                  </a:cubicBezTo>
                  <a:cubicBezTo>
                    <a:pt x="733" y="7578"/>
                    <a:pt x="768" y="7607"/>
                    <a:pt x="786" y="7677"/>
                  </a:cubicBezTo>
                  <a:cubicBezTo>
                    <a:pt x="815" y="7747"/>
                    <a:pt x="803" y="7793"/>
                    <a:pt x="838" y="7858"/>
                  </a:cubicBezTo>
                  <a:cubicBezTo>
                    <a:pt x="861" y="7898"/>
                    <a:pt x="896" y="7904"/>
                    <a:pt x="925" y="7939"/>
                  </a:cubicBezTo>
                  <a:cubicBezTo>
                    <a:pt x="989" y="8026"/>
                    <a:pt x="995" y="8096"/>
                    <a:pt x="995" y="8207"/>
                  </a:cubicBezTo>
                  <a:cubicBezTo>
                    <a:pt x="995" y="8242"/>
                    <a:pt x="978" y="8265"/>
                    <a:pt x="978" y="8306"/>
                  </a:cubicBezTo>
                  <a:cubicBezTo>
                    <a:pt x="978" y="8393"/>
                    <a:pt x="978" y="8393"/>
                    <a:pt x="978" y="8393"/>
                  </a:cubicBezTo>
                  <a:cubicBezTo>
                    <a:pt x="978" y="8416"/>
                    <a:pt x="972" y="8434"/>
                    <a:pt x="972" y="8463"/>
                  </a:cubicBezTo>
                  <a:cubicBezTo>
                    <a:pt x="972" y="8498"/>
                    <a:pt x="995" y="8510"/>
                    <a:pt x="1001" y="8539"/>
                  </a:cubicBezTo>
                  <a:cubicBezTo>
                    <a:pt x="1024" y="8608"/>
                    <a:pt x="1013" y="8649"/>
                    <a:pt x="1024" y="8719"/>
                  </a:cubicBezTo>
                  <a:cubicBezTo>
                    <a:pt x="1042" y="8824"/>
                    <a:pt x="1083" y="8876"/>
                    <a:pt x="1129" y="8969"/>
                  </a:cubicBezTo>
                  <a:cubicBezTo>
                    <a:pt x="1199" y="9092"/>
                    <a:pt x="1228" y="9167"/>
                    <a:pt x="1281" y="9295"/>
                  </a:cubicBezTo>
                  <a:cubicBezTo>
                    <a:pt x="1310" y="9360"/>
                    <a:pt x="1356" y="9389"/>
                    <a:pt x="1356" y="9458"/>
                  </a:cubicBezTo>
                  <a:cubicBezTo>
                    <a:pt x="1356" y="9534"/>
                    <a:pt x="1356" y="9534"/>
                    <a:pt x="1356" y="9534"/>
                  </a:cubicBezTo>
                  <a:cubicBezTo>
                    <a:pt x="1356" y="9546"/>
                    <a:pt x="1350" y="9552"/>
                    <a:pt x="1350" y="9563"/>
                  </a:cubicBezTo>
                  <a:cubicBezTo>
                    <a:pt x="1350" y="9604"/>
                    <a:pt x="1368" y="9627"/>
                    <a:pt x="1368" y="9674"/>
                  </a:cubicBezTo>
                  <a:cubicBezTo>
                    <a:pt x="1368" y="9703"/>
                    <a:pt x="1362" y="9720"/>
                    <a:pt x="1350" y="9744"/>
                  </a:cubicBezTo>
                  <a:cubicBezTo>
                    <a:pt x="1362" y="9784"/>
                    <a:pt x="1362" y="9784"/>
                    <a:pt x="1362" y="9784"/>
                  </a:cubicBezTo>
                  <a:cubicBezTo>
                    <a:pt x="1350" y="9819"/>
                    <a:pt x="1356" y="9843"/>
                    <a:pt x="1345" y="9872"/>
                  </a:cubicBezTo>
                  <a:cubicBezTo>
                    <a:pt x="1339" y="9883"/>
                    <a:pt x="1321" y="9883"/>
                    <a:pt x="1310" y="9889"/>
                  </a:cubicBezTo>
                  <a:cubicBezTo>
                    <a:pt x="1292" y="9907"/>
                    <a:pt x="1292" y="9930"/>
                    <a:pt x="1286" y="9959"/>
                  </a:cubicBezTo>
                  <a:cubicBezTo>
                    <a:pt x="1327" y="10209"/>
                    <a:pt x="1327" y="10209"/>
                    <a:pt x="1327" y="10209"/>
                  </a:cubicBezTo>
                  <a:cubicBezTo>
                    <a:pt x="1327" y="10291"/>
                    <a:pt x="1304" y="10338"/>
                    <a:pt x="1263" y="10413"/>
                  </a:cubicBezTo>
                  <a:cubicBezTo>
                    <a:pt x="1228" y="10483"/>
                    <a:pt x="1187" y="10535"/>
                    <a:pt x="1106" y="10535"/>
                  </a:cubicBezTo>
                  <a:cubicBezTo>
                    <a:pt x="1065" y="10535"/>
                    <a:pt x="1053" y="10495"/>
                    <a:pt x="1013" y="10471"/>
                  </a:cubicBezTo>
                  <a:cubicBezTo>
                    <a:pt x="1013" y="10518"/>
                    <a:pt x="1013" y="10518"/>
                    <a:pt x="1013" y="10518"/>
                  </a:cubicBezTo>
                  <a:cubicBezTo>
                    <a:pt x="1013" y="10541"/>
                    <a:pt x="1001" y="10547"/>
                    <a:pt x="1001" y="10564"/>
                  </a:cubicBezTo>
                  <a:cubicBezTo>
                    <a:pt x="1001" y="10704"/>
                    <a:pt x="1001" y="10704"/>
                    <a:pt x="1001" y="10704"/>
                  </a:cubicBezTo>
                  <a:cubicBezTo>
                    <a:pt x="1001" y="10751"/>
                    <a:pt x="1013" y="10780"/>
                    <a:pt x="1024" y="10827"/>
                  </a:cubicBezTo>
                  <a:cubicBezTo>
                    <a:pt x="1036" y="10873"/>
                    <a:pt x="1036" y="10902"/>
                    <a:pt x="1071" y="10931"/>
                  </a:cubicBezTo>
                  <a:cubicBezTo>
                    <a:pt x="1077" y="10914"/>
                    <a:pt x="1083" y="10902"/>
                    <a:pt x="1094" y="10885"/>
                  </a:cubicBezTo>
                  <a:cubicBezTo>
                    <a:pt x="1199" y="10925"/>
                    <a:pt x="1263" y="10954"/>
                    <a:pt x="1345" y="11036"/>
                  </a:cubicBezTo>
                  <a:cubicBezTo>
                    <a:pt x="1391" y="11083"/>
                    <a:pt x="1438" y="11100"/>
                    <a:pt x="1461" y="11158"/>
                  </a:cubicBezTo>
                  <a:cubicBezTo>
                    <a:pt x="1478" y="11187"/>
                    <a:pt x="1461" y="11211"/>
                    <a:pt x="1484" y="11228"/>
                  </a:cubicBezTo>
                  <a:cubicBezTo>
                    <a:pt x="1519" y="11251"/>
                    <a:pt x="1548" y="11234"/>
                    <a:pt x="1583" y="11246"/>
                  </a:cubicBezTo>
                  <a:cubicBezTo>
                    <a:pt x="1671" y="11275"/>
                    <a:pt x="1717" y="11298"/>
                    <a:pt x="1793" y="11345"/>
                  </a:cubicBezTo>
                  <a:cubicBezTo>
                    <a:pt x="1799" y="11327"/>
                    <a:pt x="1804" y="11316"/>
                    <a:pt x="1810" y="11298"/>
                  </a:cubicBezTo>
                  <a:cubicBezTo>
                    <a:pt x="1909" y="11345"/>
                    <a:pt x="1909" y="11345"/>
                    <a:pt x="1909" y="11345"/>
                  </a:cubicBezTo>
                  <a:cubicBezTo>
                    <a:pt x="1927" y="11333"/>
                    <a:pt x="1933" y="11316"/>
                    <a:pt x="1944" y="11298"/>
                  </a:cubicBezTo>
                  <a:cubicBezTo>
                    <a:pt x="1967" y="11316"/>
                    <a:pt x="1985" y="11327"/>
                    <a:pt x="2014" y="11327"/>
                  </a:cubicBezTo>
                  <a:cubicBezTo>
                    <a:pt x="2043" y="11327"/>
                    <a:pt x="2061" y="11333"/>
                    <a:pt x="2090" y="11333"/>
                  </a:cubicBezTo>
                  <a:cubicBezTo>
                    <a:pt x="2107" y="11333"/>
                    <a:pt x="2113" y="11310"/>
                    <a:pt x="2136" y="11310"/>
                  </a:cubicBezTo>
                  <a:cubicBezTo>
                    <a:pt x="2154" y="11310"/>
                    <a:pt x="2165" y="11316"/>
                    <a:pt x="2183" y="11310"/>
                  </a:cubicBezTo>
                  <a:cubicBezTo>
                    <a:pt x="2183" y="11321"/>
                    <a:pt x="2177" y="11327"/>
                    <a:pt x="2177" y="11339"/>
                  </a:cubicBezTo>
                  <a:cubicBezTo>
                    <a:pt x="2177" y="11350"/>
                    <a:pt x="2194" y="11345"/>
                    <a:pt x="2206" y="11350"/>
                  </a:cubicBezTo>
                  <a:cubicBezTo>
                    <a:pt x="2224" y="11356"/>
                    <a:pt x="2235" y="11374"/>
                    <a:pt x="2259" y="11374"/>
                  </a:cubicBezTo>
                  <a:cubicBezTo>
                    <a:pt x="2282" y="11374"/>
                    <a:pt x="2282" y="11333"/>
                    <a:pt x="2305" y="11333"/>
                  </a:cubicBezTo>
                  <a:cubicBezTo>
                    <a:pt x="2346" y="11333"/>
                    <a:pt x="2363" y="11374"/>
                    <a:pt x="2404" y="11379"/>
                  </a:cubicBezTo>
                  <a:cubicBezTo>
                    <a:pt x="2404" y="11316"/>
                    <a:pt x="2474" y="11304"/>
                    <a:pt x="2532" y="11269"/>
                  </a:cubicBezTo>
                  <a:cubicBezTo>
                    <a:pt x="2567" y="11251"/>
                    <a:pt x="2590" y="11251"/>
                    <a:pt x="2625" y="11228"/>
                  </a:cubicBezTo>
                  <a:cubicBezTo>
                    <a:pt x="2649" y="11211"/>
                    <a:pt x="2643" y="11182"/>
                    <a:pt x="2672" y="11170"/>
                  </a:cubicBezTo>
                  <a:cubicBezTo>
                    <a:pt x="2695" y="11153"/>
                    <a:pt x="2701" y="11135"/>
                    <a:pt x="2730" y="11123"/>
                  </a:cubicBezTo>
                  <a:cubicBezTo>
                    <a:pt x="2759" y="11112"/>
                    <a:pt x="2782" y="11117"/>
                    <a:pt x="2806" y="11094"/>
                  </a:cubicBezTo>
                  <a:cubicBezTo>
                    <a:pt x="2817" y="11083"/>
                    <a:pt x="2806" y="11059"/>
                    <a:pt x="2817" y="11042"/>
                  </a:cubicBezTo>
                  <a:cubicBezTo>
                    <a:pt x="2847" y="10995"/>
                    <a:pt x="2899" y="10995"/>
                    <a:pt x="2951" y="10995"/>
                  </a:cubicBezTo>
                  <a:cubicBezTo>
                    <a:pt x="2992" y="10995"/>
                    <a:pt x="3010" y="11013"/>
                    <a:pt x="3050" y="11019"/>
                  </a:cubicBezTo>
                  <a:cubicBezTo>
                    <a:pt x="3056" y="10995"/>
                    <a:pt x="3079" y="10995"/>
                    <a:pt x="3103" y="10990"/>
                  </a:cubicBezTo>
                  <a:cubicBezTo>
                    <a:pt x="3184" y="10827"/>
                    <a:pt x="3271" y="10687"/>
                    <a:pt x="3452" y="10687"/>
                  </a:cubicBezTo>
                  <a:cubicBezTo>
                    <a:pt x="3469" y="10687"/>
                    <a:pt x="3475" y="10698"/>
                    <a:pt x="3487" y="10698"/>
                  </a:cubicBezTo>
                  <a:cubicBezTo>
                    <a:pt x="3510" y="10698"/>
                    <a:pt x="3516" y="10687"/>
                    <a:pt x="3539" y="10687"/>
                  </a:cubicBezTo>
                  <a:cubicBezTo>
                    <a:pt x="3574" y="10687"/>
                    <a:pt x="3592" y="10704"/>
                    <a:pt x="3627" y="10704"/>
                  </a:cubicBezTo>
                  <a:cubicBezTo>
                    <a:pt x="3656" y="10704"/>
                    <a:pt x="3650" y="10664"/>
                    <a:pt x="3679" y="10658"/>
                  </a:cubicBezTo>
                  <a:cubicBezTo>
                    <a:pt x="3731" y="10646"/>
                    <a:pt x="3766" y="10646"/>
                    <a:pt x="3825" y="10646"/>
                  </a:cubicBezTo>
                  <a:cubicBezTo>
                    <a:pt x="3918" y="10646"/>
                    <a:pt x="3918" y="10646"/>
                    <a:pt x="3918" y="10646"/>
                  </a:cubicBezTo>
                  <a:cubicBezTo>
                    <a:pt x="3982" y="10646"/>
                    <a:pt x="4017" y="10617"/>
                    <a:pt x="4081" y="10617"/>
                  </a:cubicBezTo>
                  <a:cubicBezTo>
                    <a:pt x="4162" y="10617"/>
                    <a:pt x="4203" y="10664"/>
                    <a:pt x="4285" y="10664"/>
                  </a:cubicBezTo>
                  <a:cubicBezTo>
                    <a:pt x="4314" y="10664"/>
                    <a:pt x="4325" y="10640"/>
                    <a:pt x="4354" y="10640"/>
                  </a:cubicBezTo>
                  <a:cubicBezTo>
                    <a:pt x="4383" y="10640"/>
                    <a:pt x="4401" y="10652"/>
                    <a:pt x="4418" y="10681"/>
                  </a:cubicBezTo>
                  <a:cubicBezTo>
                    <a:pt x="4424" y="10698"/>
                    <a:pt x="4424" y="10722"/>
                    <a:pt x="4442" y="10722"/>
                  </a:cubicBezTo>
                  <a:cubicBezTo>
                    <a:pt x="4465" y="10722"/>
                    <a:pt x="4482" y="10727"/>
                    <a:pt x="4500" y="10716"/>
                  </a:cubicBezTo>
                  <a:cubicBezTo>
                    <a:pt x="4523" y="10704"/>
                    <a:pt x="4523" y="10664"/>
                    <a:pt x="4552" y="10664"/>
                  </a:cubicBezTo>
                  <a:cubicBezTo>
                    <a:pt x="4581" y="10664"/>
                    <a:pt x="4593" y="10687"/>
                    <a:pt x="4622" y="10687"/>
                  </a:cubicBezTo>
                  <a:cubicBezTo>
                    <a:pt x="4640" y="10687"/>
                    <a:pt x="4645" y="10675"/>
                    <a:pt x="4657" y="10669"/>
                  </a:cubicBezTo>
                  <a:cubicBezTo>
                    <a:pt x="4709" y="10669"/>
                    <a:pt x="4709" y="10669"/>
                    <a:pt x="4709" y="10669"/>
                  </a:cubicBezTo>
                  <a:cubicBezTo>
                    <a:pt x="4768" y="10669"/>
                    <a:pt x="4797" y="10658"/>
                    <a:pt x="4855" y="10658"/>
                  </a:cubicBezTo>
                  <a:cubicBezTo>
                    <a:pt x="4902" y="10658"/>
                    <a:pt x="4907" y="10722"/>
                    <a:pt x="4954" y="10722"/>
                  </a:cubicBezTo>
                  <a:cubicBezTo>
                    <a:pt x="5012" y="10722"/>
                    <a:pt x="5041" y="10693"/>
                    <a:pt x="5094" y="10664"/>
                  </a:cubicBezTo>
                  <a:cubicBezTo>
                    <a:pt x="5117" y="10652"/>
                    <a:pt x="5134" y="10652"/>
                    <a:pt x="5164" y="10646"/>
                  </a:cubicBezTo>
                  <a:cubicBezTo>
                    <a:pt x="5187" y="10640"/>
                    <a:pt x="5210" y="10640"/>
                    <a:pt x="5210" y="10623"/>
                  </a:cubicBezTo>
                  <a:cubicBezTo>
                    <a:pt x="5210" y="10605"/>
                    <a:pt x="5198" y="10599"/>
                    <a:pt x="5198" y="10582"/>
                  </a:cubicBezTo>
                  <a:cubicBezTo>
                    <a:pt x="5198" y="10518"/>
                    <a:pt x="5280" y="10518"/>
                    <a:pt x="5315" y="10465"/>
                  </a:cubicBezTo>
                  <a:cubicBezTo>
                    <a:pt x="5350" y="10413"/>
                    <a:pt x="5344" y="10372"/>
                    <a:pt x="5356" y="10314"/>
                  </a:cubicBezTo>
                  <a:cubicBezTo>
                    <a:pt x="5373" y="10244"/>
                    <a:pt x="5396" y="10204"/>
                    <a:pt x="5455" y="10169"/>
                  </a:cubicBezTo>
                  <a:cubicBezTo>
                    <a:pt x="5507" y="10139"/>
                    <a:pt x="5530" y="10105"/>
                    <a:pt x="5583" y="10105"/>
                  </a:cubicBezTo>
                  <a:cubicBezTo>
                    <a:pt x="5635" y="10105"/>
                    <a:pt x="5635" y="10105"/>
                    <a:pt x="5635" y="10105"/>
                  </a:cubicBezTo>
                  <a:cubicBezTo>
                    <a:pt x="5693" y="10105"/>
                    <a:pt x="5717" y="10070"/>
                    <a:pt x="5763" y="10041"/>
                  </a:cubicBezTo>
                  <a:cubicBezTo>
                    <a:pt x="5856" y="9982"/>
                    <a:pt x="5909" y="9942"/>
                    <a:pt x="6013" y="9918"/>
                  </a:cubicBezTo>
                  <a:cubicBezTo>
                    <a:pt x="6153" y="9907"/>
                    <a:pt x="6188" y="9761"/>
                    <a:pt x="6322" y="9726"/>
                  </a:cubicBezTo>
                  <a:cubicBezTo>
                    <a:pt x="6345" y="9732"/>
                    <a:pt x="6345" y="9732"/>
                    <a:pt x="6345" y="9732"/>
                  </a:cubicBezTo>
                  <a:cubicBezTo>
                    <a:pt x="6363" y="9720"/>
                    <a:pt x="6375" y="9709"/>
                    <a:pt x="6398" y="9709"/>
                  </a:cubicBezTo>
                  <a:cubicBezTo>
                    <a:pt x="6485" y="9709"/>
                    <a:pt x="6526" y="9761"/>
                    <a:pt x="6607" y="9761"/>
                  </a:cubicBezTo>
                  <a:cubicBezTo>
                    <a:pt x="6764" y="9761"/>
                    <a:pt x="6852" y="9744"/>
                    <a:pt x="7009" y="9709"/>
                  </a:cubicBezTo>
                  <a:cubicBezTo>
                    <a:pt x="7079" y="9691"/>
                    <a:pt x="7108" y="9656"/>
                    <a:pt x="7178" y="9639"/>
                  </a:cubicBezTo>
                  <a:cubicBezTo>
                    <a:pt x="7300" y="9610"/>
                    <a:pt x="7364" y="9581"/>
                    <a:pt x="7481" y="9528"/>
                  </a:cubicBezTo>
                  <a:cubicBezTo>
                    <a:pt x="7585" y="9487"/>
                    <a:pt x="7626" y="9406"/>
                    <a:pt x="7737" y="9406"/>
                  </a:cubicBezTo>
                  <a:lnTo>
                    <a:pt x="7737" y="9406"/>
                  </a:lnTo>
                  <a:cubicBezTo>
                    <a:pt x="7737" y="6258"/>
                    <a:pt x="7737" y="6258"/>
                    <a:pt x="7737" y="6258"/>
                  </a:cubicBezTo>
                  <a:lnTo>
                    <a:pt x="7737" y="6258"/>
                  </a:lnTo>
                  <a:cubicBezTo>
                    <a:pt x="7713" y="576"/>
                    <a:pt x="7713" y="576"/>
                    <a:pt x="7713" y="576"/>
                  </a:cubicBezTo>
                  <a:close/>
                  <a:moveTo>
                    <a:pt x="1123" y="3580"/>
                  </a:moveTo>
                  <a:lnTo>
                    <a:pt x="1123" y="3580"/>
                  </a:lnTo>
                  <a:cubicBezTo>
                    <a:pt x="1141" y="3539"/>
                    <a:pt x="1164" y="3510"/>
                    <a:pt x="1205" y="3498"/>
                  </a:cubicBezTo>
                  <a:cubicBezTo>
                    <a:pt x="1205" y="3539"/>
                    <a:pt x="1187" y="3586"/>
                    <a:pt x="1147" y="3586"/>
                  </a:cubicBezTo>
                  <a:cubicBezTo>
                    <a:pt x="1135" y="3586"/>
                    <a:pt x="1129" y="3586"/>
                    <a:pt x="1123" y="3580"/>
                  </a:cubicBezTo>
                  <a:close/>
                  <a:moveTo>
                    <a:pt x="29" y="6019"/>
                  </a:moveTo>
                  <a:lnTo>
                    <a:pt x="29" y="6019"/>
                  </a:lnTo>
                  <a:cubicBezTo>
                    <a:pt x="23" y="6019"/>
                    <a:pt x="17" y="6013"/>
                    <a:pt x="6" y="6013"/>
                  </a:cubicBezTo>
                  <a:cubicBezTo>
                    <a:pt x="6" y="6019"/>
                    <a:pt x="0" y="6025"/>
                    <a:pt x="0" y="6036"/>
                  </a:cubicBezTo>
                  <a:cubicBezTo>
                    <a:pt x="0" y="6118"/>
                    <a:pt x="29" y="6164"/>
                    <a:pt x="70" y="6234"/>
                  </a:cubicBezTo>
                  <a:cubicBezTo>
                    <a:pt x="93" y="6275"/>
                    <a:pt x="99" y="6304"/>
                    <a:pt x="122" y="6339"/>
                  </a:cubicBezTo>
                  <a:cubicBezTo>
                    <a:pt x="116" y="6223"/>
                    <a:pt x="29" y="6170"/>
                    <a:pt x="29" y="6054"/>
                  </a:cubicBezTo>
                  <a:lnTo>
                    <a:pt x="29" y="6019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7B12F48C-712C-DC46-96D9-98394FC03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2133" y="3470940"/>
              <a:ext cx="1916832" cy="3344973"/>
            </a:xfrm>
            <a:custGeom>
              <a:avLst/>
              <a:gdLst>
                <a:gd name="T0" fmla="*/ 984 w 4355"/>
                <a:gd name="T1" fmla="*/ 157 h 7604"/>
                <a:gd name="T2" fmla="*/ 874 w 4355"/>
                <a:gd name="T3" fmla="*/ 227 h 7604"/>
                <a:gd name="T4" fmla="*/ 676 w 4355"/>
                <a:gd name="T5" fmla="*/ 59 h 7604"/>
                <a:gd name="T6" fmla="*/ 897 w 4355"/>
                <a:gd name="T7" fmla="*/ 379 h 7604"/>
                <a:gd name="T8" fmla="*/ 1171 w 4355"/>
                <a:gd name="T9" fmla="*/ 268 h 7604"/>
                <a:gd name="T10" fmla="*/ 664 w 4355"/>
                <a:gd name="T11" fmla="*/ 169 h 7604"/>
                <a:gd name="T12" fmla="*/ 781 w 4355"/>
                <a:gd name="T13" fmla="*/ 361 h 7604"/>
                <a:gd name="T14" fmla="*/ 554 w 4355"/>
                <a:gd name="T15" fmla="*/ 315 h 7604"/>
                <a:gd name="T16" fmla="*/ 571 w 4355"/>
                <a:gd name="T17" fmla="*/ 204 h 7604"/>
                <a:gd name="T18" fmla="*/ 3591 w 4355"/>
                <a:gd name="T19" fmla="*/ 1374 h 7604"/>
                <a:gd name="T20" fmla="*/ 3824 w 4355"/>
                <a:gd name="T21" fmla="*/ 1549 h 7604"/>
                <a:gd name="T22" fmla="*/ 3708 w 4355"/>
                <a:gd name="T23" fmla="*/ 1520 h 7604"/>
                <a:gd name="T24" fmla="*/ 3754 w 4355"/>
                <a:gd name="T25" fmla="*/ 1386 h 7604"/>
                <a:gd name="T26" fmla="*/ 3498 w 4355"/>
                <a:gd name="T27" fmla="*/ 1298 h 7604"/>
                <a:gd name="T28" fmla="*/ 3498 w 4355"/>
                <a:gd name="T29" fmla="*/ 1298 h 7604"/>
                <a:gd name="T30" fmla="*/ 3894 w 4355"/>
                <a:gd name="T31" fmla="*/ 2352 h 7604"/>
                <a:gd name="T32" fmla="*/ 4348 w 4355"/>
                <a:gd name="T33" fmla="*/ 2742 h 7604"/>
                <a:gd name="T34" fmla="*/ 0 w 4355"/>
                <a:gd name="T35" fmla="*/ 1904 h 7604"/>
                <a:gd name="T36" fmla="*/ 117 w 4355"/>
                <a:gd name="T37" fmla="*/ 1898 h 7604"/>
                <a:gd name="T38" fmla="*/ 292 w 4355"/>
                <a:gd name="T39" fmla="*/ 1997 h 7604"/>
                <a:gd name="T40" fmla="*/ 297 w 4355"/>
                <a:gd name="T41" fmla="*/ 1881 h 7604"/>
                <a:gd name="T42" fmla="*/ 449 w 4355"/>
                <a:gd name="T43" fmla="*/ 1828 h 7604"/>
                <a:gd name="T44" fmla="*/ 361 w 4355"/>
                <a:gd name="T45" fmla="*/ 1724 h 7604"/>
                <a:gd name="T46" fmla="*/ 268 w 4355"/>
                <a:gd name="T47" fmla="*/ 1531 h 7604"/>
                <a:gd name="T48" fmla="*/ 466 w 4355"/>
                <a:gd name="T49" fmla="*/ 1217 h 7604"/>
                <a:gd name="T50" fmla="*/ 629 w 4355"/>
                <a:gd name="T51" fmla="*/ 1112 h 7604"/>
                <a:gd name="T52" fmla="*/ 664 w 4355"/>
                <a:gd name="T53" fmla="*/ 815 h 7604"/>
                <a:gd name="T54" fmla="*/ 781 w 4355"/>
                <a:gd name="T55" fmla="*/ 763 h 7604"/>
                <a:gd name="T56" fmla="*/ 880 w 4355"/>
                <a:gd name="T57" fmla="*/ 740 h 7604"/>
                <a:gd name="T58" fmla="*/ 949 w 4355"/>
                <a:gd name="T59" fmla="*/ 751 h 7604"/>
                <a:gd name="T60" fmla="*/ 1060 w 4355"/>
                <a:gd name="T61" fmla="*/ 588 h 7604"/>
                <a:gd name="T62" fmla="*/ 1369 w 4355"/>
                <a:gd name="T63" fmla="*/ 588 h 7604"/>
                <a:gd name="T64" fmla="*/ 1753 w 4355"/>
                <a:gd name="T65" fmla="*/ 425 h 7604"/>
                <a:gd name="T66" fmla="*/ 1718 w 4355"/>
                <a:gd name="T67" fmla="*/ 297 h 7604"/>
                <a:gd name="T68" fmla="*/ 1374 w 4355"/>
                <a:gd name="T69" fmla="*/ 94 h 7604"/>
                <a:gd name="T70" fmla="*/ 1526 w 4355"/>
                <a:gd name="T71" fmla="*/ 128 h 7604"/>
                <a:gd name="T72" fmla="*/ 1613 w 4355"/>
                <a:gd name="T73" fmla="*/ 41 h 7604"/>
                <a:gd name="T74" fmla="*/ 1712 w 4355"/>
                <a:gd name="T75" fmla="*/ 0 h 7604"/>
                <a:gd name="T76" fmla="*/ 1840 w 4355"/>
                <a:gd name="T77" fmla="*/ 204 h 7604"/>
                <a:gd name="T78" fmla="*/ 2235 w 4355"/>
                <a:gd name="T79" fmla="*/ 385 h 7604"/>
                <a:gd name="T80" fmla="*/ 2375 w 4355"/>
                <a:gd name="T81" fmla="*/ 437 h 7604"/>
                <a:gd name="T82" fmla="*/ 2631 w 4355"/>
                <a:gd name="T83" fmla="*/ 507 h 7604"/>
                <a:gd name="T84" fmla="*/ 2957 w 4355"/>
                <a:gd name="T85" fmla="*/ 583 h 7604"/>
                <a:gd name="T86" fmla="*/ 3097 w 4355"/>
                <a:gd name="T87" fmla="*/ 536 h 7604"/>
                <a:gd name="T88" fmla="*/ 3295 w 4355"/>
                <a:gd name="T89" fmla="*/ 425 h 7604"/>
                <a:gd name="T90" fmla="*/ 3242 w 4355"/>
                <a:gd name="T91" fmla="*/ 594 h 7604"/>
                <a:gd name="T92" fmla="*/ 3358 w 4355"/>
                <a:gd name="T93" fmla="*/ 693 h 7604"/>
                <a:gd name="T94" fmla="*/ 3469 w 4355"/>
                <a:gd name="T95" fmla="*/ 542 h 7604"/>
                <a:gd name="T96" fmla="*/ 3737 w 4355"/>
                <a:gd name="T97" fmla="*/ 583 h 7604"/>
                <a:gd name="T98" fmla="*/ 3743 w 4355"/>
                <a:gd name="T99" fmla="*/ 681 h 7604"/>
                <a:gd name="T100" fmla="*/ 3650 w 4355"/>
                <a:gd name="T101" fmla="*/ 932 h 7604"/>
                <a:gd name="T102" fmla="*/ 3539 w 4355"/>
                <a:gd name="T103" fmla="*/ 978 h 7604"/>
                <a:gd name="T104" fmla="*/ 3428 w 4355"/>
                <a:gd name="T105" fmla="*/ 1007 h 7604"/>
                <a:gd name="T106" fmla="*/ 3329 w 4355"/>
                <a:gd name="T107" fmla="*/ 1165 h 7604"/>
                <a:gd name="T108" fmla="*/ 3230 w 4355"/>
                <a:gd name="T109" fmla="*/ 1601 h 7604"/>
                <a:gd name="T110" fmla="*/ 3242 w 4355"/>
                <a:gd name="T111" fmla="*/ 2015 h 7604"/>
                <a:gd name="T112" fmla="*/ 3725 w 4355"/>
                <a:gd name="T113" fmla="*/ 2410 h 7604"/>
                <a:gd name="T114" fmla="*/ 3964 w 4355"/>
                <a:gd name="T115" fmla="*/ 2474 h 7604"/>
                <a:gd name="T116" fmla="*/ 4226 w 4355"/>
                <a:gd name="T117" fmla="*/ 2626 h 7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55" h="7604">
                  <a:moveTo>
                    <a:pt x="1089" y="59"/>
                  </a:moveTo>
                  <a:lnTo>
                    <a:pt x="1089" y="59"/>
                  </a:lnTo>
                  <a:cubicBezTo>
                    <a:pt x="1083" y="105"/>
                    <a:pt x="1089" y="128"/>
                    <a:pt x="1089" y="175"/>
                  </a:cubicBezTo>
                  <a:cubicBezTo>
                    <a:pt x="1077" y="146"/>
                    <a:pt x="1072" y="117"/>
                    <a:pt x="1043" y="117"/>
                  </a:cubicBezTo>
                  <a:cubicBezTo>
                    <a:pt x="1013" y="117"/>
                    <a:pt x="984" y="128"/>
                    <a:pt x="984" y="157"/>
                  </a:cubicBezTo>
                  <a:cubicBezTo>
                    <a:pt x="984" y="181"/>
                    <a:pt x="984" y="192"/>
                    <a:pt x="984" y="210"/>
                  </a:cubicBezTo>
                  <a:cubicBezTo>
                    <a:pt x="967" y="181"/>
                    <a:pt x="978" y="128"/>
                    <a:pt x="944" y="128"/>
                  </a:cubicBezTo>
                  <a:cubicBezTo>
                    <a:pt x="909" y="128"/>
                    <a:pt x="891" y="157"/>
                    <a:pt x="856" y="163"/>
                  </a:cubicBezTo>
                  <a:cubicBezTo>
                    <a:pt x="862" y="187"/>
                    <a:pt x="874" y="198"/>
                    <a:pt x="885" y="227"/>
                  </a:cubicBezTo>
                  <a:cubicBezTo>
                    <a:pt x="874" y="227"/>
                    <a:pt x="874" y="227"/>
                    <a:pt x="874" y="227"/>
                  </a:cubicBezTo>
                  <a:cubicBezTo>
                    <a:pt x="845" y="210"/>
                    <a:pt x="833" y="187"/>
                    <a:pt x="798" y="169"/>
                  </a:cubicBezTo>
                  <a:cubicBezTo>
                    <a:pt x="775" y="163"/>
                    <a:pt x="751" y="157"/>
                    <a:pt x="746" y="128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9" y="123"/>
                    <a:pt x="769" y="117"/>
                    <a:pt x="775" y="111"/>
                  </a:cubicBezTo>
                  <a:cubicBezTo>
                    <a:pt x="734" y="105"/>
                    <a:pt x="717" y="76"/>
                    <a:pt x="676" y="59"/>
                  </a:cubicBezTo>
                  <a:cubicBezTo>
                    <a:pt x="676" y="59"/>
                    <a:pt x="670" y="64"/>
                    <a:pt x="670" y="70"/>
                  </a:cubicBezTo>
                  <a:cubicBezTo>
                    <a:pt x="670" y="157"/>
                    <a:pt x="722" y="198"/>
                    <a:pt x="722" y="291"/>
                  </a:cubicBezTo>
                  <a:cubicBezTo>
                    <a:pt x="751" y="291"/>
                    <a:pt x="769" y="297"/>
                    <a:pt x="786" y="309"/>
                  </a:cubicBezTo>
                  <a:cubicBezTo>
                    <a:pt x="815" y="320"/>
                    <a:pt x="804" y="355"/>
                    <a:pt x="827" y="373"/>
                  </a:cubicBezTo>
                  <a:cubicBezTo>
                    <a:pt x="850" y="385"/>
                    <a:pt x="868" y="373"/>
                    <a:pt x="897" y="379"/>
                  </a:cubicBezTo>
                  <a:cubicBezTo>
                    <a:pt x="920" y="390"/>
                    <a:pt x="932" y="408"/>
                    <a:pt x="949" y="431"/>
                  </a:cubicBezTo>
                  <a:cubicBezTo>
                    <a:pt x="967" y="420"/>
                    <a:pt x="967" y="396"/>
                    <a:pt x="984" y="385"/>
                  </a:cubicBezTo>
                  <a:cubicBezTo>
                    <a:pt x="1008" y="367"/>
                    <a:pt x="1037" y="373"/>
                    <a:pt x="1060" y="350"/>
                  </a:cubicBezTo>
                  <a:cubicBezTo>
                    <a:pt x="1095" y="320"/>
                    <a:pt x="1095" y="262"/>
                    <a:pt x="1141" y="262"/>
                  </a:cubicBezTo>
                  <a:cubicBezTo>
                    <a:pt x="1153" y="262"/>
                    <a:pt x="1159" y="268"/>
                    <a:pt x="1171" y="268"/>
                  </a:cubicBezTo>
                  <a:cubicBezTo>
                    <a:pt x="1188" y="233"/>
                    <a:pt x="1217" y="216"/>
                    <a:pt x="1217" y="181"/>
                  </a:cubicBezTo>
                  <a:cubicBezTo>
                    <a:pt x="1217" y="152"/>
                    <a:pt x="1182" y="157"/>
                    <a:pt x="1171" y="134"/>
                  </a:cubicBezTo>
                  <a:cubicBezTo>
                    <a:pt x="1141" y="99"/>
                    <a:pt x="1130" y="76"/>
                    <a:pt x="1089" y="59"/>
                  </a:cubicBezTo>
                  <a:close/>
                  <a:moveTo>
                    <a:pt x="664" y="169"/>
                  </a:moveTo>
                  <a:lnTo>
                    <a:pt x="664" y="169"/>
                  </a:lnTo>
                  <a:cubicBezTo>
                    <a:pt x="676" y="210"/>
                    <a:pt x="652" y="227"/>
                    <a:pt x="647" y="268"/>
                  </a:cubicBezTo>
                  <a:cubicBezTo>
                    <a:pt x="664" y="268"/>
                    <a:pt x="682" y="262"/>
                    <a:pt x="693" y="274"/>
                  </a:cubicBezTo>
                  <a:cubicBezTo>
                    <a:pt x="687" y="297"/>
                    <a:pt x="687" y="297"/>
                    <a:pt x="687" y="297"/>
                  </a:cubicBezTo>
                  <a:cubicBezTo>
                    <a:pt x="687" y="303"/>
                    <a:pt x="687" y="309"/>
                    <a:pt x="687" y="315"/>
                  </a:cubicBezTo>
                  <a:cubicBezTo>
                    <a:pt x="728" y="320"/>
                    <a:pt x="751" y="332"/>
                    <a:pt x="781" y="361"/>
                  </a:cubicBezTo>
                  <a:cubicBezTo>
                    <a:pt x="769" y="367"/>
                    <a:pt x="757" y="379"/>
                    <a:pt x="740" y="379"/>
                  </a:cubicBezTo>
                  <a:cubicBezTo>
                    <a:pt x="687" y="379"/>
                    <a:pt x="658" y="350"/>
                    <a:pt x="606" y="350"/>
                  </a:cubicBezTo>
                  <a:cubicBezTo>
                    <a:pt x="571" y="350"/>
                    <a:pt x="554" y="361"/>
                    <a:pt x="524" y="367"/>
                  </a:cubicBezTo>
                  <a:cubicBezTo>
                    <a:pt x="530" y="350"/>
                    <a:pt x="530" y="332"/>
                    <a:pt x="536" y="315"/>
                  </a:cubicBezTo>
                  <a:cubicBezTo>
                    <a:pt x="554" y="315"/>
                    <a:pt x="554" y="315"/>
                    <a:pt x="554" y="315"/>
                  </a:cubicBezTo>
                  <a:cubicBezTo>
                    <a:pt x="559" y="315"/>
                    <a:pt x="565" y="320"/>
                    <a:pt x="571" y="320"/>
                  </a:cubicBezTo>
                  <a:cubicBezTo>
                    <a:pt x="594" y="320"/>
                    <a:pt x="623" y="326"/>
                    <a:pt x="623" y="303"/>
                  </a:cubicBezTo>
                  <a:cubicBezTo>
                    <a:pt x="623" y="268"/>
                    <a:pt x="594" y="262"/>
                    <a:pt x="583" y="233"/>
                  </a:cubicBezTo>
                  <a:cubicBezTo>
                    <a:pt x="594" y="210"/>
                    <a:pt x="594" y="210"/>
                    <a:pt x="594" y="210"/>
                  </a:cubicBezTo>
                  <a:cubicBezTo>
                    <a:pt x="583" y="210"/>
                    <a:pt x="577" y="204"/>
                    <a:pt x="571" y="204"/>
                  </a:cubicBezTo>
                  <a:cubicBezTo>
                    <a:pt x="577" y="192"/>
                    <a:pt x="577" y="192"/>
                    <a:pt x="577" y="192"/>
                  </a:cubicBezTo>
                  <a:cubicBezTo>
                    <a:pt x="612" y="175"/>
                    <a:pt x="623" y="152"/>
                    <a:pt x="647" y="128"/>
                  </a:cubicBezTo>
                  <a:cubicBezTo>
                    <a:pt x="658" y="140"/>
                    <a:pt x="664" y="152"/>
                    <a:pt x="664" y="169"/>
                  </a:cubicBezTo>
                  <a:close/>
                  <a:moveTo>
                    <a:pt x="3591" y="1374"/>
                  </a:moveTo>
                  <a:lnTo>
                    <a:pt x="3591" y="1374"/>
                  </a:lnTo>
                  <a:cubicBezTo>
                    <a:pt x="3591" y="1392"/>
                    <a:pt x="3597" y="1403"/>
                    <a:pt x="3597" y="1421"/>
                  </a:cubicBezTo>
                  <a:cubicBezTo>
                    <a:pt x="3597" y="1467"/>
                    <a:pt x="3591" y="1496"/>
                    <a:pt x="3586" y="1549"/>
                  </a:cubicBezTo>
                  <a:cubicBezTo>
                    <a:pt x="3667" y="1549"/>
                    <a:pt x="3708" y="1595"/>
                    <a:pt x="3789" y="1595"/>
                  </a:cubicBezTo>
                  <a:cubicBezTo>
                    <a:pt x="3801" y="1595"/>
                    <a:pt x="3813" y="1590"/>
                    <a:pt x="3824" y="1595"/>
                  </a:cubicBezTo>
                  <a:cubicBezTo>
                    <a:pt x="3824" y="1578"/>
                    <a:pt x="3824" y="1566"/>
                    <a:pt x="3824" y="1549"/>
                  </a:cubicBezTo>
                  <a:cubicBezTo>
                    <a:pt x="3818" y="1543"/>
                    <a:pt x="3818" y="1543"/>
                    <a:pt x="3818" y="1543"/>
                  </a:cubicBezTo>
                  <a:cubicBezTo>
                    <a:pt x="3807" y="1555"/>
                    <a:pt x="3801" y="1566"/>
                    <a:pt x="3784" y="1566"/>
                  </a:cubicBezTo>
                  <a:cubicBezTo>
                    <a:pt x="3772" y="1566"/>
                    <a:pt x="3772" y="1549"/>
                    <a:pt x="3766" y="1549"/>
                  </a:cubicBezTo>
                  <a:cubicBezTo>
                    <a:pt x="3754" y="1549"/>
                    <a:pt x="3749" y="1555"/>
                    <a:pt x="3743" y="1555"/>
                  </a:cubicBezTo>
                  <a:cubicBezTo>
                    <a:pt x="3720" y="1555"/>
                    <a:pt x="3708" y="1537"/>
                    <a:pt x="3708" y="1520"/>
                  </a:cubicBezTo>
                  <a:cubicBezTo>
                    <a:pt x="3708" y="1491"/>
                    <a:pt x="3731" y="1491"/>
                    <a:pt x="3743" y="1467"/>
                  </a:cubicBezTo>
                  <a:cubicBezTo>
                    <a:pt x="3725" y="1461"/>
                    <a:pt x="3708" y="1450"/>
                    <a:pt x="3708" y="1432"/>
                  </a:cubicBezTo>
                  <a:cubicBezTo>
                    <a:pt x="3708" y="1421"/>
                    <a:pt x="3714" y="1415"/>
                    <a:pt x="3714" y="1403"/>
                  </a:cubicBezTo>
                  <a:cubicBezTo>
                    <a:pt x="3725" y="1403"/>
                    <a:pt x="3731" y="1403"/>
                    <a:pt x="3743" y="1403"/>
                  </a:cubicBezTo>
                  <a:cubicBezTo>
                    <a:pt x="3778" y="1403"/>
                    <a:pt x="3824" y="1386"/>
                    <a:pt x="3754" y="1386"/>
                  </a:cubicBezTo>
                  <a:cubicBezTo>
                    <a:pt x="3731" y="1386"/>
                    <a:pt x="3708" y="1368"/>
                    <a:pt x="3708" y="1345"/>
                  </a:cubicBezTo>
                  <a:cubicBezTo>
                    <a:pt x="3708" y="1328"/>
                    <a:pt x="3720" y="1322"/>
                    <a:pt x="3720" y="1304"/>
                  </a:cubicBezTo>
                  <a:cubicBezTo>
                    <a:pt x="3720" y="1281"/>
                    <a:pt x="3690" y="1328"/>
                    <a:pt x="3679" y="1345"/>
                  </a:cubicBezTo>
                  <a:cubicBezTo>
                    <a:pt x="3661" y="1374"/>
                    <a:pt x="3626" y="1374"/>
                    <a:pt x="3591" y="1374"/>
                  </a:cubicBezTo>
                  <a:close/>
                  <a:moveTo>
                    <a:pt x="3498" y="1298"/>
                  </a:moveTo>
                  <a:lnTo>
                    <a:pt x="3498" y="1298"/>
                  </a:lnTo>
                  <a:cubicBezTo>
                    <a:pt x="3487" y="1293"/>
                    <a:pt x="3481" y="1293"/>
                    <a:pt x="3469" y="1287"/>
                  </a:cubicBezTo>
                  <a:cubicBezTo>
                    <a:pt x="3463" y="1298"/>
                    <a:pt x="3463" y="1304"/>
                    <a:pt x="3463" y="1310"/>
                  </a:cubicBezTo>
                  <a:cubicBezTo>
                    <a:pt x="3463" y="1339"/>
                    <a:pt x="3475" y="1351"/>
                    <a:pt x="3492" y="1374"/>
                  </a:cubicBezTo>
                  <a:cubicBezTo>
                    <a:pt x="3492" y="1345"/>
                    <a:pt x="3504" y="1328"/>
                    <a:pt x="3498" y="1298"/>
                  </a:cubicBezTo>
                  <a:close/>
                  <a:moveTo>
                    <a:pt x="3894" y="2306"/>
                  </a:moveTo>
                  <a:lnTo>
                    <a:pt x="3894" y="2306"/>
                  </a:lnTo>
                  <a:cubicBezTo>
                    <a:pt x="3883" y="2288"/>
                    <a:pt x="3883" y="2265"/>
                    <a:pt x="3859" y="2265"/>
                  </a:cubicBezTo>
                  <a:cubicBezTo>
                    <a:pt x="3847" y="2265"/>
                    <a:pt x="3836" y="2271"/>
                    <a:pt x="3824" y="2282"/>
                  </a:cubicBezTo>
                  <a:cubicBezTo>
                    <a:pt x="3847" y="2317"/>
                    <a:pt x="3865" y="2329"/>
                    <a:pt x="3894" y="2352"/>
                  </a:cubicBezTo>
                  <a:cubicBezTo>
                    <a:pt x="3894" y="2346"/>
                    <a:pt x="3900" y="2341"/>
                    <a:pt x="3900" y="2335"/>
                  </a:cubicBezTo>
                  <a:cubicBezTo>
                    <a:pt x="3900" y="2329"/>
                    <a:pt x="3894" y="2311"/>
                    <a:pt x="3894" y="2306"/>
                  </a:cubicBezTo>
                  <a:close/>
                  <a:moveTo>
                    <a:pt x="4348" y="2742"/>
                  </a:moveTo>
                  <a:lnTo>
                    <a:pt x="4348" y="2742"/>
                  </a:lnTo>
                  <a:lnTo>
                    <a:pt x="4348" y="2742"/>
                  </a:lnTo>
                  <a:cubicBezTo>
                    <a:pt x="4354" y="7603"/>
                    <a:pt x="4354" y="7603"/>
                    <a:pt x="4354" y="7603"/>
                  </a:cubicBezTo>
                  <a:lnTo>
                    <a:pt x="4354" y="7603"/>
                  </a:lnTo>
                  <a:cubicBezTo>
                    <a:pt x="24" y="7586"/>
                    <a:pt x="24" y="7586"/>
                    <a:pt x="24" y="7586"/>
                  </a:cubicBezTo>
                  <a:lnTo>
                    <a:pt x="24" y="7586"/>
                  </a:lnTo>
                  <a:cubicBezTo>
                    <a:pt x="0" y="1904"/>
                    <a:pt x="0" y="1904"/>
                    <a:pt x="0" y="1904"/>
                  </a:cubicBezTo>
                  <a:lnTo>
                    <a:pt x="0" y="1904"/>
                  </a:lnTo>
                  <a:cubicBezTo>
                    <a:pt x="53" y="1921"/>
                    <a:pt x="88" y="1956"/>
                    <a:pt x="88" y="2015"/>
                  </a:cubicBezTo>
                  <a:cubicBezTo>
                    <a:pt x="88" y="2137"/>
                    <a:pt x="88" y="2015"/>
                    <a:pt x="146" y="2015"/>
                  </a:cubicBezTo>
                  <a:cubicBezTo>
                    <a:pt x="140" y="1980"/>
                    <a:pt x="117" y="1962"/>
                    <a:pt x="117" y="1927"/>
                  </a:cubicBezTo>
                  <a:cubicBezTo>
                    <a:pt x="117" y="1916"/>
                    <a:pt x="117" y="1910"/>
                    <a:pt x="117" y="1898"/>
                  </a:cubicBezTo>
                  <a:cubicBezTo>
                    <a:pt x="123" y="1892"/>
                    <a:pt x="129" y="1892"/>
                    <a:pt x="134" y="1892"/>
                  </a:cubicBezTo>
                  <a:cubicBezTo>
                    <a:pt x="140" y="1892"/>
                    <a:pt x="146" y="1898"/>
                    <a:pt x="152" y="1898"/>
                  </a:cubicBezTo>
                  <a:cubicBezTo>
                    <a:pt x="175" y="1892"/>
                    <a:pt x="175" y="1892"/>
                    <a:pt x="175" y="1892"/>
                  </a:cubicBezTo>
                  <a:cubicBezTo>
                    <a:pt x="192" y="1921"/>
                    <a:pt x="210" y="1933"/>
                    <a:pt x="245" y="1945"/>
                  </a:cubicBezTo>
                  <a:cubicBezTo>
                    <a:pt x="268" y="1956"/>
                    <a:pt x="268" y="1985"/>
                    <a:pt x="292" y="1997"/>
                  </a:cubicBezTo>
                  <a:cubicBezTo>
                    <a:pt x="338" y="2038"/>
                    <a:pt x="402" y="2050"/>
                    <a:pt x="379" y="2044"/>
                  </a:cubicBezTo>
                  <a:cubicBezTo>
                    <a:pt x="379" y="2026"/>
                    <a:pt x="355" y="2032"/>
                    <a:pt x="344" y="2015"/>
                  </a:cubicBezTo>
                  <a:cubicBezTo>
                    <a:pt x="321" y="1997"/>
                    <a:pt x="326" y="1974"/>
                    <a:pt x="321" y="1945"/>
                  </a:cubicBezTo>
                  <a:cubicBezTo>
                    <a:pt x="315" y="1927"/>
                    <a:pt x="297" y="1916"/>
                    <a:pt x="297" y="1898"/>
                  </a:cubicBezTo>
                  <a:cubicBezTo>
                    <a:pt x="297" y="1881"/>
                    <a:pt x="297" y="1881"/>
                    <a:pt x="297" y="1881"/>
                  </a:cubicBezTo>
                  <a:cubicBezTo>
                    <a:pt x="367" y="1881"/>
                    <a:pt x="367" y="1881"/>
                    <a:pt x="367" y="1881"/>
                  </a:cubicBezTo>
                  <a:cubicBezTo>
                    <a:pt x="379" y="1881"/>
                    <a:pt x="385" y="1869"/>
                    <a:pt x="391" y="1869"/>
                  </a:cubicBezTo>
                  <a:cubicBezTo>
                    <a:pt x="396" y="1869"/>
                    <a:pt x="402" y="1875"/>
                    <a:pt x="408" y="1875"/>
                  </a:cubicBezTo>
                  <a:cubicBezTo>
                    <a:pt x="431" y="1875"/>
                    <a:pt x="443" y="1846"/>
                    <a:pt x="466" y="1846"/>
                  </a:cubicBezTo>
                  <a:cubicBezTo>
                    <a:pt x="460" y="1840"/>
                    <a:pt x="460" y="1828"/>
                    <a:pt x="449" y="1828"/>
                  </a:cubicBezTo>
                  <a:cubicBezTo>
                    <a:pt x="420" y="1828"/>
                    <a:pt x="408" y="1840"/>
                    <a:pt x="379" y="1840"/>
                  </a:cubicBezTo>
                  <a:cubicBezTo>
                    <a:pt x="361" y="1840"/>
                    <a:pt x="350" y="1840"/>
                    <a:pt x="332" y="1840"/>
                  </a:cubicBezTo>
                  <a:cubicBezTo>
                    <a:pt x="332" y="1822"/>
                    <a:pt x="332" y="1811"/>
                    <a:pt x="332" y="1793"/>
                  </a:cubicBezTo>
                  <a:cubicBezTo>
                    <a:pt x="332" y="1758"/>
                    <a:pt x="367" y="1758"/>
                    <a:pt x="379" y="1729"/>
                  </a:cubicBezTo>
                  <a:cubicBezTo>
                    <a:pt x="373" y="1729"/>
                    <a:pt x="367" y="1724"/>
                    <a:pt x="361" y="1724"/>
                  </a:cubicBezTo>
                  <a:cubicBezTo>
                    <a:pt x="350" y="1724"/>
                    <a:pt x="338" y="1729"/>
                    <a:pt x="326" y="1735"/>
                  </a:cubicBezTo>
                  <a:cubicBezTo>
                    <a:pt x="309" y="1706"/>
                    <a:pt x="280" y="1712"/>
                    <a:pt x="251" y="1694"/>
                  </a:cubicBezTo>
                  <a:cubicBezTo>
                    <a:pt x="216" y="1671"/>
                    <a:pt x="198" y="1636"/>
                    <a:pt x="198" y="1590"/>
                  </a:cubicBezTo>
                  <a:cubicBezTo>
                    <a:pt x="198" y="1561"/>
                    <a:pt x="216" y="1537"/>
                    <a:pt x="245" y="1520"/>
                  </a:cubicBezTo>
                  <a:cubicBezTo>
                    <a:pt x="268" y="1531"/>
                    <a:pt x="268" y="1531"/>
                    <a:pt x="268" y="1531"/>
                  </a:cubicBezTo>
                  <a:cubicBezTo>
                    <a:pt x="292" y="1479"/>
                    <a:pt x="367" y="1473"/>
                    <a:pt x="367" y="1415"/>
                  </a:cubicBezTo>
                  <a:cubicBezTo>
                    <a:pt x="367" y="1386"/>
                    <a:pt x="385" y="1374"/>
                    <a:pt x="396" y="1351"/>
                  </a:cubicBezTo>
                  <a:cubicBezTo>
                    <a:pt x="408" y="1310"/>
                    <a:pt x="396" y="1287"/>
                    <a:pt x="396" y="1246"/>
                  </a:cubicBezTo>
                  <a:cubicBezTo>
                    <a:pt x="396" y="1223"/>
                    <a:pt x="402" y="1205"/>
                    <a:pt x="420" y="1194"/>
                  </a:cubicBezTo>
                  <a:cubicBezTo>
                    <a:pt x="437" y="1205"/>
                    <a:pt x="449" y="1217"/>
                    <a:pt x="466" y="1217"/>
                  </a:cubicBezTo>
                  <a:cubicBezTo>
                    <a:pt x="524" y="1217"/>
                    <a:pt x="542" y="1159"/>
                    <a:pt x="594" y="1141"/>
                  </a:cubicBezTo>
                  <a:cubicBezTo>
                    <a:pt x="606" y="1159"/>
                    <a:pt x="612" y="1165"/>
                    <a:pt x="623" y="1182"/>
                  </a:cubicBezTo>
                  <a:cubicBezTo>
                    <a:pt x="635" y="1182"/>
                    <a:pt x="635" y="1182"/>
                    <a:pt x="635" y="1182"/>
                  </a:cubicBezTo>
                  <a:cubicBezTo>
                    <a:pt x="629" y="1170"/>
                    <a:pt x="618" y="1159"/>
                    <a:pt x="618" y="1141"/>
                  </a:cubicBezTo>
                  <a:cubicBezTo>
                    <a:pt x="618" y="1130"/>
                    <a:pt x="629" y="1124"/>
                    <a:pt x="629" y="1112"/>
                  </a:cubicBezTo>
                  <a:cubicBezTo>
                    <a:pt x="629" y="1054"/>
                    <a:pt x="554" y="1042"/>
                    <a:pt x="554" y="984"/>
                  </a:cubicBezTo>
                  <a:cubicBezTo>
                    <a:pt x="554" y="961"/>
                    <a:pt x="565" y="943"/>
                    <a:pt x="565" y="920"/>
                  </a:cubicBezTo>
                  <a:lnTo>
                    <a:pt x="571" y="914"/>
                  </a:lnTo>
                  <a:cubicBezTo>
                    <a:pt x="588" y="914"/>
                    <a:pt x="594" y="926"/>
                    <a:pt x="606" y="926"/>
                  </a:cubicBezTo>
                  <a:cubicBezTo>
                    <a:pt x="658" y="926"/>
                    <a:pt x="664" y="862"/>
                    <a:pt x="664" y="815"/>
                  </a:cubicBezTo>
                  <a:cubicBezTo>
                    <a:pt x="676" y="804"/>
                    <a:pt x="682" y="786"/>
                    <a:pt x="693" y="786"/>
                  </a:cubicBezTo>
                  <a:cubicBezTo>
                    <a:pt x="740" y="786"/>
                    <a:pt x="751" y="833"/>
                    <a:pt x="792" y="833"/>
                  </a:cubicBezTo>
                  <a:cubicBezTo>
                    <a:pt x="810" y="833"/>
                    <a:pt x="821" y="833"/>
                    <a:pt x="839" y="833"/>
                  </a:cubicBezTo>
                  <a:cubicBezTo>
                    <a:pt x="845" y="827"/>
                    <a:pt x="845" y="821"/>
                    <a:pt x="850" y="821"/>
                  </a:cubicBezTo>
                  <a:cubicBezTo>
                    <a:pt x="827" y="792"/>
                    <a:pt x="781" y="798"/>
                    <a:pt x="781" y="763"/>
                  </a:cubicBezTo>
                  <a:cubicBezTo>
                    <a:pt x="781" y="751"/>
                    <a:pt x="763" y="751"/>
                    <a:pt x="763" y="740"/>
                  </a:cubicBezTo>
                  <a:cubicBezTo>
                    <a:pt x="763" y="711"/>
                    <a:pt x="781" y="699"/>
                    <a:pt x="781" y="670"/>
                  </a:cubicBezTo>
                  <a:cubicBezTo>
                    <a:pt x="821" y="681"/>
                    <a:pt x="850" y="705"/>
                    <a:pt x="868" y="746"/>
                  </a:cubicBezTo>
                  <a:cubicBezTo>
                    <a:pt x="874" y="746"/>
                    <a:pt x="874" y="746"/>
                    <a:pt x="874" y="746"/>
                  </a:cubicBezTo>
                  <a:cubicBezTo>
                    <a:pt x="880" y="740"/>
                    <a:pt x="880" y="740"/>
                    <a:pt x="880" y="740"/>
                  </a:cubicBezTo>
                  <a:cubicBezTo>
                    <a:pt x="891" y="746"/>
                    <a:pt x="897" y="751"/>
                    <a:pt x="909" y="763"/>
                  </a:cubicBezTo>
                  <a:cubicBezTo>
                    <a:pt x="920" y="769"/>
                    <a:pt x="920" y="769"/>
                    <a:pt x="920" y="769"/>
                  </a:cubicBezTo>
                  <a:cubicBezTo>
                    <a:pt x="920" y="757"/>
                    <a:pt x="920" y="751"/>
                    <a:pt x="920" y="746"/>
                  </a:cubicBezTo>
                  <a:cubicBezTo>
                    <a:pt x="926" y="740"/>
                    <a:pt x="926" y="740"/>
                    <a:pt x="926" y="740"/>
                  </a:cubicBezTo>
                  <a:cubicBezTo>
                    <a:pt x="938" y="746"/>
                    <a:pt x="944" y="746"/>
                    <a:pt x="949" y="751"/>
                  </a:cubicBezTo>
                  <a:cubicBezTo>
                    <a:pt x="955" y="746"/>
                    <a:pt x="955" y="740"/>
                    <a:pt x="955" y="734"/>
                  </a:cubicBezTo>
                  <a:cubicBezTo>
                    <a:pt x="955" y="693"/>
                    <a:pt x="920" y="681"/>
                    <a:pt x="920" y="641"/>
                  </a:cubicBezTo>
                  <a:cubicBezTo>
                    <a:pt x="920" y="623"/>
                    <a:pt x="920" y="623"/>
                    <a:pt x="920" y="623"/>
                  </a:cubicBezTo>
                  <a:cubicBezTo>
                    <a:pt x="955" y="617"/>
                    <a:pt x="973" y="606"/>
                    <a:pt x="1008" y="600"/>
                  </a:cubicBezTo>
                  <a:cubicBezTo>
                    <a:pt x="1025" y="600"/>
                    <a:pt x="1043" y="606"/>
                    <a:pt x="1060" y="588"/>
                  </a:cubicBezTo>
                  <a:cubicBezTo>
                    <a:pt x="1077" y="565"/>
                    <a:pt x="1072" y="542"/>
                    <a:pt x="1095" y="518"/>
                  </a:cubicBezTo>
                  <a:cubicBezTo>
                    <a:pt x="1095" y="577"/>
                    <a:pt x="1159" y="594"/>
                    <a:pt x="1217" y="594"/>
                  </a:cubicBezTo>
                  <a:cubicBezTo>
                    <a:pt x="1270" y="594"/>
                    <a:pt x="1270" y="594"/>
                    <a:pt x="1270" y="594"/>
                  </a:cubicBezTo>
                  <a:cubicBezTo>
                    <a:pt x="1281" y="594"/>
                    <a:pt x="1287" y="600"/>
                    <a:pt x="1304" y="600"/>
                  </a:cubicBezTo>
                  <a:cubicBezTo>
                    <a:pt x="1334" y="600"/>
                    <a:pt x="1345" y="588"/>
                    <a:pt x="1369" y="588"/>
                  </a:cubicBezTo>
                  <a:cubicBezTo>
                    <a:pt x="1403" y="588"/>
                    <a:pt x="1415" y="617"/>
                    <a:pt x="1444" y="617"/>
                  </a:cubicBezTo>
                  <a:cubicBezTo>
                    <a:pt x="1497" y="617"/>
                    <a:pt x="1520" y="571"/>
                    <a:pt x="1572" y="559"/>
                  </a:cubicBezTo>
                  <a:cubicBezTo>
                    <a:pt x="1613" y="548"/>
                    <a:pt x="1636" y="536"/>
                    <a:pt x="1677" y="530"/>
                  </a:cubicBezTo>
                  <a:cubicBezTo>
                    <a:pt x="1706" y="524"/>
                    <a:pt x="1741" y="530"/>
                    <a:pt x="1753" y="507"/>
                  </a:cubicBezTo>
                  <a:cubicBezTo>
                    <a:pt x="1758" y="478"/>
                    <a:pt x="1753" y="454"/>
                    <a:pt x="1753" y="425"/>
                  </a:cubicBezTo>
                  <a:cubicBezTo>
                    <a:pt x="1753" y="344"/>
                    <a:pt x="1753" y="344"/>
                    <a:pt x="1753" y="344"/>
                  </a:cubicBezTo>
                  <a:cubicBezTo>
                    <a:pt x="1753" y="315"/>
                    <a:pt x="1776" y="303"/>
                    <a:pt x="1799" y="280"/>
                  </a:cubicBezTo>
                  <a:cubicBezTo>
                    <a:pt x="1793" y="280"/>
                    <a:pt x="1793" y="274"/>
                    <a:pt x="1788" y="274"/>
                  </a:cubicBezTo>
                  <a:cubicBezTo>
                    <a:pt x="1758" y="274"/>
                    <a:pt x="1747" y="297"/>
                    <a:pt x="1724" y="303"/>
                  </a:cubicBezTo>
                  <a:lnTo>
                    <a:pt x="1718" y="297"/>
                  </a:lnTo>
                  <a:cubicBezTo>
                    <a:pt x="1718" y="274"/>
                    <a:pt x="1735" y="262"/>
                    <a:pt x="1735" y="245"/>
                  </a:cubicBezTo>
                  <a:cubicBezTo>
                    <a:pt x="1735" y="192"/>
                    <a:pt x="1677" y="181"/>
                    <a:pt x="1630" y="181"/>
                  </a:cubicBezTo>
                  <a:cubicBezTo>
                    <a:pt x="1572" y="181"/>
                    <a:pt x="1543" y="210"/>
                    <a:pt x="1485" y="239"/>
                  </a:cubicBezTo>
                  <a:cubicBezTo>
                    <a:pt x="1479" y="192"/>
                    <a:pt x="1456" y="169"/>
                    <a:pt x="1421" y="140"/>
                  </a:cubicBezTo>
                  <a:cubicBezTo>
                    <a:pt x="1403" y="123"/>
                    <a:pt x="1374" y="117"/>
                    <a:pt x="1374" y="94"/>
                  </a:cubicBezTo>
                  <a:cubicBezTo>
                    <a:pt x="1374" y="82"/>
                    <a:pt x="1374" y="76"/>
                    <a:pt x="1374" y="64"/>
                  </a:cubicBezTo>
                  <a:cubicBezTo>
                    <a:pt x="1398" y="64"/>
                    <a:pt x="1398" y="64"/>
                    <a:pt x="1398" y="64"/>
                  </a:cubicBezTo>
                  <a:cubicBezTo>
                    <a:pt x="1409" y="64"/>
                    <a:pt x="1415" y="70"/>
                    <a:pt x="1421" y="70"/>
                  </a:cubicBezTo>
                  <a:cubicBezTo>
                    <a:pt x="1438" y="70"/>
                    <a:pt x="1438" y="47"/>
                    <a:pt x="1456" y="47"/>
                  </a:cubicBezTo>
                  <a:cubicBezTo>
                    <a:pt x="1497" y="47"/>
                    <a:pt x="1497" y="99"/>
                    <a:pt x="1526" y="128"/>
                  </a:cubicBezTo>
                  <a:lnTo>
                    <a:pt x="1532" y="123"/>
                  </a:lnTo>
                  <a:cubicBezTo>
                    <a:pt x="1532" y="111"/>
                    <a:pt x="1526" y="105"/>
                    <a:pt x="1526" y="94"/>
                  </a:cubicBezTo>
                  <a:cubicBezTo>
                    <a:pt x="1526" y="70"/>
                    <a:pt x="1532" y="53"/>
                    <a:pt x="1549" y="35"/>
                  </a:cubicBezTo>
                  <a:cubicBezTo>
                    <a:pt x="1561" y="47"/>
                    <a:pt x="1566" y="53"/>
                    <a:pt x="1578" y="53"/>
                  </a:cubicBezTo>
                  <a:cubicBezTo>
                    <a:pt x="1590" y="53"/>
                    <a:pt x="1601" y="41"/>
                    <a:pt x="1613" y="41"/>
                  </a:cubicBezTo>
                  <a:cubicBezTo>
                    <a:pt x="1636" y="41"/>
                    <a:pt x="1630" y="64"/>
                    <a:pt x="1642" y="82"/>
                  </a:cubicBezTo>
                  <a:cubicBezTo>
                    <a:pt x="1660" y="99"/>
                    <a:pt x="1677" y="94"/>
                    <a:pt x="1695" y="105"/>
                  </a:cubicBezTo>
                  <a:cubicBezTo>
                    <a:pt x="1695" y="99"/>
                    <a:pt x="1700" y="99"/>
                    <a:pt x="1700" y="94"/>
                  </a:cubicBezTo>
                  <a:cubicBezTo>
                    <a:pt x="1700" y="70"/>
                    <a:pt x="1683" y="59"/>
                    <a:pt x="1683" y="29"/>
                  </a:cubicBezTo>
                  <a:cubicBezTo>
                    <a:pt x="1683" y="18"/>
                    <a:pt x="1700" y="12"/>
                    <a:pt x="1712" y="0"/>
                  </a:cubicBezTo>
                  <a:cubicBezTo>
                    <a:pt x="1729" y="18"/>
                    <a:pt x="1724" y="35"/>
                    <a:pt x="1724" y="53"/>
                  </a:cubicBezTo>
                  <a:cubicBezTo>
                    <a:pt x="1724" y="117"/>
                    <a:pt x="1724" y="117"/>
                    <a:pt x="1724" y="117"/>
                  </a:cubicBezTo>
                  <a:cubicBezTo>
                    <a:pt x="1724" y="140"/>
                    <a:pt x="1729" y="157"/>
                    <a:pt x="1747" y="169"/>
                  </a:cubicBezTo>
                  <a:cubicBezTo>
                    <a:pt x="1770" y="181"/>
                    <a:pt x="1753" y="216"/>
                    <a:pt x="1776" y="216"/>
                  </a:cubicBezTo>
                  <a:cubicBezTo>
                    <a:pt x="1805" y="216"/>
                    <a:pt x="1823" y="222"/>
                    <a:pt x="1840" y="204"/>
                  </a:cubicBezTo>
                  <a:cubicBezTo>
                    <a:pt x="1858" y="192"/>
                    <a:pt x="1846" y="157"/>
                    <a:pt x="1869" y="157"/>
                  </a:cubicBezTo>
                  <a:cubicBezTo>
                    <a:pt x="1968" y="157"/>
                    <a:pt x="1945" y="332"/>
                    <a:pt x="2044" y="332"/>
                  </a:cubicBezTo>
                  <a:cubicBezTo>
                    <a:pt x="2061" y="332"/>
                    <a:pt x="2073" y="332"/>
                    <a:pt x="2089" y="332"/>
                  </a:cubicBezTo>
                  <a:cubicBezTo>
                    <a:pt x="2107" y="332"/>
                    <a:pt x="2118" y="350"/>
                    <a:pt x="2136" y="361"/>
                  </a:cubicBezTo>
                  <a:cubicBezTo>
                    <a:pt x="2171" y="379"/>
                    <a:pt x="2194" y="385"/>
                    <a:pt x="2235" y="385"/>
                  </a:cubicBezTo>
                  <a:cubicBezTo>
                    <a:pt x="2252" y="385"/>
                    <a:pt x="2252" y="373"/>
                    <a:pt x="2264" y="361"/>
                  </a:cubicBezTo>
                  <a:cubicBezTo>
                    <a:pt x="2282" y="332"/>
                    <a:pt x="2305" y="338"/>
                    <a:pt x="2340" y="332"/>
                  </a:cubicBezTo>
                  <a:cubicBezTo>
                    <a:pt x="2340" y="338"/>
                    <a:pt x="2346" y="338"/>
                    <a:pt x="2346" y="344"/>
                  </a:cubicBezTo>
                  <a:cubicBezTo>
                    <a:pt x="2346" y="361"/>
                    <a:pt x="2317" y="367"/>
                    <a:pt x="2317" y="390"/>
                  </a:cubicBezTo>
                  <a:cubicBezTo>
                    <a:pt x="2317" y="420"/>
                    <a:pt x="2346" y="437"/>
                    <a:pt x="2375" y="437"/>
                  </a:cubicBezTo>
                  <a:cubicBezTo>
                    <a:pt x="2398" y="437"/>
                    <a:pt x="2404" y="414"/>
                    <a:pt x="2421" y="414"/>
                  </a:cubicBezTo>
                  <a:cubicBezTo>
                    <a:pt x="2462" y="414"/>
                    <a:pt x="2485" y="460"/>
                    <a:pt x="2485" y="507"/>
                  </a:cubicBezTo>
                  <a:cubicBezTo>
                    <a:pt x="2485" y="507"/>
                    <a:pt x="2491" y="513"/>
                    <a:pt x="2497" y="513"/>
                  </a:cubicBezTo>
                  <a:cubicBezTo>
                    <a:pt x="2503" y="495"/>
                    <a:pt x="2503" y="466"/>
                    <a:pt x="2526" y="466"/>
                  </a:cubicBezTo>
                  <a:cubicBezTo>
                    <a:pt x="2567" y="466"/>
                    <a:pt x="2584" y="507"/>
                    <a:pt x="2631" y="507"/>
                  </a:cubicBezTo>
                  <a:cubicBezTo>
                    <a:pt x="2683" y="507"/>
                    <a:pt x="2683" y="507"/>
                    <a:pt x="2683" y="507"/>
                  </a:cubicBezTo>
                  <a:cubicBezTo>
                    <a:pt x="2718" y="507"/>
                    <a:pt x="2724" y="466"/>
                    <a:pt x="2759" y="449"/>
                  </a:cubicBezTo>
                  <a:cubicBezTo>
                    <a:pt x="2794" y="507"/>
                    <a:pt x="2840" y="518"/>
                    <a:pt x="2887" y="553"/>
                  </a:cubicBezTo>
                  <a:cubicBezTo>
                    <a:pt x="2904" y="565"/>
                    <a:pt x="2899" y="594"/>
                    <a:pt x="2922" y="594"/>
                  </a:cubicBezTo>
                  <a:cubicBezTo>
                    <a:pt x="2934" y="594"/>
                    <a:pt x="2939" y="583"/>
                    <a:pt x="2957" y="583"/>
                  </a:cubicBezTo>
                  <a:cubicBezTo>
                    <a:pt x="2980" y="583"/>
                    <a:pt x="2992" y="612"/>
                    <a:pt x="3015" y="612"/>
                  </a:cubicBezTo>
                  <a:cubicBezTo>
                    <a:pt x="3038" y="612"/>
                    <a:pt x="3044" y="588"/>
                    <a:pt x="3062" y="577"/>
                  </a:cubicBezTo>
                  <a:cubicBezTo>
                    <a:pt x="3050" y="571"/>
                    <a:pt x="3038" y="571"/>
                    <a:pt x="3027" y="577"/>
                  </a:cubicBezTo>
                  <a:cubicBezTo>
                    <a:pt x="3032" y="548"/>
                    <a:pt x="3056" y="548"/>
                    <a:pt x="3067" y="524"/>
                  </a:cubicBezTo>
                  <a:cubicBezTo>
                    <a:pt x="3079" y="530"/>
                    <a:pt x="3085" y="536"/>
                    <a:pt x="3097" y="536"/>
                  </a:cubicBezTo>
                  <a:cubicBezTo>
                    <a:pt x="3120" y="536"/>
                    <a:pt x="3120" y="489"/>
                    <a:pt x="3143" y="489"/>
                  </a:cubicBezTo>
                  <a:cubicBezTo>
                    <a:pt x="3155" y="489"/>
                    <a:pt x="3155" y="495"/>
                    <a:pt x="3166" y="495"/>
                  </a:cubicBezTo>
                  <a:cubicBezTo>
                    <a:pt x="3184" y="495"/>
                    <a:pt x="3195" y="483"/>
                    <a:pt x="3207" y="478"/>
                  </a:cubicBezTo>
                  <a:cubicBezTo>
                    <a:pt x="3201" y="472"/>
                    <a:pt x="3195" y="472"/>
                    <a:pt x="3184" y="466"/>
                  </a:cubicBezTo>
                  <a:cubicBezTo>
                    <a:pt x="3230" y="449"/>
                    <a:pt x="3254" y="443"/>
                    <a:pt x="3295" y="425"/>
                  </a:cubicBezTo>
                  <a:cubicBezTo>
                    <a:pt x="3300" y="425"/>
                    <a:pt x="3300" y="425"/>
                    <a:pt x="3300" y="425"/>
                  </a:cubicBezTo>
                  <a:cubicBezTo>
                    <a:pt x="3283" y="472"/>
                    <a:pt x="3283" y="507"/>
                    <a:pt x="3242" y="536"/>
                  </a:cubicBezTo>
                  <a:cubicBezTo>
                    <a:pt x="3230" y="548"/>
                    <a:pt x="3225" y="553"/>
                    <a:pt x="3225" y="571"/>
                  </a:cubicBezTo>
                  <a:cubicBezTo>
                    <a:pt x="3225" y="594"/>
                    <a:pt x="3225" y="594"/>
                    <a:pt x="3225" y="594"/>
                  </a:cubicBezTo>
                  <a:cubicBezTo>
                    <a:pt x="3230" y="594"/>
                    <a:pt x="3236" y="594"/>
                    <a:pt x="3242" y="594"/>
                  </a:cubicBezTo>
                  <a:cubicBezTo>
                    <a:pt x="3271" y="594"/>
                    <a:pt x="3277" y="553"/>
                    <a:pt x="3306" y="553"/>
                  </a:cubicBezTo>
                  <a:cubicBezTo>
                    <a:pt x="3318" y="553"/>
                    <a:pt x="3312" y="571"/>
                    <a:pt x="3324" y="571"/>
                  </a:cubicBezTo>
                  <a:cubicBezTo>
                    <a:pt x="3347" y="583"/>
                    <a:pt x="3382" y="583"/>
                    <a:pt x="3382" y="612"/>
                  </a:cubicBezTo>
                  <a:cubicBezTo>
                    <a:pt x="3382" y="635"/>
                    <a:pt x="3358" y="641"/>
                    <a:pt x="3358" y="670"/>
                  </a:cubicBezTo>
                  <a:cubicBezTo>
                    <a:pt x="3358" y="676"/>
                    <a:pt x="3358" y="681"/>
                    <a:pt x="3358" y="693"/>
                  </a:cubicBezTo>
                  <a:cubicBezTo>
                    <a:pt x="3446" y="693"/>
                    <a:pt x="3446" y="693"/>
                    <a:pt x="3446" y="693"/>
                  </a:cubicBezTo>
                  <a:cubicBezTo>
                    <a:pt x="3452" y="693"/>
                    <a:pt x="3458" y="699"/>
                    <a:pt x="3463" y="699"/>
                  </a:cubicBezTo>
                  <a:cubicBezTo>
                    <a:pt x="3498" y="699"/>
                    <a:pt x="3510" y="664"/>
                    <a:pt x="3527" y="629"/>
                  </a:cubicBezTo>
                  <a:cubicBezTo>
                    <a:pt x="3533" y="612"/>
                    <a:pt x="3556" y="600"/>
                    <a:pt x="3556" y="577"/>
                  </a:cubicBezTo>
                  <a:cubicBezTo>
                    <a:pt x="3556" y="542"/>
                    <a:pt x="3504" y="553"/>
                    <a:pt x="3469" y="542"/>
                  </a:cubicBezTo>
                  <a:cubicBezTo>
                    <a:pt x="3481" y="513"/>
                    <a:pt x="3504" y="501"/>
                    <a:pt x="3533" y="495"/>
                  </a:cubicBezTo>
                  <a:cubicBezTo>
                    <a:pt x="3568" y="483"/>
                    <a:pt x="3580" y="460"/>
                    <a:pt x="3609" y="449"/>
                  </a:cubicBezTo>
                  <a:cubicBezTo>
                    <a:pt x="3615" y="507"/>
                    <a:pt x="3638" y="542"/>
                    <a:pt x="3679" y="571"/>
                  </a:cubicBezTo>
                  <a:cubicBezTo>
                    <a:pt x="3702" y="583"/>
                    <a:pt x="3702" y="606"/>
                    <a:pt x="3725" y="606"/>
                  </a:cubicBezTo>
                  <a:cubicBezTo>
                    <a:pt x="3737" y="606"/>
                    <a:pt x="3737" y="594"/>
                    <a:pt x="3737" y="583"/>
                  </a:cubicBezTo>
                  <a:cubicBezTo>
                    <a:pt x="3737" y="571"/>
                    <a:pt x="3731" y="559"/>
                    <a:pt x="3731" y="548"/>
                  </a:cubicBezTo>
                  <a:cubicBezTo>
                    <a:pt x="3737" y="548"/>
                    <a:pt x="3737" y="542"/>
                    <a:pt x="3743" y="542"/>
                  </a:cubicBezTo>
                  <a:cubicBezTo>
                    <a:pt x="3778" y="542"/>
                    <a:pt x="3801" y="571"/>
                    <a:pt x="3801" y="606"/>
                  </a:cubicBezTo>
                  <a:cubicBezTo>
                    <a:pt x="3801" y="641"/>
                    <a:pt x="3801" y="693"/>
                    <a:pt x="3766" y="693"/>
                  </a:cubicBezTo>
                  <a:cubicBezTo>
                    <a:pt x="3754" y="693"/>
                    <a:pt x="3749" y="681"/>
                    <a:pt x="3743" y="681"/>
                  </a:cubicBezTo>
                  <a:cubicBezTo>
                    <a:pt x="3720" y="681"/>
                    <a:pt x="3720" y="681"/>
                    <a:pt x="3720" y="681"/>
                  </a:cubicBezTo>
                  <a:cubicBezTo>
                    <a:pt x="3714" y="746"/>
                    <a:pt x="3702" y="786"/>
                    <a:pt x="3661" y="833"/>
                  </a:cubicBezTo>
                  <a:cubicBezTo>
                    <a:pt x="3638" y="827"/>
                    <a:pt x="3638" y="827"/>
                    <a:pt x="3638" y="827"/>
                  </a:cubicBezTo>
                  <a:cubicBezTo>
                    <a:pt x="3626" y="839"/>
                    <a:pt x="3615" y="844"/>
                    <a:pt x="3597" y="850"/>
                  </a:cubicBezTo>
                  <a:cubicBezTo>
                    <a:pt x="3615" y="885"/>
                    <a:pt x="3638" y="897"/>
                    <a:pt x="3650" y="932"/>
                  </a:cubicBezTo>
                  <a:cubicBezTo>
                    <a:pt x="3620" y="938"/>
                    <a:pt x="3603" y="938"/>
                    <a:pt x="3586" y="949"/>
                  </a:cubicBezTo>
                  <a:cubicBezTo>
                    <a:pt x="3603" y="967"/>
                    <a:pt x="3615" y="978"/>
                    <a:pt x="3626" y="996"/>
                  </a:cubicBezTo>
                  <a:cubicBezTo>
                    <a:pt x="3597" y="1013"/>
                    <a:pt x="3597" y="1037"/>
                    <a:pt x="3574" y="1060"/>
                  </a:cubicBezTo>
                  <a:cubicBezTo>
                    <a:pt x="3556" y="1037"/>
                    <a:pt x="3562" y="1013"/>
                    <a:pt x="3551" y="978"/>
                  </a:cubicBezTo>
                  <a:cubicBezTo>
                    <a:pt x="3539" y="978"/>
                    <a:pt x="3539" y="978"/>
                    <a:pt x="3539" y="978"/>
                  </a:cubicBezTo>
                  <a:cubicBezTo>
                    <a:pt x="3533" y="1002"/>
                    <a:pt x="3516" y="1019"/>
                    <a:pt x="3492" y="1019"/>
                  </a:cubicBezTo>
                  <a:cubicBezTo>
                    <a:pt x="3492" y="1025"/>
                    <a:pt x="3492" y="1025"/>
                    <a:pt x="3492" y="1025"/>
                  </a:cubicBezTo>
                  <a:cubicBezTo>
                    <a:pt x="3492" y="1031"/>
                    <a:pt x="3498" y="1037"/>
                    <a:pt x="3498" y="1037"/>
                  </a:cubicBezTo>
                  <a:cubicBezTo>
                    <a:pt x="3498" y="1060"/>
                    <a:pt x="3469" y="1060"/>
                    <a:pt x="3446" y="1077"/>
                  </a:cubicBezTo>
                  <a:cubicBezTo>
                    <a:pt x="3440" y="1048"/>
                    <a:pt x="3452" y="1031"/>
                    <a:pt x="3428" y="1007"/>
                  </a:cubicBezTo>
                  <a:cubicBezTo>
                    <a:pt x="3417" y="1037"/>
                    <a:pt x="3417" y="1054"/>
                    <a:pt x="3393" y="1066"/>
                  </a:cubicBezTo>
                  <a:cubicBezTo>
                    <a:pt x="3388" y="1066"/>
                    <a:pt x="3388" y="1054"/>
                    <a:pt x="3382" y="1054"/>
                  </a:cubicBezTo>
                  <a:cubicBezTo>
                    <a:pt x="3347" y="1054"/>
                    <a:pt x="3312" y="1083"/>
                    <a:pt x="3312" y="1118"/>
                  </a:cubicBezTo>
                  <a:cubicBezTo>
                    <a:pt x="3312" y="1141"/>
                    <a:pt x="3329" y="1147"/>
                    <a:pt x="3341" y="1165"/>
                  </a:cubicBezTo>
                  <a:cubicBezTo>
                    <a:pt x="3329" y="1165"/>
                    <a:pt x="3329" y="1165"/>
                    <a:pt x="3329" y="1165"/>
                  </a:cubicBezTo>
                  <a:cubicBezTo>
                    <a:pt x="3312" y="1159"/>
                    <a:pt x="3312" y="1159"/>
                    <a:pt x="3312" y="1159"/>
                  </a:cubicBezTo>
                  <a:cubicBezTo>
                    <a:pt x="3306" y="1188"/>
                    <a:pt x="3300" y="1211"/>
                    <a:pt x="3300" y="1240"/>
                  </a:cubicBezTo>
                  <a:cubicBezTo>
                    <a:pt x="3300" y="1281"/>
                    <a:pt x="3318" y="1322"/>
                    <a:pt x="3358" y="1322"/>
                  </a:cubicBezTo>
                  <a:cubicBezTo>
                    <a:pt x="3411" y="1322"/>
                    <a:pt x="3364" y="1438"/>
                    <a:pt x="3329" y="1508"/>
                  </a:cubicBezTo>
                  <a:cubicBezTo>
                    <a:pt x="3306" y="1555"/>
                    <a:pt x="3254" y="1555"/>
                    <a:pt x="3230" y="1601"/>
                  </a:cubicBezTo>
                  <a:cubicBezTo>
                    <a:pt x="3195" y="1671"/>
                    <a:pt x="3184" y="1712"/>
                    <a:pt x="3137" y="1770"/>
                  </a:cubicBezTo>
                  <a:cubicBezTo>
                    <a:pt x="3120" y="1793"/>
                    <a:pt x="3097" y="1799"/>
                    <a:pt x="3085" y="1828"/>
                  </a:cubicBezTo>
                  <a:cubicBezTo>
                    <a:pt x="3085" y="1892"/>
                    <a:pt x="3085" y="1892"/>
                    <a:pt x="3085" y="1892"/>
                  </a:cubicBezTo>
                  <a:cubicBezTo>
                    <a:pt x="3085" y="1916"/>
                    <a:pt x="3108" y="1910"/>
                    <a:pt x="3126" y="1927"/>
                  </a:cubicBezTo>
                  <a:cubicBezTo>
                    <a:pt x="3230" y="1991"/>
                    <a:pt x="3166" y="2015"/>
                    <a:pt x="3242" y="2015"/>
                  </a:cubicBezTo>
                  <a:cubicBezTo>
                    <a:pt x="3277" y="2015"/>
                    <a:pt x="3283" y="2050"/>
                    <a:pt x="3312" y="2067"/>
                  </a:cubicBezTo>
                  <a:cubicBezTo>
                    <a:pt x="3382" y="2102"/>
                    <a:pt x="3434" y="2108"/>
                    <a:pt x="3492" y="2166"/>
                  </a:cubicBezTo>
                  <a:cubicBezTo>
                    <a:pt x="3510" y="2189"/>
                    <a:pt x="3504" y="2213"/>
                    <a:pt x="3527" y="2242"/>
                  </a:cubicBezTo>
                  <a:cubicBezTo>
                    <a:pt x="3603" y="2329"/>
                    <a:pt x="3720" y="2271"/>
                    <a:pt x="3679" y="2358"/>
                  </a:cubicBezTo>
                  <a:cubicBezTo>
                    <a:pt x="3702" y="2364"/>
                    <a:pt x="3708" y="2387"/>
                    <a:pt x="3725" y="2410"/>
                  </a:cubicBezTo>
                  <a:cubicBezTo>
                    <a:pt x="3737" y="2405"/>
                    <a:pt x="3743" y="2399"/>
                    <a:pt x="3754" y="2399"/>
                  </a:cubicBezTo>
                  <a:cubicBezTo>
                    <a:pt x="3772" y="2399"/>
                    <a:pt x="3784" y="2410"/>
                    <a:pt x="3801" y="2410"/>
                  </a:cubicBezTo>
                  <a:cubicBezTo>
                    <a:pt x="3813" y="2410"/>
                    <a:pt x="3818" y="2405"/>
                    <a:pt x="3824" y="2399"/>
                  </a:cubicBezTo>
                  <a:cubicBezTo>
                    <a:pt x="3836" y="2399"/>
                    <a:pt x="3842" y="2399"/>
                    <a:pt x="3853" y="2399"/>
                  </a:cubicBezTo>
                  <a:cubicBezTo>
                    <a:pt x="3906" y="2399"/>
                    <a:pt x="3935" y="2428"/>
                    <a:pt x="3964" y="2474"/>
                  </a:cubicBezTo>
                  <a:cubicBezTo>
                    <a:pt x="3981" y="2504"/>
                    <a:pt x="4016" y="2492"/>
                    <a:pt x="4046" y="2515"/>
                  </a:cubicBezTo>
                  <a:cubicBezTo>
                    <a:pt x="4104" y="2556"/>
                    <a:pt x="4139" y="2591"/>
                    <a:pt x="4209" y="2591"/>
                  </a:cubicBezTo>
                  <a:cubicBezTo>
                    <a:pt x="4209" y="2591"/>
                    <a:pt x="4209" y="2597"/>
                    <a:pt x="4209" y="2602"/>
                  </a:cubicBezTo>
                  <a:cubicBezTo>
                    <a:pt x="4209" y="2608"/>
                    <a:pt x="4203" y="2608"/>
                    <a:pt x="4203" y="2614"/>
                  </a:cubicBezTo>
                  <a:cubicBezTo>
                    <a:pt x="4203" y="2620"/>
                    <a:pt x="4220" y="2620"/>
                    <a:pt x="4226" y="2626"/>
                  </a:cubicBezTo>
                  <a:cubicBezTo>
                    <a:pt x="4249" y="2643"/>
                    <a:pt x="4261" y="2649"/>
                    <a:pt x="4278" y="2672"/>
                  </a:cubicBezTo>
                  <a:cubicBezTo>
                    <a:pt x="4302" y="2702"/>
                    <a:pt x="4325" y="2725"/>
                    <a:pt x="4348" y="2742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6256B29-2056-3746-804E-334FD82BE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5085" y="3276917"/>
              <a:ext cx="3300131" cy="4305392"/>
            </a:xfrm>
            <a:custGeom>
              <a:avLst/>
              <a:gdLst>
                <a:gd name="T0" fmla="*/ 740 w 7500"/>
                <a:gd name="T1" fmla="*/ 3126 h 9786"/>
                <a:gd name="T2" fmla="*/ 716 w 7500"/>
                <a:gd name="T3" fmla="*/ 3394 h 9786"/>
                <a:gd name="T4" fmla="*/ 2009 w 7500"/>
                <a:gd name="T5" fmla="*/ 279 h 9786"/>
                <a:gd name="T6" fmla="*/ 2049 w 7500"/>
                <a:gd name="T7" fmla="*/ 17 h 9786"/>
                <a:gd name="T8" fmla="*/ 6427 w 7500"/>
                <a:gd name="T9" fmla="*/ 6898 h 9786"/>
                <a:gd name="T10" fmla="*/ 7353 w 7500"/>
                <a:gd name="T11" fmla="*/ 7428 h 9786"/>
                <a:gd name="T12" fmla="*/ 7213 w 7500"/>
                <a:gd name="T13" fmla="*/ 7824 h 9786"/>
                <a:gd name="T14" fmla="*/ 7359 w 7500"/>
                <a:gd name="T15" fmla="*/ 7434 h 9786"/>
                <a:gd name="T16" fmla="*/ 7289 w 7500"/>
                <a:gd name="T17" fmla="*/ 9331 h 9786"/>
                <a:gd name="T18" fmla="*/ 6742 w 7500"/>
                <a:gd name="T19" fmla="*/ 9435 h 9786"/>
                <a:gd name="T20" fmla="*/ 6497 w 7500"/>
                <a:gd name="T21" fmla="*/ 9744 h 9786"/>
                <a:gd name="T22" fmla="*/ 6066 w 7500"/>
                <a:gd name="T23" fmla="*/ 9494 h 9786"/>
                <a:gd name="T24" fmla="*/ 5577 w 7500"/>
                <a:gd name="T25" fmla="*/ 9453 h 9786"/>
                <a:gd name="T26" fmla="*/ 1467 w 7500"/>
                <a:gd name="T27" fmla="*/ 8051 h 9786"/>
                <a:gd name="T28" fmla="*/ 402 w 7500"/>
                <a:gd name="T29" fmla="*/ 3341 h 9786"/>
                <a:gd name="T30" fmla="*/ 1002 w 7500"/>
                <a:gd name="T31" fmla="*/ 3761 h 9786"/>
                <a:gd name="T32" fmla="*/ 1345 w 7500"/>
                <a:gd name="T33" fmla="*/ 3656 h 9786"/>
                <a:gd name="T34" fmla="*/ 1531 w 7500"/>
                <a:gd name="T35" fmla="*/ 3307 h 9786"/>
                <a:gd name="T36" fmla="*/ 1595 w 7500"/>
                <a:gd name="T37" fmla="*/ 3184 h 9786"/>
                <a:gd name="T38" fmla="*/ 1753 w 7500"/>
                <a:gd name="T39" fmla="*/ 2497 h 9786"/>
                <a:gd name="T40" fmla="*/ 1683 w 7500"/>
                <a:gd name="T41" fmla="*/ 1863 h 9786"/>
                <a:gd name="T42" fmla="*/ 1828 w 7500"/>
                <a:gd name="T43" fmla="*/ 1577 h 9786"/>
                <a:gd name="T44" fmla="*/ 1875 w 7500"/>
                <a:gd name="T45" fmla="*/ 1240 h 9786"/>
                <a:gd name="T46" fmla="*/ 1910 w 7500"/>
                <a:gd name="T47" fmla="*/ 1007 h 9786"/>
                <a:gd name="T48" fmla="*/ 1910 w 7500"/>
                <a:gd name="T49" fmla="*/ 879 h 9786"/>
                <a:gd name="T50" fmla="*/ 2009 w 7500"/>
                <a:gd name="T51" fmla="*/ 402 h 9786"/>
                <a:gd name="T52" fmla="*/ 2172 w 7500"/>
                <a:gd name="T53" fmla="*/ 396 h 9786"/>
                <a:gd name="T54" fmla="*/ 2335 w 7500"/>
                <a:gd name="T55" fmla="*/ 576 h 9786"/>
                <a:gd name="T56" fmla="*/ 2451 w 7500"/>
                <a:gd name="T57" fmla="*/ 1013 h 9786"/>
                <a:gd name="T58" fmla="*/ 2591 w 7500"/>
                <a:gd name="T59" fmla="*/ 1356 h 9786"/>
                <a:gd name="T60" fmla="*/ 2713 w 7500"/>
                <a:gd name="T61" fmla="*/ 1857 h 9786"/>
                <a:gd name="T62" fmla="*/ 3173 w 7500"/>
                <a:gd name="T63" fmla="*/ 2043 h 9786"/>
                <a:gd name="T64" fmla="*/ 3476 w 7500"/>
                <a:gd name="T65" fmla="*/ 2340 h 9786"/>
                <a:gd name="T66" fmla="*/ 3557 w 7500"/>
                <a:gd name="T67" fmla="*/ 2835 h 9786"/>
                <a:gd name="T68" fmla="*/ 3802 w 7500"/>
                <a:gd name="T69" fmla="*/ 3376 h 9786"/>
                <a:gd name="T70" fmla="*/ 3907 w 7500"/>
                <a:gd name="T71" fmla="*/ 3871 h 9786"/>
                <a:gd name="T72" fmla="*/ 4035 w 7500"/>
                <a:gd name="T73" fmla="*/ 4407 h 9786"/>
                <a:gd name="T74" fmla="*/ 4489 w 7500"/>
                <a:gd name="T75" fmla="*/ 4634 h 9786"/>
                <a:gd name="T76" fmla="*/ 4751 w 7500"/>
                <a:gd name="T77" fmla="*/ 4785 h 9786"/>
                <a:gd name="T78" fmla="*/ 5100 w 7500"/>
                <a:gd name="T79" fmla="*/ 5030 h 9786"/>
                <a:gd name="T80" fmla="*/ 5147 w 7500"/>
                <a:gd name="T81" fmla="*/ 5158 h 9786"/>
                <a:gd name="T82" fmla="*/ 5321 w 7500"/>
                <a:gd name="T83" fmla="*/ 5437 h 9786"/>
                <a:gd name="T84" fmla="*/ 5414 w 7500"/>
                <a:gd name="T85" fmla="*/ 5565 h 9786"/>
                <a:gd name="T86" fmla="*/ 5595 w 7500"/>
                <a:gd name="T87" fmla="*/ 6089 h 9786"/>
                <a:gd name="T88" fmla="*/ 5775 w 7500"/>
                <a:gd name="T89" fmla="*/ 6124 h 9786"/>
                <a:gd name="T90" fmla="*/ 6072 w 7500"/>
                <a:gd name="T91" fmla="*/ 6223 h 9786"/>
                <a:gd name="T92" fmla="*/ 6177 w 7500"/>
                <a:gd name="T93" fmla="*/ 6357 h 9786"/>
                <a:gd name="T94" fmla="*/ 6165 w 7500"/>
                <a:gd name="T95" fmla="*/ 6700 h 9786"/>
                <a:gd name="T96" fmla="*/ 6439 w 7500"/>
                <a:gd name="T97" fmla="*/ 6962 h 9786"/>
                <a:gd name="T98" fmla="*/ 6759 w 7500"/>
                <a:gd name="T99" fmla="*/ 7259 h 9786"/>
                <a:gd name="T100" fmla="*/ 7056 w 7500"/>
                <a:gd name="T101" fmla="*/ 7638 h 9786"/>
                <a:gd name="T102" fmla="*/ 7260 w 7500"/>
                <a:gd name="T103" fmla="*/ 8226 h 9786"/>
                <a:gd name="T104" fmla="*/ 7336 w 7500"/>
                <a:gd name="T105" fmla="*/ 8447 h 9786"/>
                <a:gd name="T106" fmla="*/ 7399 w 7500"/>
                <a:gd name="T107" fmla="*/ 8901 h 9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00" h="9786">
                  <a:moveTo>
                    <a:pt x="559" y="3219"/>
                  </a:moveTo>
                  <a:lnTo>
                    <a:pt x="559" y="3219"/>
                  </a:lnTo>
                  <a:cubicBezTo>
                    <a:pt x="559" y="3242"/>
                    <a:pt x="588" y="3248"/>
                    <a:pt x="611" y="3248"/>
                  </a:cubicBezTo>
                  <a:cubicBezTo>
                    <a:pt x="629" y="3248"/>
                    <a:pt x="629" y="3225"/>
                    <a:pt x="641" y="3213"/>
                  </a:cubicBezTo>
                  <a:cubicBezTo>
                    <a:pt x="658" y="3202"/>
                    <a:pt x="670" y="3207"/>
                    <a:pt x="687" y="3207"/>
                  </a:cubicBezTo>
                  <a:cubicBezTo>
                    <a:pt x="687" y="3173"/>
                    <a:pt x="705" y="3126"/>
                    <a:pt x="740" y="3126"/>
                  </a:cubicBezTo>
                  <a:cubicBezTo>
                    <a:pt x="757" y="3126"/>
                    <a:pt x="763" y="3149"/>
                    <a:pt x="780" y="3149"/>
                  </a:cubicBezTo>
                  <a:cubicBezTo>
                    <a:pt x="786" y="3149"/>
                    <a:pt x="798" y="3138"/>
                    <a:pt x="798" y="3126"/>
                  </a:cubicBezTo>
                  <a:cubicBezTo>
                    <a:pt x="798" y="3091"/>
                    <a:pt x="740" y="3097"/>
                    <a:pt x="705" y="3109"/>
                  </a:cubicBezTo>
                  <a:cubicBezTo>
                    <a:pt x="641" y="3138"/>
                    <a:pt x="559" y="3149"/>
                    <a:pt x="559" y="3219"/>
                  </a:cubicBezTo>
                  <a:close/>
                  <a:moveTo>
                    <a:pt x="716" y="3394"/>
                  </a:moveTo>
                  <a:lnTo>
                    <a:pt x="716" y="3394"/>
                  </a:lnTo>
                  <a:cubicBezTo>
                    <a:pt x="705" y="3411"/>
                    <a:pt x="693" y="3417"/>
                    <a:pt x="681" y="3435"/>
                  </a:cubicBezTo>
                  <a:cubicBezTo>
                    <a:pt x="699" y="3440"/>
                    <a:pt x="710" y="3440"/>
                    <a:pt x="734" y="3440"/>
                  </a:cubicBezTo>
                  <a:cubicBezTo>
                    <a:pt x="734" y="3423"/>
                    <a:pt x="728" y="3405"/>
                    <a:pt x="716" y="3394"/>
                  </a:cubicBezTo>
                  <a:close/>
                  <a:moveTo>
                    <a:pt x="2038" y="233"/>
                  </a:moveTo>
                  <a:lnTo>
                    <a:pt x="2038" y="233"/>
                  </a:lnTo>
                  <a:cubicBezTo>
                    <a:pt x="2020" y="244"/>
                    <a:pt x="2009" y="256"/>
                    <a:pt x="2009" y="279"/>
                  </a:cubicBezTo>
                  <a:cubicBezTo>
                    <a:pt x="2009" y="291"/>
                    <a:pt x="2014" y="291"/>
                    <a:pt x="2014" y="303"/>
                  </a:cubicBezTo>
                  <a:cubicBezTo>
                    <a:pt x="2020" y="285"/>
                    <a:pt x="2038" y="279"/>
                    <a:pt x="2055" y="279"/>
                  </a:cubicBezTo>
                  <a:cubicBezTo>
                    <a:pt x="2055" y="273"/>
                    <a:pt x="2055" y="273"/>
                    <a:pt x="2055" y="268"/>
                  </a:cubicBezTo>
                  <a:cubicBezTo>
                    <a:pt x="2055" y="250"/>
                    <a:pt x="2049" y="244"/>
                    <a:pt x="2038" y="233"/>
                  </a:cubicBezTo>
                  <a:close/>
                  <a:moveTo>
                    <a:pt x="2049" y="17"/>
                  </a:moveTo>
                  <a:lnTo>
                    <a:pt x="2049" y="17"/>
                  </a:lnTo>
                  <a:cubicBezTo>
                    <a:pt x="2049" y="35"/>
                    <a:pt x="2067" y="41"/>
                    <a:pt x="2073" y="52"/>
                  </a:cubicBezTo>
                  <a:cubicBezTo>
                    <a:pt x="2090" y="41"/>
                    <a:pt x="2096" y="29"/>
                    <a:pt x="2102" y="12"/>
                  </a:cubicBezTo>
                  <a:cubicBezTo>
                    <a:pt x="2084" y="0"/>
                    <a:pt x="2049" y="0"/>
                    <a:pt x="2049" y="17"/>
                  </a:cubicBezTo>
                  <a:close/>
                  <a:moveTo>
                    <a:pt x="6293" y="6718"/>
                  </a:moveTo>
                  <a:lnTo>
                    <a:pt x="6293" y="6718"/>
                  </a:lnTo>
                  <a:cubicBezTo>
                    <a:pt x="6305" y="6805"/>
                    <a:pt x="6363" y="6840"/>
                    <a:pt x="6427" y="6898"/>
                  </a:cubicBezTo>
                  <a:cubicBezTo>
                    <a:pt x="6427" y="6893"/>
                    <a:pt x="6433" y="6893"/>
                    <a:pt x="6433" y="6887"/>
                  </a:cubicBezTo>
                  <a:cubicBezTo>
                    <a:pt x="6433" y="6852"/>
                    <a:pt x="6404" y="6840"/>
                    <a:pt x="6381" y="6811"/>
                  </a:cubicBezTo>
                  <a:cubicBezTo>
                    <a:pt x="6352" y="6770"/>
                    <a:pt x="6340" y="6724"/>
                    <a:pt x="6293" y="6718"/>
                  </a:cubicBezTo>
                  <a:close/>
                  <a:moveTo>
                    <a:pt x="7359" y="7434"/>
                  </a:moveTo>
                  <a:lnTo>
                    <a:pt x="7359" y="7434"/>
                  </a:lnTo>
                  <a:cubicBezTo>
                    <a:pt x="7353" y="7428"/>
                    <a:pt x="7353" y="7428"/>
                    <a:pt x="7353" y="7428"/>
                  </a:cubicBezTo>
                  <a:cubicBezTo>
                    <a:pt x="7353" y="7451"/>
                    <a:pt x="7359" y="7463"/>
                    <a:pt x="7359" y="7486"/>
                  </a:cubicBezTo>
                  <a:cubicBezTo>
                    <a:pt x="7359" y="7533"/>
                    <a:pt x="7336" y="7562"/>
                    <a:pt x="7300" y="7591"/>
                  </a:cubicBezTo>
                  <a:cubicBezTo>
                    <a:pt x="7283" y="7597"/>
                    <a:pt x="7266" y="7603"/>
                    <a:pt x="7266" y="7614"/>
                  </a:cubicBezTo>
                  <a:cubicBezTo>
                    <a:pt x="7266" y="7632"/>
                    <a:pt x="7271" y="7643"/>
                    <a:pt x="7271" y="7661"/>
                  </a:cubicBezTo>
                  <a:cubicBezTo>
                    <a:pt x="7271" y="7731"/>
                    <a:pt x="7271" y="7731"/>
                    <a:pt x="7271" y="7731"/>
                  </a:cubicBezTo>
                  <a:cubicBezTo>
                    <a:pt x="7271" y="7771"/>
                    <a:pt x="7242" y="7789"/>
                    <a:pt x="7213" y="7824"/>
                  </a:cubicBezTo>
                  <a:cubicBezTo>
                    <a:pt x="7248" y="7836"/>
                    <a:pt x="7237" y="7871"/>
                    <a:pt x="7248" y="7900"/>
                  </a:cubicBezTo>
                  <a:cubicBezTo>
                    <a:pt x="7254" y="7917"/>
                    <a:pt x="7271" y="7923"/>
                    <a:pt x="7283" y="7934"/>
                  </a:cubicBezTo>
                  <a:cubicBezTo>
                    <a:pt x="7318" y="7894"/>
                    <a:pt x="7283" y="7847"/>
                    <a:pt x="7312" y="7795"/>
                  </a:cubicBezTo>
                  <a:cubicBezTo>
                    <a:pt x="7336" y="7742"/>
                    <a:pt x="7341" y="7708"/>
                    <a:pt x="7359" y="7655"/>
                  </a:cubicBezTo>
                  <a:cubicBezTo>
                    <a:pt x="7382" y="7603"/>
                    <a:pt x="7411" y="7579"/>
                    <a:pt x="7411" y="7527"/>
                  </a:cubicBezTo>
                  <a:cubicBezTo>
                    <a:pt x="7411" y="7486"/>
                    <a:pt x="7376" y="7469"/>
                    <a:pt x="7359" y="7434"/>
                  </a:cubicBezTo>
                  <a:close/>
                  <a:moveTo>
                    <a:pt x="7499" y="9221"/>
                  </a:moveTo>
                  <a:lnTo>
                    <a:pt x="7499" y="9221"/>
                  </a:lnTo>
                  <a:lnTo>
                    <a:pt x="7499" y="9221"/>
                  </a:lnTo>
                  <a:cubicBezTo>
                    <a:pt x="7464" y="9243"/>
                    <a:pt x="7446" y="9255"/>
                    <a:pt x="7411" y="9267"/>
                  </a:cubicBezTo>
                  <a:cubicBezTo>
                    <a:pt x="7388" y="9272"/>
                    <a:pt x="7365" y="9261"/>
                    <a:pt x="7347" y="9272"/>
                  </a:cubicBezTo>
                  <a:cubicBezTo>
                    <a:pt x="7318" y="9284"/>
                    <a:pt x="7318" y="9331"/>
                    <a:pt x="7289" y="9331"/>
                  </a:cubicBezTo>
                  <a:cubicBezTo>
                    <a:pt x="7271" y="9331"/>
                    <a:pt x="7266" y="9319"/>
                    <a:pt x="7248" y="9319"/>
                  </a:cubicBezTo>
                  <a:cubicBezTo>
                    <a:pt x="7213" y="9313"/>
                    <a:pt x="7184" y="9325"/>
                    <a:pt x="7149" y="9325"/>
                  </a:cubicBezTo>
                  <a:cubicBezTo>
                    <a:pt x="7091" y="9325"/>
                    <a:pt x="7068" y="9278"/>
                    <a:pt x="7010" y="9278"/>
                  </a:cubicBezTo>
                  <a:cubicBezTo>
                    <a:pt x="6963" y="9278"/>
                    <a:pt x="6957" y="9325"/>
                    <a:pt x="6922" y="9354"/>
                  </a:cubicBezTo>
                  <a:cubicBezTo>
                    <a:pt x="6905" y="9366"/>
                    <a:pt x="6887" y="9354"/>
                    <a:pt x="6864" y="9366"/>
                  </a:cubicBezTo>
                  <a:cubicBezTo>
                    <a:pt x="6811" y="9383"/>
                    <a:pt x="6794" y="9418"/>
                    <a:pt x="6742" y="9435"/>
                  </a:cubicBezTo>
                  <a:cubicBezTo>
                    <a:pt x="6753" y="9465"/>
                    <a:pt x="6759" y="9482"/>
                    <a:pt x="6777" y="9500"/>
                  </a:cubicBezTo>
                  <a:cubicBezTo>
                    <a:pt x="6782" y="9505"/>
                    <a:pt x="6800" y="9505"/>
                    <a:pt x="6800" y="9517"/>
                  </a:cubicBezTo>
                  <a:cubicBezTo>
                    <a:pt x="6800" y="9581"/>
                    <a:pt x="6753" y="9639"/>
                    <a:pt x="6689" y="9639"/>
                  </a:cubicBezTo>
                  <a:cubicBezTo>
                    <a:pt x="6689" y="9651"/>
                    <a:pt x="6689" y="9657"/>
                    <a:pt x="6683" y="9668"/>
                  </a:cubicBezTo>
                  <a:cubicBezTo>
                    <a:pt x="6654" y="9668"/>
                    <a:pt x="6643" y="9628"/>
                    <a:pt x="6614" y="9628"/>
                  </a:cubicBezTo>
                  <a:cubicBezTo>
                    <a:pt x="6550" y="9628"/>
                    <a:pt x="6526" y="9686"/>
                    <a:pt x="6497" y="9744"/>
                  </a:cubicBezTo>
                  <a:cubicBezTo>
                    <a:pt x="6485" y="9761"/>
                    <a:pt x="6491" y="9785"/>
                    <a:pt x="6474" y="9785"/>
                  </a:cubicBezTo>
                  <a:cubicBezTo>
                    <a:pt x="6392" y="9785"/>
                    <a:pt x="6439" y="9645"/>
                    <a:pt x="6369" y="9610"/>
                  </a:cubicBezTo>
                  <a:cubicBezTo>
                    <a:pt x="6305" y="9581"/>
                    <a:pt x="6282" y="9546"/>
                    <a:pt x="6224" y="9511"/>
                  </a:cubicBezTo>
                  <a:cubicBezTo>
                    <a:pt x="6206" y="9500"/>
                    <a:pt x="6206" y="9476"/>
                    <a:pt x="6183" y="9476"/>
                  </a:cubicBezTo>
                  <a:cubicBezTo>
                    <a:pt x="6159" y="9476"/>
                    <a:pt x="6148" y="9494"/>
                    <a:pt x="6119" y="9494"/>
                  </a:cubicBezTo>
                  <a:cubicBezTo>
                    <a:pt x="6066" y="9494"/>
                    <a:pt x="6066" y="9494"/>
                    <a:pt x="6066" y="9494"/>
                  </a:cubicBezTo>
                  <a:cubicBezTo>
                    <a:pt x="6061" y="9494"/>
                    <a:pt x="6055" y="9500"/>
                    <a:pt x="6043" y="9500"/>
                  </a:cubicBezTo>
                  <a:cubicBezTo>
                    <a:pt x="5996" y="9500"/>
                    <a:pt x="5991" y="9435"/>
                    <a:pt x="5944" y="9435"/>
                  </a:cubicBezTo>
                  <a:cubicBezTo>
                    <a:pt x="5868" y="9435"/>
                    <a:pt x="5833" y="9482"/>
                    <a:pt x="5758" y="9482"/>
                  </a:cubicBezTo>
                  <a:cubicBezTo>
                    <a:pt x="5740" y="9482"/>
                    <a:pt x="5735" y="9476"/>
                    <a:pt x="5717" y="9476"/>
                  </a:cubicBezTo>
                  <a:cubicBezTo>
                    <a:pt x="5665" y="9476"/>
                    <a:pt x="5665" y="9476"/>
                    <a:pt x="5665" y="9476"/>
                  </a:cubicBezTo>
                  <a:cubicBezTo>
                    <a:pt x="5630" y="9476"/>
                    <a:pt x="5612" y="9453"/>
                    <a:pt x="5577" y="9453"/>
                  </a:cubicBezTo>
                  <a:cubicBezTo>
                    <a:pt x="5531" y="9453"/>
                    <a:pt x="5513" y="9500"/>
                    <a:pt x="5473" y="9529"/>
                  </a:cubicBezTo>
                  <a:cubicBezTo>
                    <a:pt x="5426" y="9563"/>
                    <a:pt x="5385" y="9563"/>
                    <a:pt x="5350" y="9610"/>
                  </a:cubicBezTo>
                  <a:cubicBezTo>
                    <a:pt x="5333" y="9628"/>
                    <a:pt x="5344" y="9663"/>
                    <a:pt x="5321" y="9668"/>
                  </a:cubicBezTo>
                  <a:cubicBezTo>
                    <a:pt x="1467" y="9680"/>
                    <a:pt x="1467" y="9680"/>
                    <a:pt x="1467" y="9680"/>
                  </a:cubicBezTo>
                  <a:lnTo>
                    <a:pt x="1467" y="9680"/>
                  </a:lnTo>
                  <a:cubicBezTo>
                    <a:pt x="1467" y="8051"/>
                    <a:pt x="1467" y="8051"/>
                    <a:pt x="1467" y="8051"/>
                  </a:cubicBezTo>
                  <a:cubicBezTo>
                    <a:pt x="6" y="8045"/>
                    <a:pt x="6" y="8045"/>
                    <a:pt x="6" y="8045"/>
                  </a:cubicBezTo>
                  <a:lnTo>
                    <a:pt x="6" y="8045"/>
                  </a:lnTo>
                  <a:cubicBezTo>
                    <a:pt x="0" y="3184"/>
                    <a:pt x="0" y="3184"/>
                    <a:pt x="0" y="3184"/>
                  </a:cubicBezTo>
                  <a:lnTo>
                    <a:pt x="0" y="3184"/>
                  </a:lnTo>
                  <a:cubicBezTo>
                    <a:pt x="35" y="3219"/>
                    <a:pt x="70" y="3237"/>
                    <a:pt x="128" y="3254"/>
                  </a:cubicBezTo>
                  <a:cubicBezTo>
                    <a:pt x="233" y="3289"/>
                    <a:pt x="291" y="3307"/>
                    <a:pt x="402" y="3341"/>
                  </a:cubicBezTo>
                  <a:cubicBezTo>
                    <a:pt x="454" y="3353"/>
                    <a:pt x="501" y="3359"/>
                    <a:pt x="530" y="3405"/>
                  </a:cubicBezTo>
                  <a:cubicBezTo>
                    <a:pt x="565" y="3464"/>
                    <a:pt x="536" y="3522"/>
                    <a:pt x="582" y="3568"/>
                  </a:cubicBezTo>
                  <a:cubicBezTo>
                    <a:pt x="617" y="3603"/>
                    <a:pt x="664" y="3580"/>
                    <a:pt x="710" y="3598"/>
                  </a:cubicBezTo>
                  <a:cubicBezTo>
                    <a:pt x="740" y="3603"/>
                    <a:pt x="745" y="3627"/>
                    <a:pt x="769" y="3644"/>
                  </a:cubicBezTo>
                  <a:cubicBezTo>
                    <a:pt x="844" y="3708"/>
                    <a:pt x="792" y="3691"/>
                    <a:pt x="856" y="3691"/>
                  </a:cubicBezTo>
                  <a:cubicBezTo>
                    <a:pt x="920" y="3691"/>
                    <a:pt x="937" y="3761"/>
                    <a:pt x="1002" y="3761"/>
                  </a:cubicBezTo>
                  <a:cubicBezTo>
                    <a:pt x="1054" y="3761"/>
                    <a:pt x="1054" y="3761"/>
                    <a:pt x="1054" y="3761"/>
                  </a:cubicBezTo>
                  <a:cubicBezTo>
                    <a:pt x="1153" y="3761"/>
                    <a:pt x="1194" y="3679"/>
                    <a:pt x="1293" y="3679"/>
                  </a:cubicBezTo>
                  <a:cubicBezTo>
                    <a:pt x="1299" y="3679"/>
                    <a:pt x="1304" y="3691"/>
                    <a:pt x="1310" y="3696"/>
                  </a:cubicBezTo>
                  <a:cubicBezTo>
                    <a:pt x="1310" y="3656"/>
                    <a:pt x="1310" y="3656"/>
                    <a:pt x="1310" y="3656"/>
                  </a:cubicBezTo>
                  <a:cubicBezTo>
                    <a:pt x="1316" y="3656"/>
                    <a:pt x="1316" y="3650"/>
                    <a:pt x="1322" y="3650"/>
                  </a:cubicBezTo>
                  <a:cubicBezTo>
                    <a:pt x="1328" y="3650"/>
                    <a:pt x="1333" y="3656"/>
                    <a:pt x="1345" y="3656"/>
                  </a:cubicBezTo>
                  <a:cubicBezTo>
                    <a:pt x="1345" y="3603"/>
                    <a:pt x="1380" y="3586"/>
                    <a:pt x="1403" y="3539"/>
                  </a:cubicBezTo>
                  <a:cubicBezTo>
                    <a:pt x="1415" y="3551"/>
                    <a:pt x="1415" y="3551"/>
                    <a:pt x="1415" y="3551"/>
                  </a:cubicBezTo>
                  <a:cubicBezTo>
                    <a:pt x="1444" y="3487"/>
                    <a:pt x="1467" y="3446"/>
                    <a:pt x="1456" y="3382"/>
                  </a:cubicBezTo>
                  <a:cubicBezTo>
                    <a:pt x="1479" y="3370"/>
                    <a:pt x="1491" y="3353"/>
                    <a:pt x="1502" y="3330"/>
                  </a:cubicBezTo>
                  <a:cubicBezTo>
                    <a:pt x="1508" y="3318"/>
                    <a:pt x="1508" y="3295"/>
                    <a:pt x="1520" y="3295"/>
                  </a:cubicBezTo>
                  <a:cubicBezTo>
                    <a:pt x="1525" y="3295"/>
                    <a:pt x="1525" y="3307"/>
                    <a:pt x="1531" y="3307"/>
                  </a:cubicBezTo>
                  <a:cubicBezTo>
                    <a:pt x="1531" y="3295"/>
                    <a:pt x="1531" y="3283"/>
                    <a:pt x="1531" y="3266"/>
                  </a:cubicBezTo>
                  <a:cubicBezTo>
                    <a:pt x="1549" y="3266"/>
                    <a:pt x="1560" y="3266"/>
                    <a:pt x="1584" y="3266"/>
                  </a:cubicBezTo>
                  <a:cubicBezTo>
                    <a:pt x="1572" y="3260"/>
                    <a:pt x="1566" y="3254"/>
                    <a:pt x="1566" y="3237"/>
                  </a:cubicBezTo>
                  <a:cubicBezTo>
                    <a:pt x="1566" y="3225"/>
                    <a:pt x="1572" y="3213"/>
                    <a:pt x="1584" y="3213"/>
                  </a:cubicBezTo>
                  <a:cubicBezTo>
                    <a:pt x="1590" y="3213"/>
                    <a:pt x="1590" y="3219"/>
                    <a:pt x="1595" y="3219"/>
                  </a:cubicBezTo>
                  <a:cubicBezTo>
                    <a:pt x="1595" y="3184"/>
                    <a:pt x="1595" y="3184"/>
                    <a:pt x="1595" y="3184"/>
                  </a:cubicBezTo>
                  <a:cubicBezTo>
                    <a:pt x="1595" y="3074"/>
                    <a:pt x="1665" y="3021"/>
                    <a:pt x="1665" y="2916"/>
                  </a:cubicBezTo>
                  <a:cubicBezTo>
                    <a:pt x="1665" y="2899"/>
                    <a:pt x="1654" y="2887"/>
                    <a:pt x="1654" y="2870"/>
                  </a:cubicBezTo>
                  <a:cubicBezTo>
                    <a:pt x="1654" y="2841"/>
                    <a:pt x="1665" y="2829"/>
                    <a:pt x="1665" y="2800"/>
                  </a:cubicBezTo>
                  <a:cubicBezTo>
                    <a:pt x="1665" y="2730"/>
                    <a:pt x="1688" y="2689"/>
                    <a:pt x="1712" y="2620"/>
                  </a:cubicBezTo>
                  <a:cubicBezTo>
                    <a:pt x="1723" y="2585"/>
                    <a:pt x="1718" y="2544"/>
                    <a:pt x="1753" y="2521"/>
                  </a:cubicBezTo>
                  <a:cubicBezTo>
                    <a:pt x="1805" y="2521"/>
                    <a:pt x="1753" y="2526"/>
                    <a:pt x="1753" y="2497"/>
                  </a:cubicBezTo>
                  <a:cubicBezTo>
                    <a:pt x="1753" y="2486"/>
                    <a:pt x="1764" y="2480"/>
                    <a:pt x="1770" y="2474"/>
                  </a:cubicBezTo>
                  <a:cubicBezTo>
                    <a:pt x="1788" y="2451"/>
                    <a:pt x="1782" y="2433"/>
                    <a:pt x="1788" y="2410"/>
                  </a:cubicBezTo>
                  <a:cubicBezTo>
                    <a:pt x="1729" y="2317"/>
                    <a:pt x="1712" y="2253"/>
                    <a:pt x="1712" y="2142"/>
                  </a:cubicBezTo>
                  <a:cubicBezTo>
                    <a:pt x="1712" y="2090"/>
                    <a:pt x="1753" y="2061"/>
                    <a:pt x="1753" y="2008"/>
                  </a:cubicBezTo>
                  <a:cubicBezTo>
                    <a:pt x="1753" y="1956"/>
                    <a:pt x="1753" y="1956"/>
                    <a:pt x="1753" y="1956"/>
                  </a:cubicBezTo>
                  <a:cubicBezTo>
                    <a:pt x="1753" y="1909"/>
                    <a:pt x="1683" y="1909"/>
                    <a:pt x="1683" y="1863"/>
                  </a:cubicBezTo>
                  <a:cubicBezTo>
                    <a:pt x="1683" y="1834"/>
                    <a:pt x="1700" y="1822"/>
                    <a:pt x="1700" y="1793"/>
                  </a:cubicBezTo>
                  <a:cubicBezTo>
                    <a:pt x="1706" y="1752"/>
                    <a:pt x="1706" y="1723"/>
                    <a:pt x="1729" y="1688"/>
                  </a:cubicBezTo>
                  <a:cubicBezTo>
                    <a:pt x="1753" y="1659"/>
                    <a:pt x="1735" y="1624"/>
                    <a:pt x="1758" y="1595"/>
                  </a:cubicBezTo>
                  <a:cubicBezTo>
                    <a:pt x="1776" y="1601"/>
                    <a:pt x="1776" y="1618"/>
                    <a:pt x="1793" y="1636"/>
                  </a:cubicBezTo>
                  <a:cubicBezTo>
                    <a:pt x="1799" y="1642"/>
                    <a:pt x="1799" y="1642"/>
                    <a:pt x="1799" y="1642"/>
                  </a:cubicBezTo>
                  <a:cubicBezTo>
                    <a:pt x="1799" y="1612"/>
                    <a:pt x="1817" y="1601"/>
                    <a:pt x="1828" y="1577"/>
                  </a:cubicBezTo>
                  <a:cubicBezTo>
                    <a:pt x="1793" y="1566"/>
                    <a:pt x="1788" y="1525"/>
                    <a:pt x="1776" y="1496"/>
                  </a:cubicBezTo>
                  <a:cubicBezTo>
                    <a:pt x="1758" y="1455"/>
                    <a:pt x="1747" y="1438"/>
                    <a:pt x="1747" y="1397"/>
                  </a:cubicBezTo>
                  <a:cubicBezTo>
                    <a:pt x="1747" y="1362"/>
                    <a:pt x="1782" y="1362"/>
                    <a:pt x="1811" y="1339"/>
                  </a:cubicBezTo>
                  <a:cubicBezTo>
                    <a:pt x="1834" y="1321"/>
                    <a:pt x="1834" y="1292"/>
                    <a:pt x="1851" y="1263"/>
                  </a:cubicBezTo>
                  <a:cubicBezTo>
                    <a:pt x="1910" y="1310"/>
                    <a:pt x="1933" y="1414"/>
                    <a:pt x="1904" y="1275"/>
                  </a:cubicBezTo>
                  <a:cubicBezTo>
                    <a:pt x="1985" y="1281"/>
                    <a:pt x="1904" y="1257"/>
                    <a:pt x="1875" y="1240"/>
                  </a:cubicBezTo>
                  <a:cubicBezTo>
                    <a:pt x="2020" y="1164"/>
                    <a:pt x="1793" y="1240"/>
                    <a:pt x="1793" y="1094"/>
                  </a:cubicBezTo>
                  <a:cubicBezTo>
                    <a:pt x="1793" y="1065"/>
                    <a:pt x="1793" y="1048"/>
                    <a:pt x="1817" y="1036"/>
                  </a:cubicBezTo>
                  <a:cubicBezTo>
                    <a:pt x="1834" y="1036"/>
                    <a:pt x="1834" y="1036"/>
                    <a:pt x="1834" y="1036"/>
                  </a:cubicBezTo>
                  <a:cubicBezTo>
                    <a:pt x="1828" y="1025"/>
                    <a:pt x="1828" y="1019"/>
                    <a:pt x="1828" y="1007"/>
                  </a:cubicBezTo>
                  <a:cubicBezTo>
                    <a:pt x="1828" y="972"/>
                    <a:pt x="1851" y="960"/>
                    <a:pt x="1881" y="937"/>
                  </a:cubicBezTo>
                  <a:cubicBezTo>
                    <a:pt x="1892" y="960"/>
                    <a:pt x="1904" y="978"/>
                    <a:pt x="1910" y="1007"/>
                  </a:cubicBezTo>
                  <a:cubicBezTo>
                    <a:pt x="1910" y="1013"/>
                    <a:pt x="1916" y="1025"/>
                    <a:pt x="1916" y="1007"/>
                  </a:cubicBezTo>
                  <a:cubicBezTo>
                    <a:pt x="1916" y="990"/>
                    <a:pt x="1910" y="978"/>
                    <a:pt x="1910" y="960"/>
                  </a:cubicBezTo>
                  <a:cubicBezTo>
                    <a:pt x="1910" y="949"/>
                    <a:pt x="1910" y="949"/>
                    <a:pt x="1910" y="949"/>
                  </a:cubicBezTo>
                  <a:cubicBezTo>
                    <a:pt x="1956" y="949"/>
                    <a:pt x="1956" y="949"/>
                    <a:pt x="1956" y="949"/>
                  </a:cubicBezTo>
                  <a:cubicBezTo>
                    <a:pt x="1956" y="937"/>
                    <a:pt x="1956" y="937"/>
                    <a:pt x="1956" y="925"/>
                  </a:cubicBezTo>
                  <a:cubicBezTo>
                    <a:pt x="1956" y="902"/>
                    <a:pt x="1910" y="908"/>
                    <a:pt x="1910" y="879"/>
                  </a:cubicBezTo>
                  <a:cubicBezTo>
                    <a:pt x="1910" y="832"/>
                    <a:pt x="1945" y="815"/>
                    <a:pt x="1974" y="780"/>
                  </a:cubicBezTo>
                  <a:cubicBezTo>
                    <a:pt x="1968" y="774"/>
                    <a:pt x="1962" y="762"/>
                    <a:pt x="1962" y="751"/>
                  </a:cubicBezTo>
                  <a:cubicBezTo>
                    <a:pt x="1962" y="687"/>
                    <a:pt x="2003" y="658"/>
                    <a:pt x="2003" y="594"/>
                  </a:cubicBezTo>
                  <a:cubicBezTo>
                    <a:pt x="2003" y="530"/>
                    <a:pt x="2003" y="530"/>
                    <a:pt x="2003" y="530"/>
                  </a:cubicBezTo>
                  <a:cubicBezTo>
                    <a:pt x="2003" y="501"/>
                    <a:pt x="2009" y="483"/>
                    <a:pt x="2009" y="448"/>
                  </a:cubicBezTo>
                  <a:cubicBezTo>
                    <a:pt x="2009" y="431"/>
                    <a:pt x="2009" y="419"/>
                    <a:pt x="2009" y="402"/>
                  </a:cubicBezTo>
                  <a:cubicBezTo>
                    <a:pt x="2020" y="402"/>
                    <a:pt x="2032" y="402"/>
                    <a:pt x="2044" y="402"/>
                  </a:cubicBezTo>
                  <a:cubicBezTo>
                    <a:pt x="2084" y="402"/>
                    <a:pt x="2114" y="373"/>
                    <a:pt x="2131" y="338"/>
                  </a:cubicBezTo>
                  <a:cubicBezTo>
                    <a:pt x="2137" y="320"/>
                    <a:pt x="2131" y="285"/>
                    <a:pt x="2154" y="285"/>
                  </a:cubicBezTo>
                  <a:cubicBezTo>
                    <a:pt x="2172" y="285"/>
                    <a:pt x="2177" y="291"/>
                    <a:pt x="2195" y="285"/>
                  </a:cubicBezTo>
                  <a:cubicBezTo>
                    <a:pt x="2195" y="291"/>
                    <a:pt x="2201" y="297"/>
                    <a:pt x="2201" y="303"/>
                  </a:cubicBezTo>
                  <a:cubicBezTo>
                    <a:pt x="2201" y="338"/>
                    <a:pt x="2177" y="361"/>
                    <a:pt x="2172" y="396"/>
                  </a:cubicBezTo>
                  <a:cubicBezTo>
                    <a:pt x="2177" y="396"/>
                    <a:pt x="2177" y="396"/>
                    <a:pt x="2183" y="396"/>
                  </a:cubicBezTo>
                  <a:cubicBezTo>
                    <a:pt x="2207" y="396"/>
                    <a:pt x="2218" y="390"/>
                    <a:pt x="2236" y="390"/>
                  </a:cubicBezTo>
                  <a:cubicBezTo>
                    <a:pt x="2247" y="390"/>
                    <a:pt x="2247" y="407"/>
                    <a:pt x="2259" y="413"/>
                  </a:cubicBezTo>
                  <a:cubicBezTo>
                    <a:pt x="2282" y="413"/>
                    <a:pt x="2311" y="413"/>
                    <a:pt x="2311" y="436"/>
                  </a:cubicBezTo>
                  <a:cubicBezTo>
                    <a:pt x="2311" y="460"/>
                    <a:pt x="2300" y="471"/>
                    <a:pt x="2300" y="495"/>
                  </a:cubicBezTo>
                  <a:cubicBezTo>
                    <a:pt x="2300" y="530"/>
                    <a:pt x="2323" y="541"/>
                    <a:pt x="2335" y="576"/>
                  </a:cubicBezTo>
                  <a:cubicBezTo>
                    <a:pt x="2358" y="640"/>
                    <a:pt x="2358" y="687"/>
                    <a:pt x="2358" y="757"/>
                  </a:cubicBezTo>
                  <a:cubicBezTo>
                    <a:pt x="2358" y="780"/>
                    <a:pt x="2346" y="792"/>
                    <a:pt x="2346" y="821"/>
                  </a:cubicBezTo>
                  <a:cubicBezTo>
                    <a:pt x="2346" y="856"/>
                    <a:pt x="2375" y="891"/>
                    <a:pt x="2410" y="891"/>
                  </a:cubicBezTo>
                  <a:cubicBezTo>
                    <a:pt x="2434" y="891"/>
                    <a:pt x="2445" y="873"/>
                    <a:pt x="2469" y="873"/>
                  </a:cubicBezTo>
                  <a:cubicBezTo>
                    <a:pt x="2486" y="873"/>
                    <a:pt x="2492" y="896"/>
                    <a:pt x="2492" y="920"/>
                  </a:cubicBezTo>
                  <a:cubicBezTo>
                    <a:pt x="2492" y="955"/>
                    <a:pt x="2451" y="972"/>
                    <a:pt x="2451" y="1013"/>
                  </a:cubicBezTo>
                  <a:cubicBezTo>
                    <a:pt x="2451" y="1042"/>
                    <a:pt x="2451" y="1071"/>
                    <a:pt x="2474" y="1088"/>
                  </a:cubicBezTo>
                  <a:cubicBezTo>
                    <a:pt x="2498" y="1100"/>
                    <a:pt x="2521" y="1088"/>
                    <a:pt x="2538" y="1112"/>
                  </a:cubicBezTo>
                  <a:cubicBezTo>
                    <a:pt x="2550" y="1135"/>
                    <a:pt x="2538" y="1158"/>
                    <a:pt x="2556" y="1176"/>
                  </a:cubicBezTo>
                  <a:cubicBezTo>
                    <a:pt x="2579" y="1199"/>
                    <a:pt x="2620" y="1188"/>
                    <a:pt x="2620" y="1217"/>
                  </a:cubicBezTo>
                  <a:cubicBezTo>
                    <a:pt x="2620" y="1263"/>
                    <a:pt x="2579" y="1286"/>
                    <a:pt x="2579" y="1333"/>
                  </a:cubicBezTo>
                  <a:cubicBezTo>
                    <a:pt x="2579" y="1345"/>
                    <a:pt x="2585" y="1356"/>
                    <a:pt x="2591" y="1356"/>
                  </a:cubicBezTo>
                  <a:cubicBezTo>
                    <a:pt x="2608" y="1356"/>
                    <a:pt x="2620" y="1351"/>
                    <a:pt x="2632" y="1333"/>
                  </a:cubicBezTo>
                  <a:cubicBezTo>
                    <a:pt x="2655" y="1339"/>
                    <a:pt x="2655" y="1339"/>
                    <a:pt x="2655" y="1339"/>
                  </a:cubicBezTo>
                  <a:cubicBezTo>
                    <a:pt x="2655" y="1374"/>
                    <a:pt x="2649" y="1391"/>
                    <a:pt x="2649" y="1432"/>
                  </a:cubicBezTo>
                  <a:cubicBezTo>
                    <a:pt x="2649" y="1519"/>
                    <a:pt x="2701" y="1560"/>
                    <a:pt x="2701" y="1653"/>
                  </a:cubicBezTo>
                  <a:cubicBezTo>
                    <a:pt x="2701" y="1700"/>
                    <a:pt x="2661" y="1717"/>
                    <a:pt x="2661" y="1758"/>
                  </a:cubicBezTo>
                  <a:cubicBezTo>
                    <a:pt x="2661" y="1805"/>
                    <a:pt x="2690" y="1822"/>
                    <a:pt x="2713" y="1857"/>
                  </a:cubicBezTo>
                  <a:cubicBezTo>
                    <a:pt x="2736" y="1915"/>
                    <a:pt x="2725" y="1962"/>
                    <a:pt x="2748" y="2026"/>
                  </a:cubicBezTo>
                  <a:cubicBezTo>
                    <a:pt x="2777" y="2090"/>
                    <a:pt x="2818" y="2113"/>
                    <a:pt x="2864" y="2166"/>
                  </a:cubicBezTo>
                  <a:cubicBezTo>
                    <a:pt x="2923" y="2119"/>
                    <a:pt x="2940" y="2043"/>
                    <a:pt x="3010" y="2043"/>
                  </a:cubicBezTo>
                  <a:cubicBezTo>
                    <a:pt x="3027" y="2043"/>
                    <a:pt x="3033" y="2055"/>
                    <a:pt x="3051" y="2055"/>
                  </a:cubicBezTo>
                  <a:cubicBezTo>
                    <a:pt x="3092" y="2055"/>
                    <a:pt x="3097" y="2008"/>
                    <a:pt x="3132" y="1997"/>
                  </a:cubicBezTo>
                  <a:cubicBezTo>
                    <a:pt x="3144" y="2020"/>
                    <a:pt x="3173" y="2020"/>
                    <a:pt x="3173" y="2043"/>
                  </a:cubicBezTo>
                  <a:cubicBezTo>
                    <a:pt x="3173" y="2049"/>
                    <a:pt x="3167" y="2049"/>
                    <a:pt x="3167" y="2055"/>
                  </a:cubicBezTo>
                  <a:cubicBezTo>
                    <a:pt x="3167" y="2066"/>
                    <a:pt x="3185" y="2066"/>
                    <a:pt x="3191" y="2078"/>
                  </a:cubicBezTo>
                  <a:cubicBezTo>
                    <a:pt x="3214" y="2119"/>
                    <a:pt x="3202" y="2166"/>
                    <a:pt x="3243" y="2189"/>
                  </a:cubicBezTo>
                  <a:cubicBezTo>
                    <a:pt x="3284" y="2206"/>
                    <a:pt x="3330" y="2189"/>
                    <a:pt x="3348" y="2224"/>
                  </a:cubicBezTo>
                  <a:cubicBezTo>
                    <a:pt x="3354" y="2247"/>
                    <a:pt x="3348" y="2264"/>
                    <a:pt x="3365" y="2282"/>
                  </a:cubicBezTo>
                  <a:cubicBezTo>
                    <a:pt x="3400" y="2317"/>
                    <a:pt x="3441" y="2311"/>
                    <a:pt x="3476" y="2340"/>
                  </a:cubicBezTo>
                  <a:cubicBezTo>
                    <a:pt x="3499" y="2358"/>
                    <a:pt x="3534" y="2358"/>
                    <a:pt x="3534" y="2387"/>
                  </a:cubicBezTo>
                  <a:cubicBezTo>
                    <a:pt x="3534" y="2422"/>
                    <a:pt x="3499" y="2433"/>
                    <a:pt x="3499" y="2474"/>
                  </a:cubicBezTo>
                  <a:cubicBezTo>
                    <a:pt x="3499" y="2503"/>
                    <a:pt x="3511" y="2526"/>
                    <a:pt x="3534" y="2550"/>
                  </a:cubicBezTo>
                  <a:cubicBezTo>
                    <a:pt x="3511" y="2573"/>
                    <a:pt x="3493" y="2596"/>
                    <a:pt x="3493" y="2625"/>
                  </a:cubicBezTo>
                  <a:cubicBezTo>
                    <a:pt x="3493" y="2695"/>
                    <a:pt x="3563" y="2718"/>
                    <a:pt x="3563" y="2788"/>
                  </a:cubicBezTo>
                  <a:cubicBezTo>
                    <a:pt x="3563" y="2806"/>
                    <a:pt x="3557" y="2818"/>
                    <a:pt x="3557" y="2835"/>
                  </a:cubicBezTo>
                  <a:cubicBezTo>
                    <a:pt x="3557" y="2870"/>
                    <a:pt x="3610" y="2876"/>
                    <a:pt x="3610" y="2911"/>
                  </a:cubicBezTo>
                  <a:cubicBezTo>
                    <a:pt x="3610" y="2940"/>
                    <a:pt x="3592" y="2957"/>
                    <a:pt x="3592" y="2992"/>
                  </a:cubicBezTo>
                  <a:cubicBezTo>
                    <a:pt x="3592" y="3004"/>
                    <a:pt x="3598" y="3010"/>
                    <a:pt x="3598" y="3027"/>
                  </a:cubicBezTo>
                  <a:cubicBezTo>
                    <a:pt x="3598" y="3050"/>
                    <a:pt x="3569" y="3056"/>
                    <a:pt x="3569" y="3085"/>
                  </a:cubicBezTo>
                  <a:cubicBezTo>
                    <a:pt x="3569" y="3138"/>
                    <a:pt x="3621" y="3155"/>
                    <a:pt x="3650" y="3196"/>
                  </a:cubicBezTo>
                  <a:cubicBezTo>
                    <a:pt x="3703" y="3272"/>
                    <a:pt x="3726" y="3324"/>
                    <a:pt x="3802" y="3376"/>
                  </a:cubicBezTo>
                  <a:cubicBezTo>
                    <a:pt x="3819" y="3370"/>
                    <a:pt x="3819" y="3370"/>
                    <a:pt x="3819" y="3370"/>
                  </a:cubicBezTo>
                  <a:cubicBezTo>
                    <a:pt x="3819" y="3382"/>
                    <a:pt x="3813" y="3394"/>
                    <a:pt x="3813" y="3405"/>
                  </a:cubicBezTo>
                  <a:cubicBezTo>
                    <a:pt x="3813" y="3429"/>
                    <a:pt x="3831" y="3440"/>
                    <a:pt x="3837" y="3464"/>
                  </a:cubicBezTo>
                  <a:cubicBezTo>
                    <a:pt x="3866" y="3539"/>
                    <a:pt x="3877" y="3586"/>
                    <a:pt x="3895" y="3673"/>
                  </a:cubicBezTo>
                  <a:cubicBezTo>
                    <a:pt x="3901" y="3685"/>
                    <a:pt x="3907" y="3691"/>
                    <a:pt x="3907" y="3702"/>
                  </a:cubicBezTo>
                  <a:cubicBezTo>
                    <a:pt x="3907" y="3766"/>
                    <a:pt x="3907" y="3807"/>
                    <a:pt x="3907" y="3871"/>
                  </a:cubicBezTo>
                  <a:cubicBezTo>
                    <a:pt x="3860" y="3982"/>
                    <a:pt x="3860" y="3982"/>
                    <a:pt x="3860" y="3982"/>
                  </a:cubicBezTo>
                  <a:cubicBezTo>
                    <a:pt x="3866" y="4034"/>
                    <a:pt x="3877" y="4069"/>
                    <a:pt x="3912" y="4104"/>
                  </a:cubicBezTo>
                  <a:cubicBezTo>
                    <a:pt x="3947" y="4133"/>
                    <a:pt x="3959" y="4151"/>
                    <a:pt x="3988" y="4180"/>
                  </a:cubicBezTo>
                  <a:cubicBezTo>
                    <a:pt x="4000" y="4185"/>
                    <a:pt x="4011" y="4191"/>
                    <a:pt x="4011" y="4203"/>
                  </a:cubicBezTo>
                  <a:cubicBezTo>
                    <a:pt x="4011" y="4244"/>
                    <a:pt x="3994" y="4267"/>
                    <a:pt x="3994" y="4308"/>
                  </a:cubicBezTo>
                  <a:cubicBezTo>
                    <a:pt x="3994" y="4348"/>
                    <a:pt x="4011" y="4372"/>
                    <a:pt x="4035" y="4407"/>
                  </a:cubicBezTo>
                  <a:cubicBezTo>
                    <a:pt x="4104" y="4465"/>
                    <a:pt x="4157" y="4488"/>
                    <a:pt x="4238" y="4529"/>
                  </a:cubicBezTo>
                  <a:cubicBezTo>
                    <a:pt x="4279" y="4546"/>
                    <a:pt x="4285" y="4581"/>
                    <a:pt x="4326" y="4599"/>
                  </a:cubicBezTo>
                  <a:cubicBezTo>
                    <a:pt x="4332" y="4564"/>
                    <a:pt x="4343" y="4546"/>
                    <a:pt x="4372" y="4529"/>
                  </a:cubicBezTo>
                  <a:cubicBezTo>
                    <a:pt x="4372" y="4541"/>
                    <a:pt x="4372" y="4541"/>
                    <a:pt x="4372" y="4541"/>
                  </a:cubicBezTo>
                  <a:cubicBezTo>
                    <a:pt x="4361" y="4558"/>
                    <a:pt x="4361" y="4558"/>
                    <a:pt x="4361" y="4558"/>
                  </a:cubicBezTo>
                  <a:cubicBezTo>
                    <a:pt x="4378" y="4611"/>
                    <a:pt x="4430" y="4634"/>
                    <a:pt x="4489" y="4634"/>
                  </a:cubicBezTo>
                  <a:cubicBezTo>
                    <a:pt x="4518" y="4634"/>
                    <a:pt x="4535" y="4622"/>
                    <a:pt x="4570" y="4616"/>
                  </a:cubicBezTo>
                  <a:cubicBezTo>
                    <a:pt x="4588" y="4651"/>
                    <a:pt x="4611" y="4663"/>
                    <a:pt x="4611" y="4704"/>
                  </a:cubicBezTo>
                  <a:cubicBezTo>
                    <a:pt x="4611" y="4715"/>
                    <a:pt x="4605" y="4721"/>
                    <a:pt x="4605" y="4739"/>
                  </a:cubicBezTo>
                  <a:cubicBezTo>
                    <a:pt x="4605" y="4797"/>
                    <a:pt x="4658" y="4814"/>
                    <a:pt x="4698" y="4855"/>
                  </a:cubicBezTo>
                  <a:cubicBezTo>
                    <a:pt x="4710" y="4826"/>
                    <a:pt x="4710" y="4808"/>
                    <a:pt x="4727" y="4779"/>
                  </a:cubicBezTo>
                  <a:cubicBezTo>
                    <a:pt x="4751" y="4785"/>
                    <a:pt x="4751" y="4785"/>
                    <a:pt x="4751" y="4785"/>
                  </a:cubicBezTo>
                  <a:cubicBezTo>
                    <a:pt x="4751" y="4837"/>
                    <a:pt x="4774" y="4902"/>
                    <a:pt x="4826" y="4902"/>
                  </a:cubicBezTo>
                  <a:cubicBezTo>
                    <a:pt x="4844" y="4902"/>
                    <a:pt x="4844" y="4867"/>
                    <a:pt x="4861" y="4867"/>
                  </a:cubicBezTo>
                  <a:cubicBezTo>
                    <a:pt x="4896" y="4867"/>
                    <a:pt x="4902" y="4902"/>
                    <a:pt x="4925" y="4925"/>
                  </a:cubicBezTo>
                  <a:cubicBezTo>
                    <a:pt x="4972" y="4960"/>
                    <a:pt x="4989" y="4995"/>
                    <a:pt x="5048" y="5012"/>
                  </a:cubicBezTo>
                  <a:cubicBezTo>
                    <a:pt x="5048" y="4995"/>
                    <a:pt x="5059" y="4983"/>
                    <a:pt x="5071" y="4977"/>
                  </a:cubicBezTo>
                  <a:cubicBezTo>
                    <a:pt x="5082" y="5000"/>
                    <a:pt x="5082" y="5018"/>
                    <a:pt x="5100" y="5030"/>
                  </a:cubicBezTo>
                  <a:cubicBezTo>
                    <a:pt x="5118" y="5041"/>
                    <a:pt x="5135" y="5035"/>
                    <a:pt x="5147" y="5053"/>
                  </a:cubicBezTo>
                  <a:cubicBezTo>
                    <a:pt x="5152" y="5059"/>
                    <a:pt x="5147" y="5076"/>
                    <a:pt x="5158" y="5082"/>
                  </a:cubicBezTo>
                  <a:cubicBezTo>
                    <a:pt x="5187" y="5100"/>
                    <a:pt x="5222" y="5100"/>
                    <a:pt x="5222" y="5129"/>
                  </a:cubicBezTo>
                  <a:cubicBezTo>
                    <a:pt x="5222" y="5146"/>
                    <a:pt x="5205" y="5163"/>
                    <a:pt x="5181" y="5163"/>
                  </a:cubicBezTo>
                  <a:cubicBezTo>
                    <a:pt x="5170" y="5163"/>
                    <a:pt x="5164" y="5152"/>
                    <a:pt x="5152" y="5146"/>
                  </a:cubicBezTo>
                  <a:cubicBezTo>
                    <a:pt x="5152" y="5152"/>
                    <a:pt x="5147" y="5158"/>
                    <a:pt x="5147" y="5158"/>
                  </a:cubicBezTo>
                  <a:cubicBezTo>
                    <a:pt x="5147" y="5169"/>
                    <a:pt x="5158" y="5169"/>
                    <a:pt x="5158" y="5181"/>
                  </a:cubicBezTo>
                  <a:cubicBezTo>
                    <a:pt x="5158" y="5193"/>
                    <a:pt x="5141" y="5198"/>
                    <a:pt x="5141" y="5210"/>
                  </a:cubicBezTo>
                  <a:cubicBezTo>
                    <a:pt x="5141" y="5233"/>
                    <a:pt x="5158" y="5245"/>
                    <a:pt x="5170" y="5268"/>
                  </a:cubicBezTo>
                  <a:cubicBezTo>
                    <a:pt x="5222" y="5321"/>
                    <a:pt x="5234" y="5402"/>
                    <a:pt x="5310" y="5391"/>
                  </a:cubicBezTo>
                  <a:cubicBezTo>
                    <a:pt x="5310" y="5408"/>
                    <a:pt x="5310" y="5414"/>
                    <a:pt x="5310" y="5431"/>
                  </a:cubicBezTo>
                  <a:cubicBezTo>
                    <a:pt x="5321" y="5437"/>
                    <a:pt x="5321" y="5437"/>
                    <a:pt x="5321" y="5437"/>
                  </a:cubicBezTo>
                  <a:cubicBezTo>
                    <a:pt x="5327" y="5431"/>
                    <a:pt x="5327" y="5431"/>
                    <a:pt x="5333" y="5431"/>
                  </a:cubicBezTo>
                  <a:cubicBezTo>
                    <a:pt x="5350" y="5431"/>
                    <a:pt x="5350" y="5449"/>
                    <a:pt x="5362" y="5466"/>
                  </a:cubicBezTo>
                  <a:cubicBezTo>
                    <a:pt x="5374" y="5484"/>
                    <a:pt x="5403" y="5484"/>
                    <a:pt x="5403" y="5501"/>
                  </a:cubicBezTo>
                  <a:cubicBezTo>
                    <a:pt x="5403" y="5524"/>
                    <a:pt x="5385" y="5530"/>
                    <a:pt x="5385" y="5548"/>
                  </a:cubicBezTo>
                  <a:cubicBezTo>
                    <a:pt x="5385" y="5559"/>
                    <a:pt x="5391" y="5565"/>
                    <a:pt x="5391" y="5571"/>
                  </a:cubicBezTo>
                  <a:cubicBezTo>
                    <a:pt x="5397" y="5571"/>
                    <a:pt x="5403" y="5565"/>
                    <a:pt x="5414" y="5565"/>
                  </a:cubicBezTo>
                  <a:cubicBezTo>
                    <a:pt x="5432" y="5565"/>
                    <a:pt x="5432" y="5594"/>
                    <a:pt x="5432" y="5618"/>
                  </a:cubicBezTo>
                  <a:cubicBezTo>
                    <a:pt x="5438" y="5658"/>
                    <a:pt x="5432" y="5717"/>
                    <a:pt x="5473" y="5717"/>
                  </a:cubicBezTo>
                  <a:cubicBezTo>
                    <a:pt x="5478" y="5717"/>
                    <a:pt x="5484" y="5717"/>
                    <a:pt x="5490" y="5711"/>
                  </a:cubicBezTo>
                  <a:cubicBezTo>
                    <a:pt x="5496" y="5728"/>
                    <a:pt x="5519" y="5734"/>
                    <a:pt x="5519" y="5757"/>
                  </a:cubicBezTo>
                  <a:cubicBezTo>
                    <a:pt x="5519" y="5781"/>
                    <a:pt x="5507" y="5792"/>
                    <a:pt x="5507" y="5815"/>
                  </a:cubicBezTo>
                  <a:cubicBezTo>
                    <a:pt x="5507" y="5926"/>
                    <a:pt x="5595" y="5973"/>
                    <a:pt x="5595" y="6089"/>
                  </a:cubicBezTo>
                  <a:cubicBezTo>
                    <a:pt x="5595" y="6101"/>
                    <a:pt x="5583" y="6107"/>
                    <a:pt x="5583" y="6118"/>
                  </a:cubicBezTo>
                  <a:cubicBezTo>
                    <a:pt x="5583" y="6136"/>
                    <a:pt x="5601" y="6136"/>
                    <a:pt x="5607" y="6141"/>
                  </a:cubicBezTo>
                  <a:cubicBezTo>
                    <a:pt x="5624" y="6159"/>
                    <a:pt x="5624" y="6188"/>
                    <a:pt x="5647" y="6188"/>
                  </a:cubicBezTo>
                  <a:cubicBezTo>
                    <a:pt x="5659" y="6188"/>
                    <a:pt x="5659" y="6171"/>
                    <a:pt x="5670" y="6171"/>
                  </a:cubicBezTo>
                  <a:cubicBezTo>
                    <a:pt x="5781" y="6171"/>
                    <a:pt x="5822" y="6380"/>
                    <a:pt x="5764" y="6141"/>
                  </a:cubicBezTo>
                  <a:cubicBezTo>
                    <a:pt x="5775" y="6124"/>
                    <a:pt x="5775" y="6124"/>
                    <a:pt x="5775" y="6124"/>
                  </a:cubicBezTo>
                  <a:cubicBezTo>
                    <a:pt x="5770" y="6112"/>
                    <a:pt x="5764" y="6107"/>
                    <a:pt x="5764" y="6095"/>
                  </a:cubicBezTo>
                  <a:cubicBezTo>
                    <a:pt x="5764" y="6066"/>
                    <a:pt x="5770" y="6037"/>
                    <a:pt x="5793" y="6037"/>
                  </a:cubicBezTo>
                  <a:cubicBezTo>
                    <a:pt x="5833" y="6037"/>
                    <a:pt x="5822" y="6083"/>
                    <a:pt x="5851" y="6112"/>
                  </a:cubicBezTo>
                  <a:cubicBezTo>
                    <a:pt x="5892" y="6159"/>
                    <a:pt x="5927" y="6182"/>
                    <a:pt x="5973" y="6229"/>
                  </a:cubicBezTo>
                  <a:cubicBezTo>
                    <a:pt x="6008" y="6258"/>
                    <a:pt x="6026" y="6281"/>
                    <a:pt x="6072" y="6287"/>
                  </a:cubicBezTo>
                  <a:cubicBezTo>
                    <a:pt x="6072" y="6223"/>
                    <a:pt x="6072" y="6223"/>
                    <a:pt x="6072" y="6223"/>
                  </a:cubicBezTo>
                  <a:cubicBezTo>
                    <a:pt x="6072" y="6194"/>
                    <a:pt x="6055" y="6176"/>
                    <a:pt x="6055" y="6147"/>
                  </a:cubicBezTo>
                  <a:cubicBezTo>
                    <a:pt x="6055" y="6130"/>
                    <a:pt x="6055" y="6130"/>
                    <a:pt x="6055" y="6130"/>
                  </a:cubicBezTo>
                  <a:cubicBezTo>
                    <a:pt x="6061" y="6130"/>
                    <a:pt x="6061" y="6124"/>
                    <a:pt x="6066" y="6124"/>
                  </a:cubicBezTo>
                  <a:cubicBezTo>
                    <a:pt x="6090" y="6124"/>
                    <a:pt x="6084" y="6165"/>
                    <a:pt x="6101" y="6182"/>
                  </a:cubicBezTo>
                  <a:cubicBezTo>
                    <a:pt x="6130" y="6217"/>
                    <a:pt x="6125" y="6246"/>
                    <a:pt x="6142" y="6281"/>
                  </a:cubicBezTo>
                  <a:cubicBezTo>
                    <a:pt x="6154" y="6310"/>
                    <a:pt x="6177" y="6328"/>
                    <a:pt x="6177" y="6357"/>
                  </a:cubicBezTo>
                  <a:cubicBezTo>
                    <a:pt x="6177" y="6380"/>
                    <a:pt x="6154" y="6392"/>
                    <a:pt x="6154" y="6415"/>
                  </a:cubicBezTo>
                  <a:cubicBezTo>
                    <a:pt x="6154" y="6438"/>
                    <a:pt x="6171" y="6456"/>
                    <a:pt x="6177" y="6479"/>
                  </a:cubicBezTo>
                  <a:cubicBezTo>
                    <a:pt x="6189" y="6561"/>
                    <a:pt x="6194" y="6601"/>
                    <a:pt x="6194" y="6683"/>
                  </a:cubicBezTo>
                  <a:cubicBezTo>
                    <a:pt x="6194" y="6706"/>
                    <a:pt x="6194" y="6706"/>
                    <a:pt x="6194" y="6706"/>
                  </a:cubicBezTo>
                  <a:cubicBezTo>
                    <a:pt x="6189" y="6706"/>
                    <a:pt x="6189" y="6706"/>
                    <a:pt x="6183" y="6706"/>
                  </a:cubicBezTo>
                  <a:cubicBezTo>
                    <a:pt x="6177" y="6706"/>
                    <a:pt x="6171" y="6700"/>
                    <a:pt x="6165" y="6700"/>
                  </a:cubicBezTo>
                  <a:cubicBezTo>
                    <a:pt x="6148" y="6700"/>
                    <a:pt x="6119" y="6706"/>
                    <a:pt x="6119" y="6724"/>
                  </a:cubicBezTo>
                  <a:cubicBezTo>
                    <a:pt x="6119" y="6747"/>
                    <a:pt x="6142" y="6747"/>
                    <a:pt x="6154" y="6764"/>
                  </a:cubicBezTo>
                  <a:cubicBezTo>
                    <a:pt x="6183" y="6793"/>
                    <a:pt x="6212" y="6793"/>
                    <a:pt x="6241" y="6823"/>
                  </a:cubicBezTo>
                  <a:cubicBezTo>
                    <a:pt x="6259" y="6811"/>
                    <a:pt x="6253" y="6793"/>
                    <a:pt x="6264" y="6776"/>
                  </a:cubicBezTo>
                  <a:cubicBezTo>
                    <a:pt x="6322" y="6805"/>
                    <a:pt x="6328" y="6858"/>
                    <a:pt x="6363" y="6916"/>
                  </a:cubicBezTo>
                  <a:cubicBezTo>
                    <a:pt x="6381" y="6939"/>
                    <a:pt x="6410" y="6939"/>
                    <a:pt x="6439" y="6962"/>
                  </a:cubicBezTo>
                  <a:cubicBezTo>
                    <a:pt x="6456" y="6974"/>
                    <a:pt x="6462" y="6991"/>
                    <a:pt x="6474" y="7015"/>
                  </a:cubicBezTo>
                  <a:cubicBezTo>
                    <a:pt x="6491" y="7044"/>
                    <a:pt x="6520" y="7044"/>
                    <a:pt x="6555" y="7056"/>
                  </a:cubicBezTo>
                  <a:cubicBezTo>
                    <a:pt x="6567" y="7044"/>
                    <a:pt x="6573" y="7032"/>
                    <a:pt x="6585" y="7032"/>
                  </a:cubicBezTo>
                  <a:cubicBezTo>
                    <a:pt x="6602" y="7032"/>
                    <a:pt x="6608" y="7044"/>
                    <a:pt x="6625" y="7056"/>
                  </a:cubicBezTo>
                  <a:cubicBezTo>
                    <a:pt x="6678" y="7073"/>
                    <a:pt x="6713" y="7090"/>
                    <a:pt x="6736" y="7143"/>
                  </a:cubicBezTo>
                  <a:cubicBezTo>
                    <a:pt x="6753" y="7184"/>
                    <a:pt x="6765" y="7213"/>
                    <a:pt x="6759" y="7259"/>
                  </a:cubicBezTo>
                  <a:cubicBezTo>
                    <a:pt x="6771" y="7259"/>
                    <a:pt x="6771" y="7259"/>
                    <a:pt x="6771" y="7259"/>
                  </a:cubicBezTo>
                  <a:cubicBezTo>
                    <a:pt x="6806" y="7288"/>
                    <a:pt x="6800" y="7329"/>
                    <a:pt x="6835" y="7358"/>
                  </a:cubicBezTo>
                  <a:cubicBezTo>
                    <a:pt x="6870" y="7393"/>
                    <a:pt x="6916" y="7376"/>
                    <a:pt x="6951" y="7411"/>
                  </a:cubicBezTo>
                  <a:cubicBezTo>
                    <a:pt x="6974" y="7434"/>
                    <a:pt x="6957" y="7463"/>
                    <a:pt x="6963" y="7492"/>
                  </a:cubicBezTo>
                  <a:cubicBezTo>
                    <a:pt x="6974" y="7533"/>
                    <a:pt x="7010" y="7545"/>
                    <a:pt x="7021" y="7579"/>
                  </a:cubicBezTo>
                  <a:cubicBezTo>
                    <a:pt x="7027" y="7608"/>
                    <a:pt x="7033" y="7626"/>
                    <a:pt x="7056" y="7638"/>
                  </a:cubicBezTo>
                  <a:cubicBezTo>
                    <a:pt x="7091" y="7655"/>
                    <a:pt x="7108" y="7667"/>
                    <a:pt x="7143" y="7673"/>
                  </a:cubicBezTo>
                  <a:cubicBezTo>
                    <a:pt x="7161" y="7678"/>
                    <a:pt x="7190" y="7678"/>
                    <a:pt x="7190" y="7696"/>
                  </a:cubicBezTo>
                  <a:cubicBezTo>
                    <a:pt x="7190" y="7754"/>
                    <a:pt x="7161" y="7777"/>
                    <a:pt x="7161" y="7830"/>
                  </a:cubicBezTo>
                  <a:cubicBezTo>
                    <a:pt x="7161" y="7905"/>
                    <a:pt x="7207" y="7940"/>
                    <a:pt x="7260" y="7987"/>
                  </a:cubicBezTo>
                  <a:cubicBezTo>
                    <a:pt x="7277" y="8010"/>
                    <a:pt x="7312" y="8010"/>
                    <a:pt x="7312" y="8039"/>
                  </a:cubicBezTo>
                  <a:cubicBezTo>
                    <a:pt x="7312" y="8115"/>
                    <a:pt x="7260" y="8150"/>
                    <a:pt x="7260" y="8226"/>
                  </a:cubicBezTo>
                  <a:cubicBezTo>
                    <a:pt x="7260" y="8249"/>
                    <a:pt x="7271" y="8260"/>
                    <a:pt x="7271" y="8284"/>
                  </a:cubicBezTo>
                  <a:cubicBezTo>
                    <a:pt x="7277" y="8284"/>
                    <a:pt x="7277" y="8284"/>
                    <a:pt x="7283" y="8284"/>
                  </a:cubicBezTo>
                  <a:cubicBezTo>
                    <a:pt x="7289" y="8284"/>
                    <a:pt x="7289" y="8278"/>
                    <a:pt x="7295" y="8278"/>
                  </a:cubicBezTo>
                  <a:cubicBezTo>
                    <a:pt x="7306" y="8301"/>
                    <a:pt x="7306" y="8319"/>
                    <a:pt x="7306" y="8342"/>
                  </a:cubicBezTo>
                  <a:cubicBezTo>
                    <a:pt x="7306" y="8377"/>
                    <a:pt x="7306" y="8377"/>
                    <a:pt x="7306" y="8377"/>
                  </a:cubicBezTo>
                  <a:cubicBezTo>
                    <a:pt x="7306" y="8406"/>
                    <a:pt x="7318" y="8423"/>
                    <a:pt x="7336" y="8447"/>
                  </a:cubicBezTo>
                  <a:cubicBezTo>
                    <a:pt x="7289" y="8482"/>
                    <a:pt x="7266" y="8523"/>
                    <a:pt x="7266" y="8581"/>
                  </a:cubicBezTo>
                  <a:cubicBezTo>
                    <a:pt x="7266" y="8604"/>
                    <a:pt x="7289" y="8610"/>
                    <a:pt x="7306" y="8627"/>
                  </a:cubicBezTo>
                  <a:cubicBezTo>
                    <a:pt x="7295" y="8645"/>
                    <a:pt x="7266" y="8645"/>
                    <a:pt x="7266" y="8668"/>
                  </a:cubicBezTo>
                  <a:cubicBezTo>
                    <a:pt x="7266" y="8697"/>
                    <a:pt x="7300" y="8703"/>
                    <a:pt x="7312" y="8738"/>
                  </a:cubicBezTo>
                  <a:cubicBezTo>
                    <a:pt x="7324" y="8761"/>
                    <a:pt x="7318" y="8784"/>
                    <a:pt x="7330" y="8808"/>
                  </a:cubicBezTo>
                  <a:cubicBezTo>
                    <a:pt x="7341" y="8854"/>
                    <a:pt x="7376" y="8860"/>
                    <a:pt x="7399" y="8901"/>
                  </a:cubicBezTo>
                  <a:cubicBezTo>
                    <a:pt x="7394" y="8924"/>
                    <a:pt x="7388" y="8936"/>
                    <a:pt x="7388" y="8965"/>
                  </a:cubicBezTo>
                  <a:cubicBezTo>
                    <a:pt x="7388" y="9075"/>
                    <a:pt x="7469" y="9134"/>
                    <a:pt x="7499" y="9221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9BEAB91-5543-4242-A08D-10C568749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774" y="6808151"/>
              <a:ext cx="2547367" cy="3044236"/>
            </a:xfrm>
            <a:custGeom>
              <a:avLst/>
              <a:gdLst>
                <a:gd name="T0" fmla="*/ 4254 w 5792"/>
                <a:gd name="T1" fmla="*/ 5564 h 6921"/>
                <a:gd name="T2" fmla="*/ 4336 w 5792"/>
                <a:gd name="T3" fmla="*/ 5506 h 6921"/>
                <a:gd name="T4" fmla="*/ 3696 w 5792"/>
                <a:gd name="T5" fmla="*/ 5640 h 6921"/>
                <a:gd name="T6" fmla="*/ 3853 w 5792"/>
                <a:gd name="T7" fmla="*/ 5686 h 6921"/>
                <a:gd name="T8" fmla="*/ 3957 w 5792"/>
                <a:gd name="T9" fmla="*/ 5651 h 6921"/>
                <a:gd name="T10" fmla="*/ 4109 w 5792"/>
                <a:gd name="T11" fmla="*/ 5715 h 6921"/>
                <a:gd name="T12" fmla="*/ 4219 w 5792"/>
                <a:gd name="T13" fmla="*/ 5523 h 6921"/>
                <a:gd name="T14" fmla="*/ 4149 w 5792"/>
                <a:gd name="T15" fmla="*/ 5453 h 6921"/>
                <a:gd name="T16" fmla="*/ 3672 w 5792"/>
                <a:gd name="T17" fmla="*/ 5517 h 6921"/>
                <a:gd name="T18" fmla="*/ 0 w 5792"/>
                <a:gd name="T19" fmla="*/ 3148 h 6921"/>
                <a:gd name="T20" fmla="*/ 0 w 5792"/>
                <a:gd name="T21" fmla="*/ 0 h 6921"/>
                <a:gd name="T22" fmla="*/ 5791 w 5792"/>
                <a:gd name="T23" fmla="*/ 23 h 6921"/>
                <a:gd name="T24" fmla="*/ 5780 w 5792"/>
                <a:gd name="T25" fmla="*/ 4504 h 6921"/>
                <a:gd name="T26" fmla="*/ 5774 w 5792"/>
                <a:gd name="T27" fmla="*/ 6914 h 6921"/>
                <a:gd name="T28" fmla="*/ 5553 w 5792"/>
                <a:gd name="T29" fmla="*/ 6856 h 6921"/>
                <a:gd name="T30" fmla="*/ 5337 w 5792"/>
                <a:gd name="T31" fmla="*/ 6554 h 6921"/>
                <a:gd name="T32" fmla="*/ 5215 w 5792"/>
                <a:gd name="T33" fmla="*/ 6350 h 6921"/>
                <a:gd name="T34" fmla="*/ 5250 w 5792"/>
                <a:gd name="T35" fmla="*/ 6036 h 6921"/>
                <a:gd name="T36" fmla="*/ 4895 w 5792"/>
                <a:gd name="T37" fmla="*/ 5442 h 6921"/>
                <a:gd name="T38" fmla="*/ 4924 w 5792"/>
                <a:gd name="T39" fmla="*/ 5366 h 6921"/>
                <a:gd name="T40" fmla="*/ 4953 w 5792"/>
                <a:gd name="T41" fmla="*/ 5500 h 6921"/>
                <a:gd name="T42" fmla="*/ 4825 w 5792"/>
                <a:gd name="T43" fmla="*/ 5319 h 6921"/>
                <a:gd name="T44" fmla="*/ 4493 w 5792"/>
                <a:gd name="T45" fmla="*/ 5459 h 6921"/>
                <a:gd name="T46" fmla="*/ 4481 w 5792"/>
                <a:gd name="T47" fmla="*/ 5366 h 6921"/>
                <a:gd name="T48" fmla="*/ 4505 w 5792"/>
                <a:gd name="T49" fmla="*/ 4801 h 6921"/>
                <a:gd name="T50" fmla="*/ 4342 w 5792"/>
                <a:gd name="T51" fmla="*/ 4662 h 6921"/>
                <a:gd name="T52" fmla="*/ 4225 w 5792"/>
                <a:gd name="T53" fmla="*/ 5063 h 6921"/>
                <a:gd name="T54" fmla="*/ 3800 w 5792"/>
                <a:gd name="T55" fmla="*/ 5232 h 6921"/>
                <a:gd name="T56" fmla="*/ 3818 w 5792"/>
                <a:gd name="T57" fmla="*/ 5127 h 6921"/>
                <a:gd name="T58" fmla="*/ 4010 w 5792"/>
                <a:gd name="T59" fmla="*/ 5017 h 6921"/>
                <a:gd name="T60" fmla="*/ 4103 w 5792"/>
                <a:gd name="T61" fmla="*/ 4609 h 6921"/>
                <a:gd name="T62" fmla="*/ 4120 w 5792"/>
                <a:gd name="T63" fmla="*/ 4469 h 6921"/>
                <a:gd name="T64" fmla="*/ 4231 w 5792"/>
                <a:gd name="T65" fmla="*/ 4312 h 6921"/>
                <a:gd name="T66" fmla="*/ 4260 w 5792"/>
                <a:gd name="T67" fmla="*/ 4062 h 6921"/>
                <a:gd name="T68" fmla="*/ 4266 w 5792"/>
                <a:gd name="T69" fmla="*/ 4004 h 6921"/>
                <a:gd name="T70" fmla="*/ 4359 w 5792"/>
                <a:gd name="T71" fmla="*/ 3986 h 6921"/>
                <a:gd name="T72" fmla="*/ 4225 w 5792"/>
                <a:gd name="T73" fmla="*/ 3608 h 6921"/>
                <a:gd name="T74" fmla="*/ 4202 w 5792"/>
                <a:gd name="T75" fmla="*/ 3870 h 6921"/>
                <a:gd name="T76" fmla="*/ 4062 w 5792"/>
                <a:gd name="T77" fmla="*/ 3957 h 6921"/>
                <a:gd name="T78" fmla="*/ 4033 w 5792"/>
                <a:gd name="T79" fmla="*/ 4132 h 6921"/>
                <a:gd name="T80" fmla="*/ 3812 w 5792"/>
                <a:gd name="T81" fmla="*/ 4301 h 6921"/>
                <a:gd name="T82" fmla="*/ 3666 w 5792"/>
                <a:gd name="T83" fmla="*/ 4406 h 6921"/>
                <a:gd name="T84" fmla="*/ 3416 w 5792"/>
                <a:gd name="T85" fmla="*/ 4714 h 6921"/>
                <a:gd name="T86" fmla="*/ 3300 w 5792"/>
                <a:gd name="T87" fmla="*/ 4889 h 6921"/>
                <a:gd name="T88" fmla="*/ 3288 w 5792"/>
                <a:gd name="T89" fmla="*/ 4964 h 6921"/>
                <a:gd name="T90" fmla="*/ 3218 w 5792"/>
                <a:gd name="T91" fmla="*/ 4970 h 6921"/>
                <a:gd name="T92" fmla="*/ 3131 w 5792"/>
                <a:gd name="T93" fmla="*/ 4906 h 6921"/>
                <a:gd name="T94" fmla="*/ 3119 w 5792"/>
                <a:gd name="T95" fmla="*/ 4825 h 6921"/>
                <a:gd name="T96" fmla="*/ 3026 w 5792"/>
                <a:gd name="T97" fmla="*/ 4557 h 6921"/>
                <a:gd name="T98" fmla="*/ 2968 w 5792"/>
                <a:gd name="T99" fmla="*/ 4388 h 6921"/>
                <a:gd name="T100" fmla="*/ 2805 w 5792"/>
                <a:gd name="T101" fmla="*/ 4080 h 6921"/>
                <a:gd name="T102" fmla="*/ 2619 w 5792"/>
                <a:gd name="T103" fmla="*/ 3969 h 6921"/>
                <a:gd name="T104" fmla="*/ 2502 w 5792"/>
                <a:gd name="T105" fmla="*/ 3847 h 6921"/>
                <a:gd name="T106" fmla="*/ 2514 w 5792"/>
                <a:gd name="T107" fmla="*/ 3783 h 6921"/>
                <a:gd name="T108" fmla="*/ 2345 w 5792"/>
                <a:gd name="T109" fmla="*/ 3625 h 6921"/>
                <a:gd name="T110" fmla="*/ 2345 w 5792"/>
                <a:gd name="T111" fmla="*/ 3561 h 6921"/>
                <a:gd name="T112" fmla="*/ 2269 w 5792"/>
                <a:gd name="T113" fmla="*/ 3428 h 6921"/>
                <a:gd name="T114" fmla="*/ 2153 w 5792"/>
                <a:gd name="T115" fmla="*/ 3381 h 6921"/>
                <a:gd name="T116" fmla="*/ 1903 w 5792"/>
                <a:gd name="T117" fmla="*/ 3358 h 6921"/>
                <a:gd name="T118" fmla="*/ 1531 w 5792"/>
                <a:gd name="T119" fmla="*/ 3334 h 6921"/>
                <a:gd name="T120" fmla="*/ 1053 w 5792"/>
                <a:gd name="T121" fmla="*/ 3008 h 6921"/>
                <a:gd name="T122" fmla="*/ 693 w 5792"/>
                <a:gd name="T123" fmla="*/ 3084 h 6921"/>
                <a:gd name="T124" fmla="*/ 64 w 5792"/>
                <a:gd name="T125" fmla="*/ 3148 h 6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92" h="6921">
                  <a:moveTo>
                    <a:pt x="4336" y="5506"/>
                  </a:moveTo>
                  <a:lnTo>
                    <a:pt x="4336" y="5506"/>
                  </a:lnTo>
                  <a:cubicBezTo>
                    <a:pt x="4295" y="5511"/>
                    <a:pt x="4278" y="5535"/>
                    <a:pt x="4254" y="5564"/>
                  </a:cubicBezTo>
                  <a:cubicBezTo>
                    <a:pt x="4283" y="5599"/>
                    <a:pt x="4318" y="5599"/>
                    <a:pt x="4365" y="5599"/>
                  </a:cubicBezTo>
                  <a:cubicBezTo>
                    <a:pt x="4377" y="5599"/>
                    <a:pt x="4382" y="5581"/>
                    <a:pt x="4400" y="5576"/>
                  </a:cubicBezTo>
                  <a:cubicBezTo>
                    <a:pt x="4382" y="5547"/>
                    <a:pt x="4365" y="5523"/>
                    <a:pt x="4336" y="5506"/>
                  </a:cubicBezTo>
                  <a:close/>
                  <a:moveTo>
                    <a:pt x="3643" y="5605"/>
                  </a:moveTo>
                  <a:lnTo>
                    <a:pt x="3643" y="5605"/>
                  </a:lnTo>
                  <a:cubicBezTo>
                    <a:pt x="3643" y="5634"/>
                    <a:pt x="3678" y="5628"/>
                    <a:pt x="3696" y="5640"/>
                  </a:cubicBezTo>
                  <a:cubicBezTo>
                    <a:pt x="3713" y="5651"/>
                    <a:pt x="3719" y="5674"/>
                    <a:pt x="3736" y="5674"/>
                  </a:cubicBezTo>
                  <a:cubicBezTo>
                    <a:pt x="3800" y="5674"/>
                    <a:pt x="3800" y="5674"/>
                    <a:pt x="3800" y="5674"/>
                  </a:cubicBezTo>
                  <a:cubicBezTo>
                    <a:pt x="3853" y="5686"/>
                    <a:pt x="3853" y="5686"/>
                    <a:pt x="3853" y="5686"/>
                  </a:cubicBezTo>
                  <a:cubicBezTo>
                    <a:pt x="3893" y="5686"/>
                    <a:pt x="3917" y="5686"/>
                    <a:pt x="3957" y="5680"/>
                  </a:cubicBezTo>
                  <a:cubicBezTo>
                    <a:pt x="3957" y="5674"/>
                    <a:pt x="3963" y="5669"/>
                    <a:pt x="3963" y="5663"/>
                  </a:cubicBezTo>
                  <a:cubicBezTo>
                    <a:pt x="3963" y="5657"/>
                    <a:pt x="3957" y="5657"/>
                    <a:pt x="3957" y="5651"/>
                  </a:cubicBezTo>
                  <a:cubicBezTo>
                    <a:pt x="3969" y="5645"/>
                    <a:pt x="3969" y="5645"/>
                    <a:pt x="3969" y="5645"/>
                  </a:cubicBezTo>
                  <a:cubicBezTo>
                    <a:pt x="4033" y="5645"/>
                    <a:pt x="4033" y="5645"/>
                    <a:pt x="4033" y="5645"/>
                  </a:cubicBezTo>
                  <a:cubicBezTo>
                    <a:pt x="4056" y="5674"/>
                    <a:pt x="4074" y="5692"/>
                    <a:pt x="4109" y="5715"/>
                  </a:cubicBezTo>
                  <a:cubicBezTo>
                    <a:pt x="4126" y="5674"/>
                    <a:pt x="4149" y="5657"/>
                    <a:pt x="4149" y="5616"/>
                  </a:cubicBezTo>
                  <a:cubicBezTo>
                    <a:pt x="4149" y="5593"/>
                    <a:pt x="4185" y="5605"/>
                    <a:pt x="4202" y="5593"/>
                  </a:cubicBezTo>
                  <a:cubicBezTo>
                    <a:pt x="4225" y="5576"/>
                    <a:pt x="4214" y="5552"/>
                    <a:pt x="4219" y="5523"/>
                  </a:cubicBezTo>
                  <a:cubicBezTo>
                    <a:pt x="4208" y="5523"/>
                    <a:pt x="4202" y="5523"/>
                    <a:pt x="4190" y="5523"/>
                  </a:cubicBezTo>
                  <a:cubicBezTo>
                    <a:pt x="4167" y="5523"/>
                    <a:pt x="4132" y="5523"/>
                    <a:pt x="4132" y="5494"/>
                  </a:cubicBezTo>
                  <a:cubicBezTo>
                    <a:pt x="4132" y="5477"/>
                    <a:pt x="4149" y="5471"/>
                    <a:pt x="4149" y="5453"/>
                  </a:cubicBezTo>
                  <a:cubicBezTo>
                    <a:pt x="4149" y="5436"/>
                    <a:pt x="4126" y="5424"/>
                    <a:pt x="4109" y="5424"/>
                  </a:cubicBezTo>
                  <a:cubicBezTo>
                    <a:pt x="3992" y="5424"/>
                    <a:pt x="3923" y="5442"/>
                    <a:pt x="3812" y="5482"/>
                  </a:cubicBezTo>
                  <a:cubicBezTo>
                    <a:pt x="3760" y="5506"/>
                    <a:pt x="3713" y="5482"/>
                    <a:pt x="3672" y="5517"/>
                  </a:cubicBezTo>
                  <a:cubicBezTo>
                    <a:pt x="3649" y="5541"/>
                    <a:pt x="3643" y="5570"/>
                    <a:pt x="3643" y="5605"/>
                  </a:cubicBezTo>
                  <a:close/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4330" y="17"/>
                    <a:pt x="4330" y="17"/>
                    <a:pt x="4330" y="17"/>
                  </a:cubicBezTo>
                  <a:lnTo>
                    <a:pt x="4330" y="17"/>
                  </a:lnTo>
                  <a:cubicBezTo>
                    <a:pt x="5791" y="23"/>
                    <a:pt x="5791" y="23"/>
                    <a:pt x="5791" y="23"/>
                  </a:cubicBezTo>
                  <a:cubicBezTo>
                    <a:pt x="5791" y="1652"/>
                    <a:pt x="5791" y="1652"/>
                    <a:pt x="5791" y="1652"/>
                  </a:cubicBezTo>
                  <a:lnTo>
                    <a:pt x="5791" y="1652"/>
                  </a:lnTo>
                  <a:cubicBezTo>
                    <a:pt x="5780" y="4504"/>
                    <a:pt x="5780" y="4504"/>
                    <a:pt x="5780" y="4504"/>
                  </a:cubicBezTo>
                  <a:lnTo>
                    <a:pt x="5780" y="4504"/>
                  </a:lnTo>
                  <a:cubicBezTo>
                    <a:pt x="5774" y="6914"/>
                    <a:pt x="5774" y="6914"/>
                    <a:pt x="5774" y="6914"/>
                  </a:cubicBezTo>
                  <a:lnTo>
                    <a:pt x="5774" y="6914"/>
                  </a:lnTo>
                  <a:cubicBezTo>
                    <a:pt x="5756" y="6909"/>
                    <a:pt x="5739" y="6909"/>
                    <a:pt x="5716" y="6909"/>
                  </a:cubicBezTo>
                  <a:cubicBezTo>
                    <a:pt x="5686" y="6909"/>
                    <a:pt x="5669" y="6920"/>
                    <a:pt x="5634" y="6920"/>
                  </a:cubicBezTo>
                  <a:cubicBezTo>
                    <a:pt x="5593" y="6920"/>
                    <a:pt x="5582" y="6880"/>
                    <a:pt x="5553" y="6856"/>
                  </a:cubicBezTo>
                  <a:cubicBezTo>
                    <a:pt x="5477" y="6798"/>
                    <a:pt x="5454" y="6746"/>
                    <a:pt x="5413" y="6658"/>
                  </a:cubicBezTo>
                  <a:cubicBezTo>
                    <a:pt x="5401" y="6635"/>
                    <a:pt x="5384" y="6618"/>
                    <a:pt x="5366" y="6594"/>
                  </a:cubicBezTo>
                  <a:cubicBezTo>
                    <a:pt x="5355" y="6577"/>
                    <a:pt x="5355" y="6559"/>
                    <a:pt x="5337" y="6554"/>
                  </a:cubicBezTo>
                  <a:cubicBezTo>
                    <a:pt x="5314" y="6548"/>
                    <a:pt x="5297" y="6559"/>
                    <a:pt x="5279" y="6548"/>
                  </a:cubicBezTo>
                  <a:cubicBezTo>
                    <a:pt x="5232" y="6495"/>
                    <a:pt x="5250" y="6431"/>
                    <a:pt x="5192" y="6385"/>
                  </a:cubicBezTo>
                  <a:cubicBezTo>
                    <a:pt x="5197" y="6367"/>
                    <a:pt x="5215" y="6367"/>
                    <a:pt x="5215" y="6350"/>
                  </a:cubicBezTo>
                  <a:cubicBezTo>
                    <a:pt x="5215" y="6297"/>
                    <a:pt x="5192" y="6257"/>
                    <a:pt x="5139" y="6245"/>
                  </a:cubicBezTo>
                  <a:cubicBezTo>
                    <a:pt x="5203" y="6216"/>
                    <a:pt x="5250" y="6181"/>
                    <a:pt x="5250" y="6111"/>
                  </a:cubicBezTo>
                  <a:cubicBezTo>
                    <a:pt x="5250" y="6036"/>
                    <a:pt x="5250" y="6036"/>
                    <a:pt x="5250" y="6036"/>
                  </a:cubicBezTo>
                  <a:cubicBezTo>
                    <a:pt x="5250" y="5890"/>
                    <a:pt x="5168" y="5820"/>
                    <a:pt x="5110" y="5680"/>
                  </a:cubicBezTo>
                  <a:cubicBezTo>
                    <a:pt x="5081" y="5645"/>
                    <a:pt x="5046" y="5645"/>
                    <a:pt x="5017" y="5605"/>
                  </a:cubicBezTo>
                  <a:cubicBezTo>
                    <a:pt x="4976" y="5541"/>
                    <a:pt x="4935" y="5511"/>
                    <a:pt x="4895" y="5442"/>
                  </a:cubicBezTo>
                  <a:cubicBezTo>
                    <a:pt x="4889" y="5430"/>
                    <a:pt x="4866" y="5424"/>
                    <a:pt x="4866" y="5407"/>
                  </a:cubicBezTo>
                  <a:cubicBezTo>
                    <a:pt x="4866" y="5395"/>
                    <a:pt x="4866" y="5389"/>
                    <a:pt x="4871" y="5384"/>
                  </a:cubicBezTo>
                  <a:cubicBezTo>
                    <a:pt x="4889" y="5378"/>
                    <a:pt x="4901" y="5366"/>
                    <a:pt x="4924" y="5366"/>
                  </a:cubicBezTo>
                  <a:cubicBezTo>
                    <a:pt x="4941" y="5366"/>
                    <a:pt x="4959" y="5378"/>
                    <a:pt x="4959" y="5395"/>
                  </a:cubicBezTo>
                  <a:cubicBezTo>
                    <a:pt x="4959" y="5424"/>
                    <a:pt x="4930" y="5442"/>
                    <a:pt x="4930" y="5471"/>
                  </a:cubicBezTo>
                  <a:cubicBezTo>
                    <a:pt x="4930" y="5482"/>
                    <a:pt x="4947" y="5488"/>
                    <a:pt x="4953" y="5500"/>
                  </a:cubicBezTo>
                  <a:cubicBezTo>
                    <a:pt x="5011" y="5488"/>
                    <a:pt x="5005" y="5418"/>
                    <a:pt x="5005" y="5354"/>
                  </a:cubicBezTo>
                  <a:cubicBezTo>
                    <a:pt x="5005" y="5308"/>
                    <a:pt x="4976" y="5261"/>
                    <a:pt x="4930" y="5261"/>
                  </a:cubicBezTo>
                  <a:cubicBezTo>
                    <a:pt x="4883" y="5261"/>
                    <a:pt x="4866" y="5302"/>
                    <a:pt x="4825" y="5319"/>
                  </a:cubicBezTo>
                  <a:cubicBezTo>
                    <a:pt x="4802" y="5325"/>
                    <a:pt x="4784" y="5319"/>
                    <a:pt x="4761" y="5319"/>
                  </a:cubicBezTo>
                  <a:cubicBezTo>
                    <a:pt x="4720" y="5325"/>
                    <a:pt x="4714" y="5366"/>
                    <a:pt x="4674" y="5384"/>
                  </a:cubicBezTo>
                  <a:cubicBezTo>
                    <a:pt x="4609" y="5424"/>
                    <a:pt x="4569" y="5442"/>
                    <a:pt x="4493" y="5459"/>
                  </a:cubicBezTo>
                  <a:cubicBezTo>
                    <a:pt x="4412" y="5447"/>
                    <a:pt x="4412" y="5447"/>
                    <a:pt x="4412" y="5447"/>
                  </a:cubicBezTo>
                  <a:cubicBezTo>
                    <a:pt x="4406" y="5436"/>
                    <a:pt x="4406" y="5436"/>
                    <a:pt x="4406" y="5436"/>
                  </a:cubicBezTo>
                  <a:cubicBezTo>
                    <a:pt x="4423" y="5401"/>
                    <a:pt x="4464" y="5401"/>
                    <a:pt x="4481" y="5366"/>
                  </a:cubicBezTo>
                  <a:cubicBezTo>
                    <a:pt x="4534" y="5273"/>
                    <a:pt x="4557" y="5209"/>
                    <a:pt x="4592" y="5110"/>
                  </a:cubicBezTo>
                  <a:cubicBezTo>
                    <a:pt x="4609" y="5058"/>
                    <a:pt x="4633" y="5034"/>
                    <a:pt x="4633" y="4982"/>
                  </a:cubicBezTo>
                  <a:cubicBezTo>
                    <a:pt x="4633" y="4895"/>
                    <a:pt x="4551" y="4871"/>
                    <a:pt x="4505" y="4801"/>
                  </a:cubicBezTo>
                  <a:cubicBezTo>
                    <a:pt x="4470" y="4749"/>
                    <a:pt x="4470" y="4708"/>
                    <a:pt x="4452" y="4650"/>
                  </a:cubicBezTo>
                  <a:cubicBezTo>
                    <a:pt x="4441" y="4615"/>
                    <a:pt x="4417" y="4598"/>
                    <a:pt x="4412" y="4557"/>
                  </a:cubicBezTo>
                  <a:cubicBezTo>
                    <a:pt x="4377" y="4592"/>
                    <a:pt x="4371" y="4621"/>
                    <a:pt x="4342" y="4662"/>
                  </a:cubicBezTo>
                  <a:cubicBezTo>
                    <a:pt x="4295" y="4720"/>
                    <a:pt x="4278" y="4766"/>
                    <a:pt x="4272" y="4842"/>
                  </a:cubicBezTo>
                  <a:cubicBezTo>
                    <a:pt x="4272" y="4906"/>
                    <a:pt x="4249" y="4941"/>
                    <a:pt x="4237" y="4999"/>
                  </a:cubicBezTo>
                  <a:cubicBezTo>
                    <a:pt x="4237" y="5028"/>
                    <a:pt x="4225" y="5040"/>
                    <a:pt x="4225" y="5063"/>
                  </a:cubicBezTo>
                  <a:cubicBezTo>
                    <a:pt x="4219" y="5098"/>
                    <a:pt x="4214" y="5133"/>
                    <a:pt x="4179" y="5133"/>
                  </a:cubicBezTo>
                  <a:cubicBezTo>
                    <a:pt x="4144" y="5133"/>
                    <a:pt x="4126" y="5116"/>
                    <a:pt x="4091" y="5116"/>
                  </a:cubicBezTo>
                  <a:cubicBezTo>
                    <a:pt x="3969" y="5116"/>
                    <a:pt x="3923" y="5232"/>
                    <a:pt x="3800" y="5232"/>
                  </a:cubicBezTo>
                  <a:cubicBezTo>
                    <a:pt x="3783" y="5232"/>
                    <a:pt x="3783" y="5232"/>
                    <a:pt x="3783" y="5232"/>
                  </a:cubicBezTo>
                  <a:cubicBezTo>
                    <a:pt x="3783" y="5209"/>
                    <a:pt x="3783" y="5209"/>
                    <a:pt x="3783" y="5209"/>
                  </a:cubicBezTo>
                  <a:cubicBezTo>
                    <a:pt x="3783" y="5174"/>
                    <a:pt x="3806" y="5156"/>
                    <a:pt x="3818" y="5127"/>
                  </a:cubicBezTo>
                  <a:cubicBezTo>
                    <a:pt x="3835" y="5087"/>
                    <a:pt x="3823" y="5046"/>
                    <a:pt x="3864" y="5028"/>
                  </a:cubicBezTo>
                  <a:cubicBezTo>
                    <a:pt x="3888" y="5017"/>
                    <a:pt x="3911" y="5017"/>
                    <a:pt x="3940" y="5017"/>
                  </a:cubicBezTo>
                  <a:cubicBezTo>
                    <a:pt x="4010" y="5017"/>
                    <a:pt x="4010" y="5017"/>
                    <a:pt x="4010" y="5017"/>
                  </a:cubicBezTo>
                  <a:cubicBezTo>
                    <a:pt x="4086" y="5017"/>
                    <a:pt x="4097" y="4924"/>
                    <a:pt x="4097" y="4848"/>
                  </a:cubicBezTo>
                  <a:cubicBezTo>
                    <a:pt x="4097" y="4801"/>
                    <a:pt x="4086" y="4772"/>
                    <a:pt x="4074" y="4726"/>
                  </a:cubicBezTo>
                  <a:cubicBezTo>
                    <a:pt x="4103" y="4609"/>
                    <a:pt x="4103" y="4609"/>
                    <a:pt x="4103" y="4609"/>
                  </a:cubicBezTo>
                  <a:cubicBezTo>
                    <a:pt x="4103" y="4598"/>
                    <a:pt x="4091" y="4586"/>
                    <a:pt x="4091" y="4574"/>
                  </a:cubicBezTo>
                  <a:cubicBezTo>
                    <a:pt x="4091" y="4533"/>
                    <a:pt x="4132" y="4528"/>
                    <a:pt x="4132" y="4487"/>
                  </a:cubicBezTo>
                  <a:cubicBezTo>
                    <a:pt x="4132" y="4481"/>
                    <a:pt x="4120" y="4481"/>
                    <a:pt x="4120" y="4469"/>
                  </a:cubicBezTo>
                  <a:cubicBezTo>
                    <a:pt x="4120" y="4440"/>
                    <a:pt x="4167" y="4435"/>
                    <a:pt x="4167" y="4406"/>
                  </a:cubicBezTo>
                  <a:cubicBezTo>
                    <a:pt x="4167" y="4394"/>
                    <a:pt x="4155" y="4394"/>
                    <a:pt x="4144" y="4388"/>
                  </a:cubicBezTo>
                  <a:cubicBezTo>
                    <a:pt x="4167" y="4353"/>
                    <a:pt x="4196" y="4341"/>
                    <a:pt x="4231" y="4312"/>
                  </a:cubicBezTo>
                  <a:cubicBezTo>
                    <a:pt x="4254" y="4295"/>
                    <a:pt x="4254" y="4266"/>
                    <a:pt x="4278" y="4254"/>
                  </a:cubicBezTo>
                  <a:cubicBezTo>
                    <a:pt x="4295" y="4248"/>
                    <a:pt x="4318" y="4237"/>
                    <a:pt x="4318" y="4219"/>
                  </a:cubicBezTo>
                  <a:cubicBezTo>
                    <a:pt x="4318" y="4155"/>
                    <a:pt x="4260" y="4126"/>
                    <a:pt x="4260" y="4062"/>
                  </a:cubicBezTo>
                  <a:cubicBezTo>
                    <a:pt x="4260" y="4044"/>
                    <a:pt x="4266" y="4044"/>
                    <a:pt x="4266" y="4027"/>
                  </a:cubicBezTo>
                  <a:cubicBezTo>
                    <a:pt x="4266" y="4021"/>
                    <a:pt x="4260" y="4021"/>
                    <a:pt x="4260" y="4015"/>
                  </a:cubicBezTo>
                  <a:cubicBezTo>
                    <a:pt x="4260" y="4010"/>
                    <a:pt x="4260" y="4010"/>
                    <a:pt x="4266" y="4004"/>
                  </a:cubicBezTo>
                  <a:cubicBezTo>
                    <a:pt x="4289" y="4004"/>
                    <a:pt x="4301" y="3980"/>
                    <a:pt x="4330" y="3980"/>
                  </a:cubicBezTo>
                  <a:cubicBezTo>
                    <a:pt x="4336" y="3980"/>
                    <a:pt x="4342" y="3992"/>
                    <a:pt x="4348" y="3992"/>
                  </a:cubicBezTo>
                  <a:cubicBezTo>
                    <a:pt x="4353" y="3992"/>
                    <a:pt x="4359" y="3986"/>
                    <a:pt x="4359" y="3986"/>
                  </a:cubicBezTo>
                  <a:cubicBezTo>
                    <a:pt x="4359" y="3963"/>
                    <a:pt x="4359" y="3963"/>
                    <a:pt x="4359" y="3963"/>
                  </a:cubicBezTo>
                  <a:cubicBezTo>
                    <a:pt x="4359" y="3928"/>
                    <a:pt x="4324" y="3917"/>
                    <a:pt x="4313" y="3881"/>
                  </a:cubicBezTo>
                  <a:cubicBezTo>
                    <a:pt x="4272" y="3777"/>
                    <a:pt x="4301" y="3689"/>
                    <a:pt x="4225" y="3608"/>
                  </a:cubicBezTo>
                  <a:cubicBezTo>
                    <a:pt x="4219" y="3643"/>
                    <a:pt x="4214" y="3666"/>
                    <a:pt x="4214" y="3701"/>
                  </a:cubicBezTo>
                  <a:cubicBezTo>
                    <a:pt x="4214" y="3736"/>
                    <a:pt x="4225" y="3754"/>
                    <a:pt x="4225" y="3783"/>
                  </a:cubicBezTo>
                  <a:cubicBezTo>
                    <a:pt x="4225" y="3817"/>
                    <a:pt x="4231" y="3852"/>
                    <a:pt x="4202" y="3870"/>
                  </a:cubicBezTo>
                  <a:cubicBezTo>
                    <a:pt x="4185" y="3887"/>
                    <a:pt x="4161" y="3870"/>
                    <a:pt x="4138" y="3876"/>
                  </a:cubicBezTo>
                  <a:cubicBezTo>
                    <a:pt x="4115" y="3893"/>
                    <a:pt x="4126" y="3928"/>
                    <a:pt x="4103" y="3946"/>
                  </a:cubicBezTo>
                  <a:cubicBezTo>
                    <a:pt x="4091" y="3951"/>
                    <a:pt x="4074" y="3946"/>
                    <a:pt x="4062" y="3957"/>
                  </a:cubicBezTo>
                  <a:cubicBezTo>
                    <a:pt x="4051" y="3975"/>
                    <a:pt x="4056" y="3992"/>
                    <a:pt x="4056" y="4015"/>
                  </a:cubicBezTo>
                  <a:cubicBezTo>
                    <a:pt x="4051" y="4027"/>
                    <a:pt x="4039" y="4039"/>
                    <a:pt x="4033" y="4050"/>
                  </a:cubicBezTo>
                  <a:cubicBezTo>
                    <a:pt x="4027" y="4085"/>
                    <a:pt x="4045" y="4103"/>
                    <a:pt x="4033" y="4132"/>
                  </a:cubicBezTo>
                  <a:cubicBezTo>
                    <a:pt x="4016" y="4155"/>
                    <a:pt x="3998" y="4161"/>
                    <a:pt x="3992" y="4184"/>
                  </a:cubicBezTo>
                  <a:cubicBezTo>
                    <a:pt x="3969" y="4243"/>
                    <a:pt x="3957" y="4306"/>
                    <a:pt x="3893" y="4306"/>
                  </a:cubicBezTo>
                  <a:cubicBezTo>
                    <a:pt x="3864" y="4306"/>
                    <a:pt x="3847" y="4301"/>
                    <a:pt x="3812" y="4301"/>
                  </a:cubicBezTo>
                  <a:cubicBezTo>
                    <a:pt x="3794" y="4301"/>
                    <a:pt x="3794" y="4318"/>
                    <a:pt x="3783" y="4336"/>
                  </a:cubicBezTo>
                  <a:cubicBezTo>
                    <a:pt x="3771" y="4353"/>
                    <a:pt x="3754" y="4365"/>
                    <a:pt x="3736" y="4382"/>
                  </a:cubicBezTo>
                  <a:cubicBezTo>
                    <a:pt x="3713" y="4400"/>
                    <a:pt x="3696" y="4394"/>
                    <a:pt x="3666" y="4406"/>
                  </a:cubicBezTo>
                  <a:cubicBezTo>
                    <a:pt x="3626" y="4423"/>
                    <a:pt x="3614" y="4452"/>
                    <a:pt x="3573" y="4481"/>
                  </a:cubicBezTo>
                  <a:cubicBezTo>
                    <a:pt x="3527" y="4522"/>
                    <a:pt x="3527" y="4569"/>
                    <a:pt x="3492" y="4627"/>
                  </a:cubicBezTo>
                  <a:cubicBezTo>
                    <a:pt x="3474" y="4667"/>
                    <a:pt x="3416" y="4667"/>
                    <a:pt x="3416" y="4714"/>
                  </a:cubicBezTo>
                  <a:cubicBezTo>
                    <a:pt x="3416" y="4726"/>
                    <a:pt x="3422" y="4732"/>
                    <a:pt x="3422" y="4743"/>
                  </a:cubicBezTo>
                  <a:cubicBezTo>
                    <a:pt x="3422" y="4778"/>
                    <a:pt x="3381" y="4772"/>
                    <a:pt x="3358" y="4790"/>
                  </a:cubicBezTo>
                  <a:cubicBezTo>
                    <a:pt x="3317" y="4813"/>
                    <a:pt x="3300" y="4848"/>
                    <a:pt x="3300" y="4889"/>
                  </a:cubicBezTo>
                  <a:cubicBezTo>
                    <a:pt x="3300" y="4895"/>
                    <a:pt x="3305" y="4895"/>
                    <a:pt x="3305" y="4900"/>
                  </a:cubicBezTo>
                  <a:cubicBezTo>
                    <a:pt x="3305" y="4918"/>
                    <a:pt x="3282" y="4924"/>
                    <a:pt x="3282" y="4941"/>
                  </a:cubicBezTo>
                  <a:cubicBezTo>
                    <a:pt x="3282" y="4953"/>
                    <a:pt x="3288" y="4953"/>
                    <a:pt x="3288" y="4964"/>
                  </a:cubicBezTo>
                  <a:cubicBezTo>
                    <a:pt x="3311" y="4958"/>
                    <a:pt x="3329" y="4958"/>
                    <a:pt x="3346" y="4941"/>
                  </a:cubicBezTo>
                  <a:cubicBezTo>
                    <a:pt x="3340" y="4976"/>
                    <a:pt x="3334" y="4999"/>
                    <a:pt x="3334" y="5028"/>
                  </a:cubicBezTo>
                  <a:cubicBezTo>
                    <a:pt x="3294" y="4999"/>
                    <a:pt x="3271" y="4970"/>
                    <a:pt x="3218" y="4970"/>
                  </a:cubicBezTo>
                  <a:cubicBezTo>
                    <a:pt x="3201" y="4970"/>
                    <a:pt x="3201" y="5005"/>
                    <a:pt x="3195" y="5028"/>
                  </a:cubicBezTo>
                  <a:cubicBezTo>
                    <a:pt x="3189" y="5022"/>
                    <a:pt x="3189" y="5022"/>
                    <a:pt x="3189" y="5022"/>
                  </a:cubicBezTo>
                  <a:cubicBezTo>
                    <a:pt x="3166" y="4976"/>
                    <a:pt x="3166" y="4941"/>
                    <a:pt x="3131" y="4906"/>
                  </a:cubicBezTo>
                  <a:cubicBezTo>
                    <a:pt x="2985" y="4761"/>
                    <a:pt x="3049" y="4854"/>
                    <a:pt x="3108" y="4854"/>
                  </a:cubicBezTo>
                  <a:cubicBezTo>
                    <a:pt x="3119" y="4854"/>
                    <a:pt x="3119" y="4854"/>
                    <a:pt x="3119" y="4854"/>
                  </a:cubicBezTo>
                  <a:cubicBezTo>
                    <a:pt x="3119" y="4825"/>
                    <a:pt x="3119" y="4825"/>
                    <a:pt x="3119" y="4825"/>
                  </a:cubicBezTo>
                  <a:cubicBezTo>
                    <a:pt x="3073" y="4702"/>
                    <a:pt x="3073" y="4702"/>
                    <a:pt x="3073" y="4702"/>
                  </a:cubicBezTo>
                  <a:cubicBezTo>
                    <a:pt x="3073" y="4667"/>
                    <a:pt x="3078" y="4644"/>
                    <a:pt x="3061" y="4615"/>
                  </a:cubicBezTo>
                  <a:cubicBezTo>
                    <a:pt x="3049" y="4592"/>
                    <a:pt x="3026" y="4586"/>
                    <a:pt x="3026" y="4557"/>
                  </a:cubicBezTo>
                  <a:cubicBezTo>
                    <a:pt x="3026" y="4551"/>
                    <a:pt x="3032" y="4545"/>
                    <a:pt x="3032" y="4533"/>
                  </a:cubicBezTo>
                  <a:cubicBezTo>
                    <a:pt x="3032" y="4504"/>
                    <a:pt x="3014" y="4493"/>
                    <a:pt x="3008" y="4464"/>
                  </a:cubicBezTo>
                  <a:cubicBezTo>
                    <a:pt x="2997" y="4435"/>
                    <a:pt x="2997" y="4406"/>
                    <a:pt x="2968" y="4388"/>
                  </a:cubicBezTo>
                  <a:cubicBezTo>
                    <a:pt x="2933" y="4370"/>
                    <a:pt x="2910" y="4359"/>
                    <a:pt x="2892" y="4324"/>
                  </a:cubicBezTo>
                  <a:cubicBezTo>
                    <a:pt x="2869" y="4289"/>
                    <a:pt x="2845" y="4277"/>
                    <a:pt x="2834" y="4243"/>
                  </a:cubicBezTo>
                  <a:cubicBezTo>
                    <a:pt x="2811" y="4178"/>
                    <a:pt x="2828" y="4138"/>
                    <a:pt x="2805" y="4080"/>
                  </a:cubicBezTo>
                  <a:cubicBezTo>
                    <a:pt x="2793" y="4050"/>
                    <a:pt x="2752" y="4050"/>
                    <a:pt x="2752" y="4021"/>
                  </a:cubicBezTo>
                  <a:cubicBezTo>
                    <a:pt x="2752" y="4015"/>
                    <a:pt x="2758" y="4010"/>
                    <a:pt x="2758" y="4004"/>
                  </a:cubicBezTo>
                  <a:cubicBezTo>
                    <a:pt x="2758" y="3951"/>
                    <a:pt x="2671" y="3980"/>
                    <a:pt x="2619" y="3969"/>
                  </a:cubicBezTo>
                  <a:cubicBezTo>
                    <a:pt x="2560" y="3963"/>
                    <a:pt x="2549" y="3893"/>
                    <a:pt x="2496" y="3893"/>
                  </a:cubicBezTo>
                  <a:cubicBezTo>
                    <a:pt x="2496" y="3870"/>
                    <a:pt x="2496" y="3870"/>
                    <a:pt x="2496" y="3870"/>
                  </a:cubicBezTo>
                  <a:cubicBezTo>
                    <a:pt x="2496" y="3864"/>
                    <a:pt x="2502" y="3858"/>
                    <a:pt x="2502" y="3847"/>
                  </a:cubicBezTo>
                  <a:cubicBezTo>
                    <a:pt x="2502" y="3823"/>
                    <a:pt x="2473" y="3829"/>
                    <a:pt x="2450" y="3817"/>
                  </a:cubicBezTo>
                  <a:cubicBezTo>
                    <a:pt x="2479" y="3800"/>
                    <a:pt x="2473" y="3777"/>
                    <a:pt x="2490" y="3748"/>
                  </a:cubicBezTo>
                  <a:cubicBezTo>
                    <a:pt x="2508" y="3754"/>
                    <a:pt x="2508" y="3765"/>
                    <a:pt x="2514" y="3783"/>
                  </a:cubicBezTo>
                  <a:cubicBezTo>
                    <a:pt x="2531" y="3754"/>
                    <a:pt x="2554" y="3742"/>
                    <a:pt x="2554" y="3707"/>
                  </a:cubicBezTo>
                  <a:cubicBezTo>
                    <a:pt x="2554" y="3643"/>
                    <a:pt x="2537" y="3573"/>
                    <a:pt x="2473" y="3573"/>
                  </a:cubicBezTo>
                  <a:cubicBezTo>
                    <a:pt x="2415" y="3573"/>
                    <a:pt x="2397" y="3614"/>
                    <a:pt x="2345" y="3625"/>
                  </a:cubicBezTo>
                  <a:cubicBezTo>
                    <a:pt x="2339" y="3620"/>
                    <a:pt x="2333" y="3620"/>
                    <a:pt x="2333" y="3614"/>
                  </a:cubicBezTo>
                  <a:cubicBezTo>
                    <a:pt x="2333" y="3602"/>
                    <a:pt x="2351" y="3596"/>
                    <a:pt x="2351" y="3585"/>
                  </a:cubicBezTo>
                  <a:cubicBezTo>
                    <a:pt x="2351" y="3573"/>
                    <a:pt x="2345" y="3573"/>
                    <a:pt x="2345" y="3561"/>
                  </a:cubicBezTo>
                  <a:cubicBezTo>
                    <a:pt x="2356" y="3567"/>
                    <a:pt x="2362" y="3573"/>
                    <a:pt x="2374" y="3579"/>
                  </a:cubicBezTo>
                  <a:cubicBezTo>
                    <a:pt x="2385" y="3573"/>
                    <a:pt x="2385" y="3573"/>
                    <a:pt x="2385" y="3573"/>
                  </a:cubicBezTo>
                  <a:cubicBezTo>
                    <a:pt x="2368" y="3503"/>
                    <a:pt x="2310" y="3486"/>
                    <a:pt x="2269" y="3428"/>
                  </a:cubicBezTo>
                  <a:cubicBezTo>
                    <a:pt x="2252" y="3404"/>
                    <a:pt x="2246" y="3369"/>
                    <a:pt x="2217" y="3369"/>
                  </a:cubicBezTo>
                  <a:cubicBezTo>
                    <a:pt x="2199" y="3369"/>
                    <a:pt x="2199" y="3398"/>
                    <a:pt x="2182" y="3398"/>
                  </a:cubicBezTo>
                  <a:cubicBezTo>
                    <a:pt x="2170" y="3398"/>
                    <a:pt x="2164" y="3392"/>
                    <a:pt x="2153" y="3381"/>
                  </a:cubicBezTo>
                  <a:cubicBezTo>
                    <a:pt x="2124" y="3398"/>
                    <a:pt x="2112" y="3433"/>
                    <a:pt x="2077" y="3433"/>
                  </a:cubicBezTo>
                  <a:cubicBezTo>
                    <a:pt x="2026" y="3433"/>
                    <a:pt x="2002" y="3404"/>
                    <a:pt x="1956" y="3375"/>
                  </a:cubicBezTo>
                  <a:cubicBezTo>
                    <a:pt x="1938" y="3363"/>
                    <a:pt x="1921" y="3369"/>
                    <a:pt x="1903" y="3358"/>
                  </a:cubicBezTo>
                  <a:cubicBezTo>
                    <a:pt x="1828" y="3311"/>
                    <a:pt x="1781" y="3270"/>
                    <a:pt x="1694" y="3270"/>
                  </a:cubicBezTo>
                  <a:cubicBezTo>
                    <a:pt x="1665" y="3270"/>
                    <a:pt x="1653" y="3299"/>
                    <a:pt x="1630" y="3317"/>
                  </a:cubicBezTo>
                  <a:cubicBezTo>
                    <a:pt x="1595" y="3328"/>
                    <a:pt x="1566" y="3328"/>
                    <a:pt x="1531" y="3334"/>
                  </a:cubicBezTo>
                  <a:cubicBezTo>
                    <a:pt x="1525" y="3247"/>
                    <a:pt x="1432" y="3241"/>
                    <a:pt x="1368" y="3177"/>
                  </a:cubicBezTo>
                  <a:cubicBezTo>
                    <a:pt x="1304" y="3131"/>
                    <a:pt x="1257" y="3113"/>
                    <a:pt x="1187" y="3072"/>
                  </a:cubicBezTo>
                  <a:cubicBezTo>
                    <a:pt x="1135" y="3043"/>
                    <a:pt x="1112" y="3008"/>
                    <a:pt x="1053" y="3008"/>
                  </a:cubicBezTo>
                  <a:cubicBezTo>
                    <a:pt x="1019" y="3008"/>
                    <a:pt x="1001" y="3037"/>
                    <a:pt x="972" y="3055"/>
                  </a:cubicBezTo>
                  <a:cubicBezTo>
                    <a:pt x="925" y="3078"/>
                    <a:pt x="890" y="3090"/>
                    <a:pt x="832" y="3090"/>
                  </a:cubicBezTo>
                  <a:cubicBezTo>
                    <a:pt x="780" y="3090"/>
                    <a:pt x="751" y="3084"/>
                    <a:pt x="693" y="3084"/>
                  </a:cubicBezTo>
                  <a:cubicBezTo>
                    <a:pt x="646" y="3084"/>
                    <a:pt x="623" y="3090"/>
                    <a:pt x="576" y="3090"/>
                  </a:cubicBezTo>
                  <a:cubicBezTo>
                    <a:pt x="361" y="3090"/>
                    <a:pt x="361" y="3090"/>
                    <a:pt x="361" y="3090"/>
                  </a:cubicBezTo>
                  <a:cubicBezTo>
                    <a:pt x="64" y="3148"/>
                    <a:pt x="64" y="3148"/>
                    <a:pt x="64" y="3148"/>
                  </a:cubicBezTo>
                  <a:cubicBezTo>
                    <a:pt x="5" y="3148"/>
                    <a:pt x="5" y="3148"/>
                    <a:pt x="5" y="3148"/>
                  </a:cubicBezTo>
                  <a:lnTo>
                    <a:pt x="0" y="3148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B1E3612-5407-8944-B1B0-4EF4174B2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382" y="8789138"/>
              <a:ext cx="1905190" cy="1352346"/>
            </a:xfrm>
            <a:custGeom>
              <a:avLst/>
              <a:gdLst>
                <a:gd name="T0" fmla="*/ 2026 w 4332"/>
                <a:gd name="T1" fmla="*/ 2683 h 3074"/>
                <a:gd name="T2" fmla="*/ 0 w 4332"/>
                <a:gd name="T3" fmla="*/ 2415 h 3074"/>
                <a:gd name="T4" fmla="*/ 6 w 4332"/>
                <a:gd name="T5" fmla="*/ 5 h 3074"/>
                <a:gd name="T6" fmla="*/ 145 w 4332"/>
                <a:gd name="T7" fmla="*/ 34 h 3074"/>
                <a:gd name="T8" fmla="*/ 442 w 4332"/>
                <a:gd name="T9" fmla="*/ 58 h 3074"/>
                <a:gd name="T10" fmla="*/ 623 w 4332"/>
                <a:gd name="T11" fmla="*/ 168 h 3074"/>
                <a:gd name="T12" fmla="*/ 716 w 4332"/>
                <a:gd name="T13" fmla="*/ 331 h 3074"/>
                <a:gd name="T14" fmla="*/ 879 w 4332"/>
                <a:gd name="T15" fmla="*/ 296 h 3074"/>
                <a:gd name="T16" fmla="*/ 1129 w 4332"/>
                <a:gd name="T17" fmla="*/ 518 h 3074"/>
                <a:gd name="T18" fmla="*/ 1257 w 4332"/>
                <a:gd name="T19" fmla="*/ 768 h 3074"/>
                <a:gd name="T20" fmla="*/ 1560 w 4332"/>
                <a:gd name="T21" fmla="*/ 983 h 3074"/>
                <a:gd name="T22" fmla="*/ 1845 w 4332"/>
                <a:gd name="T23" fmla="*/ 1240 h 3074"/>
                <a:gd name="T24" fmla="*/ 1915 w 4332"/>
                <a:gd name="T25" fmla="*/ 1164 h 3074"/>
                <a:gd name="T26" fmla="*/ 2171 w 4332"/>
                <a:gd name="T27" fmla="*/ 1071 h 3074"/>
                <a:gd name="T28" fmla="*/ 2427 w 4332"/>
                <a:gd name="T29" fmla="*/ 1170 h 3074"/>
                <a:gd name="T30" fmla="*/ 2596 w 4332"/>
                <a:gd name="T31" fmla="*/ 1193 h 3074"/>
                <a:gd name="T32" fmla="*/ 2637 w 4332"/>
                <a:gd name="T33" fmla="*/ 1158 h 3074"/>
                <a:gd name="T34" fmla="*/ 2753 w 4332"/>
                <a:gd name="T35" fmla="*/ 1193 h 3074"/>
                <a:gd name="T36" fmla="*/ 3184 w 4332"/>
                <a:gd name="T37" fmla="*/ 1135 h 3074"/>
                <a:gd name="T38" fmla="*/ 3405 w 4332"/>
                <a:gd name="T39" fmla="*/ 1385 h 3074"/>
                <a:gd name="T40" fmla="*/ 3522 w 4332"/>
                <a:gd name="T41" fmla="*/ 1664 h 3074"/>
                <a:gd name="T42" fmla="*/ 4331 w 4332"/>
                <a:gd name="T43" fmla="*/ 2072 h 3074"/>
                <a:gd name="T44" fmla="*/ 4226 w 4332"/>
                <a:gd name="T45" fmla="*/ 2066 h 3074"/>
                <a:gd name="T46" fmla="*/ 4063 w 4332"/>
                <a:gd name="T47" fmla="*/ 2223 h 3074"/>
                <a:gd name="T48" fmla="*/ 3894 w 4332"/>
                <a:gd name="T49" fmla="*/ 2235 h 3074"/>
                <a:gd name="T50" fmla="*/ 3621 w 4332"/>
                <a:gd name="T51" fmla="*/ 2235 h 3074"/>
                <a:gd name="T52" fmla="*/ 3446 w 4332"/>
                <a:gd name="T53" fmla="*/ 2247 h 3074"/>
                <a:gd name="T54" fmla="*/ 3208 w 4332"/>
                <a:gd name="T55" fmla="*/ 2276 h 3074"/>
                <a:gd name="T56" fmla="*/ 3126 w 4332"/>
                <a:gd name="T57" fmla="*/ 2421 h 3074"/>
                <a:gd name="T58" fmla="*/ 3068 w 4332"/>
                <a:gd name="T59" fmla="*/ 2555 h 3074"/>
                <a:gd name="T60" fmla="*/ 2719 w 4332"/>
                <a:gd name="T61" fmla="*/ 2759 h 3074"/>
                <a:gd name="T62" fmla="*/ 2556 w 4332"/>
                <a:gd name="T63" fmla="*/ 2881 h 3074"/>
                <a:gd name="T64" fmla="*/ 2643 w 4332"/>
                <a:gd name="T65" fmla="*/ 2916 h 3074"/>
                <a:gd name="T66" fmla="*/ 2532 w 4332"/>
                <a:gd name="T67" fmla="*/ 2887 h 3074"/>
                <a:gd name="T68" fmla="*/ 2369 w 4332"/>
                <a:gd name="T69" fmla="*/ 2846 h 3074"/>
                <a:gd name="T70" fmla="*/ 2340 w 4332"/>
                <a:gd name="T71" fmla="*/ 2753 h 3074"/>
                <a:gd name="T72" fmla="*/ 2189 w 4332"/>
                <a:gd name="T73" fmla="*/ 2730 h 3074"/>
                <a:gd name="T74" fmla="*/ 2142 w 4332"/>
                <a:gd name="T75" fmla="*/ 2613 h 3074"/>
                <a:gd name="T76" fmla="*/ 2043 w 4332"/>
                <a:gd name="T77" fmla="*/ 2613 h 3074"/>
                <a:gd name="T78" fmla="*/ 1851 w 4332"/>
                <a:gd name="T79" fmla="*/ 2613 h 3074"/>
                <a:gd name="T80" fmla="*/ 1944 w 4332"/>
                <a:gd name="T81" fmla="*/ 2334 h 3074"/>
                <a:gd name="T82" fmla="*/ 1746 w 4332"/>
                <a:gd name="T83" fmla="*/ 2381 h 3074"/>
                <a:gd name="T84" fmla="*/ 1705 w 4332"/>
                <a:gd name="T85" fmla="*/ 2491 h 3074"/>
                <a:gd name="T86" fmla="*/ 1711 w 4332"/>
                <a:gd name="T87" fmla="*/ 2538 h 3074"/>
                <a:gd name="T88" fmla="*/ 1304 w 4332"/>
                <a:gd name="T89" fmla="*/ 2817 h 3074"/>
                <a:gd name="T90" fmla="*/ 1106 w 4332"/>
                <a:gd name="T91" fmla="*/ 2841 h 3074"/>
                <a:gd name="T92" fmla="*/ 681 w 4332"/>
                <a:gd name="T93" fmla="*/ 2596 h 3074"/>
                <a:gd name="T94" fmla="*/ 401 w 4332"/>
                <a:gd name="T95" fmla="*/ 2532 h 3074"/>
                <a:gd name="T96" fmla="*/ 308 w 4332"/>
                <a:gd name="T97" fmla="*/ 2602 h 3074"/>
                <a:gd name="T98" fmla="*/ 169 w 4332"/>
                <a:gd name="T99" fmla="*/ 2515 h 3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32" h="3074">
                  <a:moveTo>
                    <a:pt x="2072" y="2642"/>
                  </a:moveTo>
                  <a:lnTo>
                    <a:pt x="2072" y="2642"/>
                  </a:lnTo>
                  <a:cubicBezTo>
                    <a:pt x="2049" y="2648"/>
                    <a:pt x="2037" y="2666"/>
                    <a:pt x="2026" y="2683"/>
                  </a:cubicBezTo>
                  <a:cubicBezTo>
                    <a:pt x="2043" y="2683"/>
                    <a:pt x="2055" y="2683"/>
                    <a:pt x="2078" y="2683"/>
                  </a:cubicBezTo>
                  <a:cubicBezTo>
                    <a:pt x="2078" y="2672"/>
                    <a:pt x="2072" y="2660"/>
                    <a:pt x="2072" y="2642"/>
                  </a:cubicBezTo>
                  <a:close/>
                  <a:moveTo>
                    <a:pt x="0" y="2415"/>
                  </a:moveTo>
                  <a:lnTo>
                    <a:pt x="0" y="2415"/>
                  </a:lnTo>
                  <a:lnTo>
                    <a:pt x="0" y="2415"/>
                  </a:lnTo>
                  <a:cubicBezTo>
                    <a:pt x="6" y="5"/>
                    <a:pt x="6" y="5"/>
                    <a:pt x="6" y="5"/>
                  </a:cubicBezTo>
                  <a:lnTo>
                    <a:pt x="6" y="5"/>
                  </a:lnTo>
                  <a:cubicBezTo>
                    <a:pt x="29" y="0"/>
                    <a:pt x="29" y="0"/>
                    <a:pt x="29" y="0"/>
                  </a:cubicBezTo>
                  <a:cubicBezTo>
                    <a:pt x="70" y="23"/>
                    <a:pt x="99" y="17"/>
                    <a:pt x="145" y="34"/>
                  </a:cubicBezTo>
                  <a:cubicBezTo>
                    <a:pt x="204" y="58"/>
                    <a:pt x="221" y="104"/>
                    <a:pt x="285" y="104"/>
                  </a:cubicBezTo>
                  <a:cubicBezTo>
                    <a:pt x="320" y="104"/>
                    <a:pt x="314" y="40"/>
                    <a:pt x="349" y="40"/>
                  </a:cubicBezTo>
                  <a:cubicBezTo>
                    <a:pt x="384" y="40"/>
                    <a:pt x="407" y="58"/>
                    <a:pt x="442" y="58"/>
                  </a:cubicBezTo>
                  <a:cubicBezTo>
                    <a:pt x="466" y="58"/>
                    <a:pt x="477" y="52"/>
                    <a:pt x="501" y="52"/>
                  </a:cubicBezTo>
                  <a:cubicBezTo>
                    <a:pt x="547" y="52"/>
                    <a:pt x="570" y="93"/>
                    <a:pt x="599" y="133"/>
                  </a:cubicBezTo>
                  <a:cubicBezTo>
                    <a:pt x="605" y="145"/>
                    <a:pt x="611" y="157"/>
                    <a:pt x="623" y="168"/>
                  </a:cubicBezTo>
                  <a:cubicBezTo>
                    <a:pt x="646" y="186"/>
                    <a:pt x="693" y="168"/>
                    <a:pt x="693" y="197"/>
                  </a:cubicBezTo>
                  <a:cubicBezTo>
                    <a:pt x="693" y="221"/>
                    <a:pt x="681" y="238"/>
                    <a:pt x="681" y="267"/>
                  </a:cubicBezTo>
                  <a:cubicBezTo>
                    <a:pt x="681" y="296"/>
                    <a:pt x="704" y="308"/>
                    <a:pt x="716" y="331"/>
                  </a:cubicBezTo>
                  <a:cubicBezTo>
                    <a:pt x="739" y="384"/>
                    <a:pt x="745" y="442"/>
                    <a:pt x="797" y="442"/>
                  </a:cubicBezTo>
                  <a:cubicBezTo>
                    <a:pt x="832" y="442"/>
                    <a:pt x="838" y="396"/>
                    <a:pt x="838" y="360"/>
                  </a:cubicBezTo>
                  <a:cubicBezTo>
                    <a:pt x="844" y="331"/>
                    <a:pt x="873" y="326"/>
                    <a:pt x="879" y="296"/>
                  </a:cubicBezTo>
                  <a:cubicBezTo>
                    <a:pt x="902" y="366"/>
                    <a:pt x="972" y="372"/>
                    <a:pt x="1036" y="390"/>
                  </a:cubicBezTo>
                  <a:cubicBezTo>
                    <a:pt x="1088" y="401"/>
                    <a:pt x="1106" y="430"/>
                    <a:pt x="1153" y="448"/>
                  </a:cubicBezTo>
                  <a:cubicBezTo>
                    <a:pt x="1147" y="477"/>
                    <a:pt x="1129" y="489"/>
                    <a:pt x="1129" y="518"/>
                  </a:cubicBezTo>
                  <a:cubicBezTo>
                    <a:pt x="1129" y="576"/>
                    <a:pt x="1129" y="622"/>
                    <a:pt x="1170" y="663"/>
                  </a:cubicBezTo>
                  <a:cubicBezTo>
                    <a:pt x="1199" y="692"/>
                    <a:pt x="1257" y="686"/>
                    <a:pt x="1257" y="727"/>
                  </a:cubicBezTo>
                  <a:cubicBezTo>
                    <a:pt x="1257" y="768"/>
                    <a:pt x="1257" y="768"/>
                    <a:pt x="1257" y="768"/>
                  </a:cubicBezTo>
                  <a:cubicBezTo>
                    <a:pt x="1257" y="797"/>
                    <a:pt x="1298" y="791"/>
                    <a:pt x="1321" y="797"/>
                  </a:cubicBezTo>
                  <a:cubicBezTo>
                    <a:pt x="1362" y="809"/>
                    <a:pt x="1379" y="838"/>
                    <a:pt x="1414" y="861"/>
                  </a:cubicBezTo>
                  <a:cubicBezTo>
                    <a:pt x="1479" y="902"/>
                    <a:pt x="1525" y="919"/>
                    <a:pt x="1560" y="983"/>
                  </a:cubicBezTo>
                  <a:cubicBezTo>
                    <a:pt x="1572" y="1007"/>
                    <a:pt x="1595" y="1007"/>
                    <a:pt x="1612" y="1024"/>
                  </a:cubicBezTo>
                  <a:cubicBezTo>
                    <a:pt x="1647" y="1082"/>
                    <a:pt x="1665" y="1123"/>
                    <a:pt x="1723" y="1164"/>
                  </a:cubicBezTo>
                  <a:cubicBezTo>
                    <a:pt x="1764" y="1199"/>
                    <a:pt x="1787" y="1240"/>
                    <a:pt x="1845" y="1240"/>
                  </a:cubicBezTo>
                  <a:cubicBezTo>
                    <a:pt x="1857" y="1240"/>
                    <a:pt x="1857" y="1228"/>
                    <a:pt x="1868" y="1222"/>
                  </a:cubicBezTo>
                  <a:cubicBezTo>
                    <a:pt x="1892" y="1216"/>
                    <a:pt x="1909" y="1222"/>
                    <a:pt x="1933" y="1216"/>
                  </a:cubicBezTo>
                  <a:cubicBezTo>
                    <a:pt x="1927" y="1193"/>
                    <a:pt x="1915" y="1187"/>
                    <a:pt x="1915" y="1164"/>
                  </a:cubicBezTo>
                  <a:cubicBezTo>
                    <a:pt x="1915" y="1117"/>
                    <a:pt x="1962" y="1082"/>
                    <a:pt x="2008" y="1082"/>
                  </a:cubicBezTo>
                  <a:cubicBezTo>
                    <a:pt x="2049" y="1082"/>
                    <a:pt x="2072" y="1094"/>
                    <a:pt x="2113" y="1094"/>
                  </a:cubicBezTo>
                  <a:cubicBezTo>
                    <a:pt x="2142" y="1094"/>
                    <a:pt x="2148" y="1071"/>
                    <a:pt x="2171" y="1071"/>
                  </a:cubicBezTo>
                  <a:cubicBezTo>
                    <a:pt x="2253" y="1071"/>
                    <a:pt x="2270" y="1164"/>
                    <a:pt x="2346" y="1164"/>
                  </a:cubicBezTo>
                  <a:cubicBezTo>
                    <a:pt x="2358" y="1164"/>
                    <a:pt x="2358" y="1152"/>
                    <a:pt x="2369" y="1152"/>
                  </a:cubicBezTo>
                  <a:cubicBezTo>
                    <a:pt x="2393" y="1152"/>
                    <a:pt x="2398" y="1170"/>
                    <a:pt x="2427" y="1170"/>
                  </a:cubicBezTo>
                  <a:cubicBezTo>
                    <a:pt x="2439" y="1170"/>
                    <a:pt x="2445" y="1164"/>
                    <a:pt x="2462" y="1164"/>
                  </a:cubicBezTo>
                  <a:cubicBezTo>
                    <a:pt x="2480" y="1164"/>
                    <a:pt x="2486" y="1181"/>
                    <a:pt x="2497" y="1187"/>
                  </a:cubicBezTo>
                  <a:cubicBezTo>
                    <a:pt x="2532" y="1199"/>
                    <a:pt x="2561" y="1193"/>
                    <a:pt x="2596" y="1193"/>
                  </a:cubicBezTo>
                  <a:cubicBezTo>
                    <a:pt x="2620" y="1193"/>
                    <a:pt x="2620" y="1193"/>
                    <a:pt x="2620" y="1193"/>
                  </a:cubicBezTo>
                  <a:cubicBezTo>
                    <a:pt x="2620" y="1170"/>
                    <a:pt x="2620" y="1170"/>
                    <a:pt x="2620" y="1170"/>
                  </a:cubicBezTo>
                  <a:cubicBezTo>
                    <a:pt x="2625" y="1164"/>
                    <a:pt x="2631" y="1158"/>
                    <a:pt x="2637" y="1158"/>
                  </a:cubicBezTo>
                  <a:cubicBezTo>
                    <a:pt x="2649" y="1158"/>
                    <a:pt x="2654" y="1164"/>
                    <a:pt x="2666" y="1164"/>
                  </a:cubicBezTo>
                  <a:cubicBezTo>
                    <a:pt x="2678" y="1164"/>
                    <a:pt x="2684" y="1164"/>
                    <a:pt x="2695" y="1164"/>
                  </a:cubicBezTo>
                  <a:cubicBezTo>
                    <a:pt x="2719" y="1164"/>
                    <a:pt x="2730" y="1187"/>
                    <a:pt x="2753" y="1193"/>
                  </a:cubicBezTo>
                  <a:cubicBezTo>
                    <a:pt x="2812" y="1216"/>
                    <a:pt x="2847" y="1240"/>
                    <a:pt x="2911" y="1240"/>
                  </a:cubicBezTo>
                  <a:cubicBezTo>
                    <a:pt x="2940" y="1240"/>
                    <a:pt x="2934" y="1187"/>
                    <a:pt x="2963" y="1181"/>
                  </a:cubicBezTo>
                  <a:cubicBezTo>
                    <a:pt x="3050" y="1158"/>
                    <a:pt x="3097" y="1135"/>
                    <a:pt x="3184" y="1135"/>
                  </a:cubicBezTo>
                  <a:cubicBezTo>
                    <a:pt x="3260" y="1135"/>
                    <a:pt x="3306" y="1146"/>
                    <a:pt x="3365" y="1193"/>
                  </a:cubicBezTo>
                  <a:cubicBezTo>
                    <a:pt x="3411" y="1222"/>
                    <a:pt x="3405" y="1274"/>
                    <a:pt x="3405" y="1333"/>
                  </a:cubicBezTo>
                  <a:cubicBezTo>
                    <a:pt x="3405" y="1385"/>
                    <a:pt x="3405" y="1385"/>
                    <a:pt x="3405" y="1385"/>
                  </a:cubicBezTo>
                  <a:cubicBezTo>
                    <a:pt x="3405" y="1467"/>
                    <a:pt x="3469" y="1496"/>
                    <a:pt x="3469" y="1577"/>
                  </a:cubicBezTo>
                  <a:cubicBezTo>
                    <a:pt x="3469" y="1595"/>
                    <a:pt x="3464" y="1600"/>
                    <a:pt x="3464" y="1618"/>
                  </a:cubicBezTo>
                  <a:cubicBezTo>
                    <a:pt x="3464" y="1647"/>
                    <a:pt x="3493" y="1653"/>
                    <a:pt x="3522" y="1664"/>
                  </a:cubicBezTo>
                  <a:cubicBezTo>
                    <a:pt x="3568" y="1682"/>
                    <a:pt x="3592" y="1705"/>
                    <a:pt x="3638" y="1723"/>
                  </a:cubicBezTo>
                  <a:cubicBezTo>
                    <a:pt x="4331" y="2072"/>
                    <a:pt x="4331" y="2072"/>
                    <a:pt x="4331" y="2072"/>
                  </a:cubicBezTo>
                  <a:lnTo>
                    <a:pt x="4331" y="2072"/>
                  </a:lnTo>
                  <a:cubicBezTo>
                    <a:pt x="4331" y="2084"/>
                    <a:pt x="4320" y="2101"/>
                    <a:pt x="4302" y="2101"/>
                  </a:cubicBezTo>
                  <a:cubicBezTo>
                    <a:pt x="4273" y="2101"/>
                    <a:pt x="4261" y="2078"/>
                    <a:pt x="4255" y="2055"/>
                  </a:cubicBezTo>
                  <a:cubicBezTo>
                    <a:pt x="4244" y="2060"/>
                    <a:pt x="4238" y="2066"/>
                    <a:pt x="4226" y="2066"/>
                  </a:cubicBezTo>
                  <a:cubicBezTo>
                    <a:pt x="4186" y="2031"/>
                    <a:pt x="4191" y="2037"/>
                    <a:pt x="4226" y="2107"/>
                  </a:cubicBezTo>
                  <a:cubicBezTo>
                    <a:pt x="4226" y="2183"/>
                    <a:pt x="4145" y="2194"/>
                    <a:pt x="4081" y="2223"/>
                  </a:cubicBezTo>
                  <a:cubicBezTo>
                    <a:pt x="4063" y="2223"/>
                    <a:pt x="4063" y="2223"/>
                    <a:pt x="4063" y="2223"/>
                  </a:cubicBezTo>
                  <a:cubicBezTo>
                    <a:pt x="4034" y="2229"/>
                    <a:pt x="4017" y="2235"/>
                    <a:pt x="3982" y="2235"/>
                  </a:cubicBezTo>
                  <a:cubicBezTo>
                    <a:pt x="3959" y="2235"/>
                    <a:pt x="3947" y="2223"/>
                    <a:pt x="3924" y="2223"/>
                  </a:cubicBezTo>
                  <a:cubicBezTo>
                    <a:pt x="3912" y="2223"/>
                    <a:pt x="3906" y="2235"/>
                    <a:pt x="3894" y="2235"/>
                  </a:cubicBezTo>
                  <a:cubicBezTo>
                    <a:pt x="3877" y="2235"/>
                    <a:pt x="3877" y="2223"/>
                    <a:pt x="3860" y="2223"/>
                  </a:cubicBezTo>
                  <a:cubicBezTo>
                    <a:pt x="3790" y="2223"/>
                    <a:pt x="3749" y="2252"/>
                    <a:pt x="3673" y="2252"/>
                  </a:cubicBezTo>
                  <a:cubicBezTo>
                    <a:pt x="3650" y="2252"/>
                    <a:pt x="3632" y="2252"/>
                    <a:pt x="3621" y="2235"/>
                  </a:cubicBezTo>
                  <a:cubicBezTo>
                    <a:pt x="3603" y="2258"/>
                    <a:pt x="3574" y="2252"/>
                    <a:pt x="3539" y="2258"/>
                  </a:cubicBezTo>
                  <a:cubicBezTo>
                    <a:pt x="3510" y="2264"/>
                    <a:pt x="3493" y="2276"/>
                    <a:pt x="3464" y="2276"/>
                  </a:cubicBezTo>
                  <a:cubicBezTo>
                    <a:pt x="3452" y="2276"/>
                    <a:pt x="3452" y="2258"/>
                    <a:pt x="3446" y="2247"/>
                  </a:cubicBezTo>
                  <a:cubicBezTo>
                    <a:pt x="3429" y="2287"/>
                    <a:pt x="3382" y="2293"/>
                    <a:pt x="3336" y="2293"/>
                  </a:cubicBezTo>
                  <a:cubicBezTo>
                    <a:pt x="3318" y="2293"/>
                    <a:pt x="3312" y="2264"/>
                    <a:pt x="3295" y="2264"/>
                  </a:cubicBezTo>
                  <a:cubicBezTo>
                    <a:pt x="3260" y="2264"/>
                    <a:pt x="3242" y="2270"/>
                    <a:pt x="3208" y="2276"/>
                  </a:cubicBezTo>
                  <a:cubicBezTo>
                    <a:pt x="3208" y="2282"/>
                    <a:pt x="3208" y="2287"/>
                    <a:pt x="3208" y="2293"/>
                  </a:cubicBezTo>
                  <a:cubicBezTo>
                    <a:pt x="3208" y="2316"/>
                    <a:pt x="3213" y="2334"/>
                    <a:pt x="3225" y="2352"/>
                  </a:cubicBezTo>
                  <a:cubicBezTo>
                    <a:pt x="3184" y="2375"/>
                    <a:pt x="3126" y="2375"/>
                    <a:pt x="3126" y="2421"/>
                  </a:cubicBezTo>
                  <a:cubicBezTo>
                    <a:pt x="3126" y="2427"/>
                    <a:pt x="3126" y="2427"/>
                    <a:pt x="3126" y="2433"/>
                  </a:cubicBezTo>
                  <a:cubicBezTo>
                    <a:pt x="3155" y="2415"/>
                    <a:pt x="3167" y="2404"/>
                    <a:pt x="3202" y="2398"/>
                  </a:cubicBezTo>
                  <a:cubicBezTo>
                    <a:pt x="3143" y="2456"/>
                    <a:pt x="3126" y="2497"/>
                    <a:pt x="3068" y="2555"/>
                  </a:cubicBezTo>
                  <a:cubicBezTo>
                    <a:pt x="3015" y="2608"/>
                    <a:pt x="2986" y="2637"/>
                    <a:pt x="2928" y="2683"/>
                  </a:cubicBezTo>
                  <a:cubicBezTo>
                    <a:pt x="2899" y="2707"/>
                    <a:pt x="2887" y="2724"/>
                    <a:pt x="2852" y="2736"/>
                  </a:cubicBezTo>
                  <a:cubicBezTo>
                    <a:pt x="2800" y="2753"/>
                    <a:pt x="2765" y="2741"/>
                    <a:pt x="2719" y="2759"/>
                  </a:cubicBezTo>
                  <a:cubicBezTo>
                    <a:pt x="2660" y="2782"/>
                    <a:pt x="2625" y="2805"/>
                    <a:pt x="2567" y="2805"/>
                  </a:cubicBezTo>
                  <a:cubicBezTo>
                    <a:pt x="2550" y="2805"/>
                    <a:pt x="2538" y="2805"/>
                    <a:pt x="2521" y="2805"/>
                  </a:cubicBezTo>
                  <a:cubicBezTo>
                    <a:pt x="2526" y="2835"/>
                    <a:pt x="2538" y="2852"/>
                    <a:pt x="2556" y="2881"/>
                  </a:cubicBezTo>
                  <a:cubicBezTo>
                    <a:pt x="2561" y="2899"/>
                    <a:pt x="2567" y="2922"/>
                    <a:pt x="2585" y="2922"/>
                  </a:cubicBezTo>
                  <a:cubicBezTo>
                    <a:pt x="2608" y="2922"/>
                    <a:pt x="2625" y="2910"/>
                    <a:pt x="2643" y="2899"/>
                  </a:cubicBezTo>
                  <a:cubicBezTo>
                    <a:pt x="2643" y="2904"/>
                    <a:pt x="2643" y="2910"/>
                    <a:pt x="2643" y="2916"/>
                  </a:cubicBezTo>
                  <a:cubicBezTo>
                    <a:pt x="2643" y="2980"/>
                    <a:pt x="2637" y="3015"/>
                    <a:pt x="2631" y="3073"/>
                  </a:cubicBezTo>
                  <a:cubicBezTo>
                    <a:pt x="2590" y="3062"/>
                    <a:pt x="2590" y="3021"/>
                    <a:pt x="2573" y="2980"/>
                  </a:cubicBezTo>
                  <a:cubicBezTo>
                    <a:pt x="2556" y="2945"/>
                    <a:pt x="2532" y="2928"/>
                    <a:pt x="2532" y="2887"/>
                  </a:cubicBezTo>
                  <a:cubicBezTo>
                    <a:pt x="2497" y="2881"/>
                    <a:pt x="2480" y="2864"/>
                    <a:pt x="2445" y="2864"/>
                  </a:cubicBezTo>
                  <a:cubicBezTo>
                    <a:pt x="2416" y="2864"/>
                    <a:pt x="2422" y="2904"/>
                    <a:pt x="2416" y="2934"/>
                  </a:cubicBezTo>
                  <a:cubicBezTo>
                    <a:pt x="2387" y="2904"/>
                    <a:pt x="2387" y="2881"/>
                    <a:pt x="2369" y="2846"/>
                  </a:cubicBezTo>
                  <a:cubicBezTo>
                    <a:pt x="2358" y="2835"/>
                    <a:pt x="2340" y="2829"/>
                    <a:pt x="2340" y="2811"/>
                  </a:cubicBezTo>
                  <a:cubicBezTo>
                    <a:pt x="2340" y="2800"/>
                    <a:pt x="2352" y="2800"/>
                    <a:pt x="2358" y="2794"/>
                  </a:cubicBezTo>
                  <a:cubicBezTo>
                    <a:pt x="2352" y="2776"/>
                    <a:pt x="2358" y="2753"/>
                    <a:pt x="2340" y="2753"/>
                  </a:cubicBezTo>
                  <a:cubicBezTo>
                    <a:pt x="2311" y="2753"/>
                    <a:pt x="2299" y="2776"/>
                    <a:pt x="2276" y="2782"/>
                  </a:cubicBezTo>
                  <a:cubicBezTo>
                    <a:pt x="2259" y="2788"/>
                    <a:pt x="2253" y="2788"/>
                    <a:pt x="2235" y="2788"/>
                  </a:cubicBezTo>
                  <a:cubicBezTo>
                    <a:pt x="2206" y="2788"/>
                    <a:pt x="2206" y="2759"/>
                    <a:pt x="2189" y="2730"/>
                  </a:cubicBezTo>
                  <a:cubicBezTo>
                    <a:pt x="2165" y="2707"/>
                    <a:pt x="2136" y="2695"/>
                    <a:pt x="2136" y="2660"/>
                  </a:cubicBezTo>
                  <a:cubicBezTo>
                    <a:pt x="2136" y="2648"/>
                    <a:pt x="2148" y="2637"/>
                    <a:pt x="2148" y="2625"/>
                  </a:cubicBezTo>
                  <a:cubicBezTo>
                    <a:pt x="2148" y="2619"/>
                    <a:pt x="2142" y="2619"/>
                    <a:pt x="2142" y="2613"/>
                  </a:cubicBezTo>
                  <a:cubicBezTo>
                    <a:pt x="2136" y="2613"/>
                    <a:pt x="2136" y="2613"/>
                    <a:pt x="2136" y="2613"/>
                  </a:cubicBezTo>
                  <a:cubicBezTo>
                    <a:pt x="2119" y="2613"/>
                    <a:pt x="2113" y="2619"/>
                    <a:pt x="2096" y="2619"/>
                  </a:cubicBezTo>
                  <a:cubicBezTo>
                    <a:pt x="2043" y="2613"/>
                    <a:pt x="2043" y="2613"/>
                    <a:pt x="2043" y="2613"/>
                  </a:cubicBezTo>
                  <a:cubicBezTo>
                    <a:pt x="2008" y="2613"/>
                    <a:pt x="1985" y="2613"/>
                    <a:pt x="1956" y="2637"/>
                  </a:cubicBezTo>
                  <a:cubicBezTo>
                    <a:pt x="1933" y="2648"/>
                    <a:pt x="1927" y="2672"/>
                    <a:pt x="1904" y="2672"/>
                  </a:cubicBezTo>
                  <a:cubicBezTo>
                    <a:pt x="1868" y="2672"/>
                    <a:pt x="1851" y="2642"/>
                    <a:pt x="1851" y="2613"/>
                  </a:cubicBezTo>
                  <a:cubicBezTo>
                    <a:pt x="1851" y="2578"/>
                    <a:pt x="1898" y="2590"/>
                    <a:pt x="1921" y="2567"/>
                  </a:cubicBezTo>
                  <a:cubicBezTo>
                    <a:pt x="1962" y="2526"/>
                    <a:pt x="1991" y="2497"/>
                    <a:pt x="1991" y="2439"/>
                  </a:cubicBezTo>
                  <a:cubicBezTo>
                    <a:pt x="1991" y="2392"/>
                    <a:pt x="1973" y="2369"/>
                    <a:pt x="1944" y="2334"/>
                  </a:cubicBezTo>
                  <a:cubicBezTo>
                    <a:pt x="1927" y="2311"/>
                    <a:pt x="1927" y="2282"/>
                    <a:pt x="1898" y="2282"/>
                  </a:cubicBezTo>
                  <a:cubicBezTo>
                    <a:pt x="1874" y="2282"/>
                    <a:pt x="1868" y="2305"/>
                    <a:pt x="1851" y="2322"/>
                  </a:cubicBezTo>
                  <a:cubicBezTo>
                    <a:pt x="1816" y="2346"/>
                    <a:pt x="1787" y="2352"/>
                    <a:pt x="1746" y="2381"/>
                  </a:cubicBezTo>
                  <a:cubicBezTo>
                    <a:pt x="1723" y="2392"/>
                    <a:pt x="1705" y="2404"/>
                    <a:pt x="1688" y="2421"/>
                  </a:cubicBezTo>
                  <a:cubicBezTo>
                    <a:pt x="1676" y="2439"/>
                    <a:pt x="1653" y="2439"/>
                    <a:pt x="1653" y="2456"/>
                  </a:cubicBezTo>
                  <a:cubicBezTo>
                    <a:pt x="1653" y="2479"/>
                    <a:pt x="1682" y="2491"/>
                    <a:pt x="1705" y="2491"/>
                  </a:cubicBezTo>
                  <a:cubicBezTo>
                    <a:pt x="1741" y="2491"/>
                    <a:pt x="1758" y="2468"/>
                    <a:pt x="1787" y="2450"/>
                  </a:cubicBezTo>
                  <a:cubicBezTo>
                    <a:pt x="1793" y="2456"/>
                    <a:pt x="1799" y="2462"/>
                    <a:pt x="1799" y="2468"/>
                  </a:cubicBezTo>
                  <a:cubicBezTo>
                    <a:pt x="1799" y="2515"/>
                    <a:pt x="1752" y="2520"/>
                    <a:pt x="1711" y="2538"/>
                  </a:cubicBezTo>
                  <a:cubicBezTo>
                    <a:pt x="1642" y="2578"/>
                    <a:pt x="1601" y="2608"/>
                    <a:pt x="1525" y="2642"/>
                  </a:cubicBezTo>
                  <a:cubicBezTo>
                    <a:pt x="1444" y="2683"/>
                    <a:pt x="1426" y="2741"/>
                    <a:pt x="1356" y="2794"/>
                  </a:cubicBezTo>
                  <a:cubicBezTo>
                    <a:pt x="1339" y="2805"/>
                    <a:pt x="1321" y="2805"/>
                    <a:pt x="1304" y="2817"/>
                  </a:cubicBezTo>
                  <a:cubicBezTo>
                    <a:pt x="1281" y="2841"/>
                    <a:pt x="1286" y="2893"/>
                    <a:pt x="1251" y="2893"/>
                  </a:cubicBezTo>
                  <a:cubicBezTo>
                    <a:pt x="1193" y="2893"/>
                    <a:pt x="1176" y="2829"/>
                    <a:pt x="1123" y="2829"/>
                  </a:cubicBezTo>
                  <a:cubicBezTo>
                    <a:pt x="1118" y="2829"/>
                    <a:pt x="1112" y="2841"/>
                    <a:pt x="1106" y="2841"/>
                  </a:cubicBezTo>
                  <a:cubicBezTo>
                    <a:pt x="1059" y="2841"/>
                    <a:pt x="1048" y="2794"/>
                    <a:pt x="1001" y="2771"/>
                  </a:cubicBezTo>
                  <a:cubicBezTo>
                    <a:pt x="960" y="2753"/>
                    <a:pt x="925" y="2759"/>
                    <a:pt x="885" y="2730"/>
                  </a:cubicBezTo>
                  <a:cubicBezTo>
                    <a:pt x="809" y="2672"/>
                    <a:pt x="780" y="2596"/>
                    <a:pt x="681" y="2596"/>
                  </a:cubicBezTo>
                  <a:cubicBezTo>
                    <a:pt x="646" y="2596"/>
                    <a:pt x="629" y="2619"/>
                    <a:pt x="588" y="2619"/>
                  </a:cubicBezTo>
                  <a:cubicBezTo>
                    <a:pt x="570" y="2619"/>
                    <a:pt x="564" y="2602"/>
                    <a:pt x="547" y="2590"/>
                  </a:cubicBezTo>
                  <a:cubicBezTo>
                    <a:pt x="501" y="2555"/>
                    <a:pt x="466" y="2532"/>
                    <a:pt x="401" y="2532"/>
                  </a:cubicBezTo>
                  <a:cubicBezTo>
                    <a:pt x="384" y="2532"/>
                    <a:pt x="378" y="2544"/>
                    <a:pt x="361" y="2549"/>
                  </a:cubicBezTo>
                  <a:cubicBezTo>
                    <a:pt x="338" y="2555"/>
                    <a:pt x="303" y="2549"/>
                    <a:pt x="303" y="2573"/>
                  </a:cubicBezTo>
                  <a:cubicBezTo>
                    <a:pt x="303" y="2584"/>
                    <a:pt x="308" y="2590"/>
                    <a:pt x="308" y="2602"/>
                  </a:cubicBezTo>
                  <a:cubicBezTo>
                    <a:pt x="308" y="2619"/>
                    <a:pt x="308" y="2619"/>
                    <a:pt x="308" y="2619"/>
                  </a:cubicBezTo>
                  <a:cubicBezTo>
                    <a:pt x="291" y="2619"/>
                    <a:pt x="291" y="2619"/>
                    <a:pt x="291" y="2619"/>
                  </a:cubicBezTo>
                  <a:cubicBezTo>
                    <a:pt x="233" y="2596"/>
                    <a:pt x="215" y="2561"/>
                    <a:pt x="169" y="2515"/>
                  </a:cubicBezTo>
                  <a:cubicBezTo>
                    <a:pt x="116" y="2456"/>
                    <a:pt x="70" y="2427"/>
                    <a:pt x="0" y="2415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2D985730-5229-7E4B-9EAE-20661E1C4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7261" y="7333957"/>
              <a:ext cx="2669596" cy="2367092"/>
            </a:xfrm>
            <a:custGeom>
              <a:avLst/>
              <a:gdLst>
                <a:gd name="T0" fmla="*/ 4331 w 6067"/>
                <a:gd name="T1" fmla="*/ 5314 h 5379"/>
                <a:gd name="T2" fmla="*/ 4290 w 6067"/>
                <a:gd name="T3" fmla="*/ 5145 h 5379"/>
                <a:gd name="T4" fmla="*/ 4343 w 6067"/>
                <a:gd name="T5" fmla="*/ 4912 h 5379"/>
                <a:gd name="T6" fmla="*/ 4412 w 6067"/>
                <a:gd name="T7" fmla="*/ 4615 h 5379"/>
                <a:gd name="T8" fmla="*/ 4453 w 6067"/>
                <a:gd name="T9" fmla="*/ 4307 h 5379"/>
                <a:gd name="T10" fmla="*/ 4605 w 6067"/>
                <a:gd name="T11" fmla="*/ 3992 h 5379"/>
                <a:gd name="T12" fmla="*/ 4651 w 6067"/>
                <a:gd name="T13" fmla="*/ 3969 h 5379"/>
                <a:gd name="T14" fmla="*/ 4674 w 6067"/>
                <a:gd name="T15" fmla="*/ 3894 h 5379"/>
                <a:gd name="T16" fmla="*/ 4762 w 6067"/>
                <a:gd name="T17" fmla="*/ 3666 h 5379"/>
                <a:gd name="T18" fmla="*/ 4866 w 6067"/>
                <a:gd name="T19" fmla="*/ 3387 h 5379"/>
                <a:gd name="T20" fmla="*/ 4901 w 6067"/>
                <a:gd name="T21" fmla="*/ 3038 h 5379"/>
                <a:gd name="T22" fmla="*/ 4948 w 6067"/>
                <a:gd name="T23" fmla="*/ 2974 h 5379"/>
                <a:gd name="T24" fmla="*/ 5082 w 6067"/>
                <a:gd name="T25" fmla="*/ 2828 h 5379"/>
                <a:gd name="T26" fmla="*/ 5123 w 6067"/>
                <a:gd name="T27" fmla="*/ 2799 h 5379"/>
                <a:gd name="T28" fmla="*/ 5414 w 6067"/>
                <a:gd name="T29" fmla="*/ 2496 h 5379"/>
                <a:gd name="T30" fmla="*/ 5501 w 6067"/>
                <a:gd name="T31" fmla="*/ 2310 h 5379"/>
                <a:gd name="T32" fmla="*/ 5670 w 6067"/>
                <a:gd name="T33" fmla="*/ 2031 h 5379"/>
                <a:gd name="T34" fmla="*/ 5821 w 6067"/>
                <a:gd name="T35" fmla="*/ 1583 h 5379"/>
                <a:gd name="T36" fmla="*/ 5862 w 6067"/>
                <a:gd name="T37" fmla="*/ 1140 h 5379"/>
                <a:gd name="T38" fmla="*/ 5914 w 6067"/>
                <a:gd name="T39" fmla="*/ 936 h 5379"/>
                <a:gd name="T40" fmla="*/ 5868 w 6067"/>
                <a:gd name="T41" fmla="*/ 703 h 5379"/>
                <a:gd name="T42" fmla="*/ 6043 w 6067"/>
                <a:gd name="T43" fmla="*/ 174 h 5379"/>
                <a:gd name="T44" fmla="*/ 5955 w 6067"/>
                <a:gd name="T45" fmla="*/ 46 h 5379"/>
                <a:gd name="T46" fmla="*/ 5693 w 6067"/>
                <a:gd name="T47" fmla="*/ 104 h 5379"/>
                <a:gd name="T48" fmla="*/ 5286 w 6067"/>
                <a:gd name="T49" fmla="*/ 214 h 5379"/>
                <a:gd name="T50" fmla="*/ 5227 w 6067"/>
                <a:gd name="T51" fmla="*/ 447 h 5379"/>
                <a:gd name="T52" fmla="*/ 4913 w 6067"/>
                <a:gd name="T53" fmla="*/ 389 h 5379"/>
                <a:gd name="T54" fmla="*/ 4610 w 6067"/>
                <a:gd name="T55" fmla="*/ 273 h 5379"/>
                <a:gd name="T56" fmla="*/ 4261 w 6067"/>
                <a:gd name="T57" fmla="*/ 255 h 5379"/>
                <a:gd name="T58" fmla="*/ 3894 w 6067"/>
                <a:gd name="T59" fmla="*/ 389 h 5379"/>
                <a:gd name="T60" fmla="*/ 0 w 6067"/>
                <a:gd name="T61" fmla="*/ 3311 h 5379"/>
                <a:gd name="T62" fmla="*/ 279 w 6067"/>
                <a:gd name="T63" fmla="*/ 3410 h 5379"/>
                <a:gd name="T64" fmla="*/ 593 w 6067"/>
                <a:gd name="T65" fmla="*/ 3439 h 5379"/>
                <a:gd name="T66" fmla="*/ 710 w 6067"/>
                <a:gd name="T67" fmla="*/ 3637 h 5379"/>
                <a:gd name="T68" fmla="*/ 1030 w 6067"/>
                <a:gd name="T69" fmla="*/ 3696 h 5379"/>
                <a:gd name="T70" fmla="*/ 1251 w 6067"/>
                <a:gd name="T71" fmla="*/ 4033 h 5379"/>
                <a:gd name="T72" fmla="*/ 1554 w 6067"/>
                <a:gd name="T73" fmla="*/ 4289 h 5379"/>
                <a:gd name="T74" fmla="*/ 1862 w 6067"/>
                <a:gd name="T75" fmla="*/ 4528 h 5379"/>
                <a:gd name="T76" fmla="*/ 2107 w 6067"/>
                <a:gd name="T77" fmla="*/ 4400 h 5379"/>
                <a:gd name="T78" fmla="*/ 2421 w 6067"/>
                <a:gd name="T79" fmla="*/ 4476 h 5379"/>
                <a:gd name="T80" fmla="*/ 2614 w 6067"/>
                <a:gd name="T81" fmla="*/ 4499 h 5379"/>
                <a:gd name="T82" fmla="*/ 2689 w 6067"/>
                <a:gd name="T83" fmla="*/ 4470 h 5379"/>
                <a:gd name="T84" fmla="*/ 3178 w 6067"/>
                <a:gd name="T85" fmla="*/ 4441 h 5379"/>
                <a:gd name="T86" fmla="*/ 3463 w 6067"/>
                <a:gd name="T87" fmla="*/ 4883 h 5379"/>
                <a:gd name="T88" fmla="*/ 4325 w 6067"/>
                <a:gd name="T89" fmla="*/ 5378 h 5379"/>
                <a:gd name="T90" fmla="*/ 4046 w 6067"/>
                <a:gd name="T91" fmla="*/ 4068 h 5379"/>
                <a:gd name="T92" fmla="*/ 3912 w 6067"/>
                <a:gd name="T93" fmla="*/ 4348 h 5379"/>
                <a:gd name="T94" fmla="*/ 3731 w 6067"/>
                <a:gd name="T95" fmla="*/ 4220 h 5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67" h="5379">
                  <a:moveTo>
                    <a:pt x="4325" y="5378"/>
                  </a:moveTo>
                  <a:lnTo>
                    <a:pt x="4325" y="5378"/>
                  </a:lnTo>
                  <a:cubicBezTo>
                    <a:pt x="4331" y="5372"/>
                    <a:pt x="4331" y="5366"/>
                    <a:pt x="4331" y="5361"/>
                  </a:cubicBezTo>
                  <a:cubicBezTo>
                    <a:pt x="4331" y="5314"/>
                    <a:pt x="4331" y="5314"/>
                    <a:pt x="4331" y="5314"/>
                  </a:cubicBezTo>
                  <a:cubicBezTo>
                    <a:pt x="4331" y="5273"/>
                    <a:pt x="4343" y="5250"/>
                    <a:pt x="4343" y="5215"/>
                  </a:cubicBezTo>
                  <a:cubicBezTo>
                    <a:pt x="4343" y="5180"/>
                    <a:pt x="4337" y="5163"/>
                    <a:pt x="4337" y="5133"/>
                  </a:cubicBezTo>
                  <a:cubicBezTo>
                    <a:pt x="4314" y="5133"/>
                    <a:pt x="4314" y="5133"/>
                    <a:pt x="4314" y="5133"/>
                  </a:cubicBezTo>
                  <a:cubicBezTo>
                    <a:pt x="4302" y="5133"/>
                    <a:pt x="4302" y="5139"/>
                    <a:pt x="4290" y="5145"/>
                  </a:cubicBezTo>
                  <a:cubicBezTo>
                    <a:pt x="4290" y="5122"/>
                    <a:pt x="4290" y="5122"/>
                    <a:pt x="4290" y="5122"/>
                  </a:cubicBezTo>
                  <a:cubicBezTo>
                    <a:pt x="4308" y="5064"/>
                    <a:pt x="4308" y="5064"/>
                    <a:pt x="4308" y="5064"/>
                  </a:cubicBezTo>
                  <a:cubicBezTo>
                    <a:pt x="4302" y="5052"/>
                    <a:pt x="4296" y="5046"/>
                    <a:pt x="4296" y="5035"/>
                  </a:cubicBezTo>
                  <a:cubicBezTo>
                    <a:pt x="4296" y="4988"/>
                    <a:pt x="4343" y="4965"/>
                    <a:pt x="4343" y="4912"/>
                  </a:cubicBezTo>
                  <a:cubicBezTo>
                    <a:pt x="4343" y="4906"/>
                    <a:pt x="4337" y="4906"/>
                    <a:pt x="4337" y="4906"/>
                  </a:cubicBezTo>
                  <a:cubicBezTo>
                    <a:pt x="4337" y="4854"/>
                    <a:pt x="4377" y="4831"/>
                    <a:pt x="4377" y="4784"/>
                  </a:cubicBezTo>
                  <a:cubicBezTo>
                    <a:pt x="4377" y="4703"/>
                    <a:pt x="4377" y="4703"/>
                    <a:pt x="4377" y="4703"/>
                  </a:cubicBezTo>
                  <a:cubicBezTo>
                    <a:pt x="4377" y="4668"/>
                    <a:pt x="4412" y="4650"/>
                    <a:pt x="4412" y="4615"/>
                  </a:cubicBezTo>
                  <a:cubicBezTo>
                    <a:pt x="4412" y="4569"/>
                    <a:pt x="4389" y="4551"/>
                    <a:pt x="4389" y="4505"/>
                  </a:cubicBezTo>
                  <a:cubicBezTo>
                    <a:pt x="4389" y="4476"/>
                    <a:pt x="4424" y="4470"/>
                    <a:pt x="4424" y="4441"/>
                  </a:cubicBezTo>
                  <a:cubicBezTo>
                    <a:pt x="4424" y="4435"/>
                    <a:pt x="4412" y="4441"/>
                    <a:pt x="4412" y="4435"/>
                  </a:cubicBezTo>
                  <a:cubicBezTo>
                    <a:pt x="4412" y="4383"/>
                    <a:pt x="4453" y="4359"/>
                    <a:pt x="4453" y="4307"/>
                  </a:cubicBezTo>
                  <a:cubicBezTo>
                    <a:pt x="4471" y="4313"/>
                    <a:pt x="4482" y="4295"/>
                    <a:pt x="4488" y="4272"/>
                  </a:cubicBezTo>
                  <a:cubicBezTo>
                    <a:pt x="4500" y="4249"/>
                    <a:pt x="4523" y="4237"/>
                    <a:pt x="4523" y="4208"/>
                  </a:cubicBezTo>
                  <a:cubicBezTo>
                    <a:pt x="4523" y="4150"/>
                    <a:pt x="4558" y="4126"/>
                    <a:pt x="4570" y="4074"/>
                  </a:cubicBezTo>
                  <a:cubicBezTo>
                    <a:pt x="4575" y="4045"/>
                    <a:pt x="4587" y="4016"/>
                    <a:pt x="4605" y="3992"/>
                  </a:cubicBezTo>
                  <a:lnTo>
                    <a:pt x="4605" y="3992"/>
                  </a:lnTo>
                  <a:cubicBezTo>
                    <a:pt x="4599" y="3987"/>
                    <a:pt x="4593" y="3987"/>
                    <a:pt x="4593" y="3975"/>
                  </a:cubicBezTo>
                  <a:cubicBezTo>
                    <a:pt x="4593" y="3958"/>
                    <a:pt x="4634" y="3934"/>
                    <a:pt x="4651" y="3969"/>
                  </a:cubicBezTo>
                  <a:lnTo>
                    <a:pt x="4651" y="3969"/>
                  </a:lnTo>
                  <a:cubicBezTo>
                    <a:pt x="4657" y="3969"/>
                    <a:pt x="4657" y="3969"/>
                    <a:pt x="4663" y="3969"/>
                  </a:cubicBezTo>
                  <a:cubicBezTo>
                    <a:pt x="4669" y="3969"/>
                    <a:pt x="4674" y="3975"/>
                    <a:pt x="4680" y="3975"/>
                  </a:cubicBezTo>
                  <a:cubicBezTo>
                    <a:pt x="4686" y="3975"/>
                    <a:pt x="4692" y="3969"/>
                    <a:pt x="4692" y="3969"/>
                  </a:cubicBezTo>
                  <a:cubicBezTo>
                    <a:pt x="4680" y="3946"/>
                    <a:pt x="4674" y="3928"/>
                    <a:pt x="4674" y="3894"/>
                  </a:cubicBezTo>
                  <a:cubicBezTo>
                    <a:pt x="4674" y="3882"/>
                    <a:pt x="4692" y="3876"/>
                    <a:pt x="4703" y="3876"/>
                  </a:cubicBezTo>
                  <a:cubicBezTo>
                    <a:pt x="4733" y="3894"/>
                    <a:pt x="4738" y="3940"/>
                    <a:pt x="4709" y="3818"/>
                  </a:cubicBezTo>
                  <a:cubicBezTo>
                    <a:pt x="4703" y="3812"/>
                    <a:pt x="4703" y="3800"/>
                    <a:pt x="4698" y="3789"/>
                  </a:cubicBezTo>
                  <a:cubicBezTo>
                    <a:pt x="4738" y="3754"/>
                    <a:pt x="4762" y="3719"/>
                    <a:pt x="4762" y="3666"/>
                  </a:cubicBezTo>
                  <a:cubicBezTo>
                    <a:pt x="4762" y="3608"/>
                    <a:pt x="4762" y="3608"/>
                    <a:pt x="4762" y="3608"/>
                  </a:cubicBezTo>
                  <a:cubicBezTo>
                    <a:pt x="4762" y="3597"/>
                    <a:pt x="4744" y="3591"/>
                    <a:pt x="4744" y="3579"/>
                  </a:cubicBezTo>
                  <a:cubicBezTo>
                    <a:pt x="4744" y="3550"/>
                    <a:pt x="4768" y="3539"/>
                    <a:pt x="4779" y="3515"/>
                  </a:cubicBezTo>
                  <a:cubicBezTo>
                    <a:pt x="4803" y="3463"/>
                    <a:pt x="4832" y="3434"/>
                    <a:pt x="4866" y="3387"/>
                  </a:cubicBezTo>
                  <a:cubicBezTo>
                    <a:pt x="4936" y="3288"/>
                    <a:pt x="4971" y="3213"/>
                    <a:pt x="4971" y="3090"/>
                  </a:cubicBezTo>
                  <a:cubicBezTo>
                    <a:pt x="4971" y="3079"/>
                    <a:pt x="4966" y="3067"/>
                    <a:pt x="4954" y="3067"/>
                  </a:cubicBezTo>
                  <a:cubicBezTo>
                    <a:pt x="4931" y="3067"/>
                    <a:pt x="4925" y="3084"/>
                    <a:pt x="4901" y="3090"/>
                  </a:cubicBezTo>
                  <a:cubicBezTo>
                    <a:pt x="4901" y="3067"/>
                    <a:pt x="4901" y="3055"/>
                    <a:pt x="4901" y="3038"/>
                  </a:cubicBezTo>
                  <a:cubicBezTo>
                    <a:pt x="4901" y="3014"/>
                    <a:pt x="4884" y="3003"/>
                    <a:pt x="4884" y="2985"/>
                  </a:cubicBezTo>
                  <a:cubicBezTo>
                    <a:pt x="4884" y="2980"/>
                    <a:pt x="4890" y="2980"/>
                    <a:pt x="4890" y="2974"/>
                  </a:cubicBezTo>
                  <a:cubicBezTo>
                    <a:pt x="4901" y="2980"/>
                    <a:pt x="4907" y="2991"/>
                    <a:pt x="4919" y="2991"/>
                  </a:cubicBezTo>
                  <a:cubicBezTo>
                    <a:pt x="4931" y="2991"/>
                    <a:pt x="4936" y="2974"/>
                    <a:pt x="4948" y="2974"/>
                  </a:cubicBezTo>
                  <a:cubicBezTo>
                    <a:pt x="4960" y="2974"/>
                    <a:pt x="4966" y="2991"/>
                    <a:pt x="4983" y="2991"/>
                  </a:cubicBezTo>
                  <a:cubicBezTo>
                    <a:pt x="5006" y="2991"/>
                    <a:pt x="5035" y="2980"/>
                    <a:pt x="5035" y="2950"/>
                  </a:cubicBezTo>
                  <a:cubicBezTo>
                    <a:pt x="5035" y="2939"/>
                    <a:pt x="5029" y="2939"/>
                    <a:pt x="5029" y="2927"/>
                  </a:cubicBezTo>
                  <a:cubicBezTo>
                    <a:pt x="5029" y="2881"/>
                    <a:pt x="5082" y="2875"/>
                    <a:pt x="5082" y="2828"/>
                  </a:cubicBezTo>
                  <a:cubicBezTo>
                    <a:pt x="5082" y="2758"/>
                    <a:pt x="5082" y="2758"/>
                    <a:pt x="5082" y="2758"/>
                  </a:cubicBezTo>
                  <a:cubicBezTo>
                    <a:pt x="5082" y="2741"/>
                    <a:pt x="5094" y="2735"/>
                    <a:pt x="5105" y="2735"/>
                  </a:cubicBezTo>
                  <a:cubicBezTo>
                    <a:pt x="5123" y="2735"/>
                    <a:pt x="5123" y="2735"/>
                    <a:pt x="5123" y="2735"/>
                  </a:cubicBezTo>
                  <a:cubicBezTo>
                    <a:pt x="5123" y="2758"/>
                    <a:pt x="5117" y="2776"/>
                    <a:pt x="5123" y="2799"/>
                  </a:cubicBezTo>
                  <a:cubicBezTo>
                    <a:pt x="5140" y="2764"/>
                    <a:pt x="5140" y="2741"/>
                    <a:pt x="5163" y="2706"/>
                  </a:cubicBezTo>
                  <a:cubicBezTo>
                    <a:pt x="5198" y="2648"/>
                    <a:pt x="5251" y="2642"/>
                    <a:pt x="5286" y="2584"/>
                  </a:cubicBezTo>
                  <a:cubicBezTo>
                    <a:pt x="5292" y="2566"/>
                    <a:pt x="5286" y="2555"/>
                    <a:pt x="5297" y="2537"/>
                  </a:cubicBezTo>
                  <a:cubicBezTo>
                    <a:pt x="5321" y="2496"/>
                    <a:pt x="5367" y="2514"/>
                    <a:pt x="5414" y="2496"/>
                  </a:cubicBezTo>
                  <a:cubicBezTo>
                    <a:pt x="5455" y="2479"/>
                    <a:pt x="5466" y="2444"/>
                    <a:pt x="5507" y="2421"/>
                  </a:cubicBezTo>
                  <a:cubicBezTo>
                    <a:pt x="5524" y="2409"/>
                    <a:pt x="5548" y="2398"/>
                    <a:pt x="5548" y="2374"/>
                  </a:cubicBezTo>
                  <a:cubicBezTo>
                    <a:pt x="5548" y="2345"/>
                    <a:pt x="5542" y="2304"/>
                    <a:pt x="5513" y="2304"/>
                  </a:cubicBezTo>
                  <a:cubicBezTo>
                    <a:pt x="5507" y="2304"/>
                    <a:pt x="5507" y="2310"/>
                    <a:pt x="5501" y="2310"/>
                  </a:cubicBezTo>
                  <a:cubicBezTo>
                    <a:pt x="5501" y="2287"/>
                    <a:pt x="5489" y="2275"/>
                    <a:pt x="5489" y="2246"/>
                  </a:cubicBezTo>
                  <a:cubicBezTo>
                    <a:pt x="5489" y="2217"/>
                    <a:pt x="5542" y="2229"/>
                    <a:pt x="5554" y="2205"/>
                  </a:cubicBezTo>
                  <a:cubicBezTo>
                    <a:pt x="5565" y="2182"/>
                    <a:pt x="5559" y="2170"/>
                    <a:pt x="5571" y="2153"/>
                  </a:cubicBezTo>
                  <a:cubicBezTo>
                    <a:pt x="5600" y="2101"/>
                    <a:pt x="5647" y="2089"/>
                    <a:pt x="5670" y="2031"/>
                  </a:cubicBezTo>
                  <a:cubicBezTo>
                    <a:pt x="5687" y="1978"/>
                    <a:pt x="5699" y="1949"/>
                    <a:pt x="5705" y="1891"/>
                  </a:cubicBezTo>
                  <a:cubicBezTo>
                    <a:pt x="5711" y="1879"/>
                    <a:pt x="5722" y="1874"/>
                    <a:pt x="5734" y="1862"/>
                  </a:cubicBezTo>
                  <a:cubicBezTo>
                    <a:pt x="5757" y="1827"/>
                    <a:pt x="5763" y="1804"/>
                    <a:pt x="5769" y="1763"/>
                  </a:cubicBezTo>
                  <a:cubicBezTo>
                    <a:pt x="5781" y="1693"/>
                    <a:pt x="5821" y="1652"/>
                    <a:pt x="5821" y="1583"/>
                  </a:cubicBezTo>
                  <a:cubicBezTo>
                    <a:pt x="5821" y="1559"/>
                    <a:pt x="5821" y="1548"/>
                    <a:pt x="5821" y="1530"/>
                  </a:cubicBezTo>
                  <a:cubicBezTo>
                    <a:pt x="5781" y="1524"/>
                    <a:pt x="5792" y="1478"/>
                    <a:pt x="5792" y="1437"/>
                  </a:cubicBezTo>
                  <a:cubicBezTo>
                    <a:pt x="5792" y="1396"/>
                    <a:pt x="5810" y="1373"/>
                    <a:pt x="5815" y="1332"/>
                  </a:cubicBezTo>
                  <a:cubicBezTo>
                    <a:pt x="5839" y="1257"/>
                    <a:pt x="5839" y="1216"/>
                    <a:pt x="5862" y="1140"/>
                  </a:cubicBezTo>
                  <a:cubicBezTo>
                    <a:pt x="5868" y="1111"/>
                    <a:pt x="5897" y="1099"/>
                    <a:pt x="5897" y="1059"/>
                  </a:cubicBezTo>
                  <a:cubicBezTo>
                    <a:pt x="5897" y="1047"/>
                    <a:pt x="5897" y="1041"/>
                    <a:pt x="5897" y="1029"/>
                  </a:cubicBezTo>
                  <a:cubicBezTo>
                    <a:pt x="5897" y="1000"/>
                    <a:pt x="5926" y="989"/>
                    <a:pt x="5926" y="960"/>
                  </a:cubicBezTo>
                  <a:cubicBezTo>
                    <a:pt x="5926" y="948"/>
                    <a:pt x="5914" y="942"/>
                    <a:pt x="5914" y="936"/>
                  </a:cubicBezTo>
                  <a:cubicBezTo>
                    <a:pt x="5914" y="860"/>
                    <a:pt x="5961" y="826"/>
                    <a:pt x="5961" y="756"/>
                  </a:cubicBezTo>
                  <a:cubicBezTo>
                    <a:pt x="5961" y="721"/>
                    <a:pt x="5932" y="703"/>
                    <a:pt x="5897" y="703"/>
                  </a:cubicBezTo>
                  <a:cubicBezTo>
                    <a:pt x="5885" y="703"/>
                    <a:pt x="5874" y="709"/>
                    <a:pt x="5862" y="715"/>
                  </a:cubicBezTo>
                  <a:cubicBezTo>
                    <a:pt x="5868" y="703"/>
                    <a:pt x="5868" y="703"/>
                    <a:pt x="5868" y="703"/>
                  </a:cubicBezTo>
                  <a:cubicBezTo>
                    <a:pt x="5885" y="663"/>
                    <a:pt x="5938" y="668"/>
                    <a:pt x="5967" y="634"/>
                  </a:cubicBezTo>
                  <a:cubicBezTo>
                    <a:pt x="6008" y="581"/>
                    <a:pt x="5984" y="529"/>
                    <a:pt x="6008" y="465"/>
                  </a:cubicBezTo>
                  <a:cubicBezTo>
                    <a:pt x="6025" y="418"/>
                    <a:pt x="6066" y="395"/>
                    <a:pt x="6066" y="348"/>
                  </a:cubicBezTo>
                  <a:cubicBezTo>
                    <a:pt x="6066" y="279"/>
                    <a:pt x="6043" y="238"/>
                    <a:pt x="6043" y="174"/>
                  </a:cubicBezTo>
                  <a:cubicBezTo>
                    <a:pt x="6043" y="133"/>
                    <a:pt x="6054" y="110"/>
                    <a:pt x="6054" y="69"/>
                  </a:cubicBezTo>
                  <a:cubicBezTo>
                    <a:pt x="6054" y="46"/>
                    <a:pt x="6048" y="22"/>
                    <a:pt x="6043" y="0"/>
                  </a:cubicBezTo>
                  <a:lnTo>
                    <a:pt x="6043" y="0"/>
                  </a:lnTo>
                  <a:cubicBezTo>
                    <a:pt x="6008" y="22"/>
                    <a:pt x="5990" y="34"/>
                    <a:pt x="5955" y="46"/>
                  </a:cubicBezTo>
                  <a:cubicBezTo>
                    <a:pt x="5932" y="51"/>
                    <a:pt x="5909" y="40"/>
                    <a:pt x="5891" y="51"/>
                  </a:cubicBezTo>
                  <a:cubicBezTo>
                    <a:pt x="5862" y="63"/>
                    <a:pt x="5862" y="110"/>
                    <a:pt x="5833" y="110"/>
                  </a:cubicBezTo>
                  <a:cubicBezTo>
                    <a:pt x="5815" y="110"/>
                    <a:pt x="5810" y="98"/>
                    <a:pt x="5792" y="98"/>
                  </a:cubicBezTo>
                  <a:cubicBezTo>
                    <a:pt x="5757" y="92"/>
                    <a:pt x="5728" y="104"/>
                    <a:pt x="5693" y="104"/>
                  </a:cubicBezTo>
                  <a:cubicBezTo>
                    <a:pt x="5635" y="104"/>
                    <a:pt x="5612" y="57"/>
                    <a:pt x="5554" y="57"/>
                  </a:cubicBezTo>
                  <a:cubicBezTo>
                    <a:pt x="5507" y="57"/>
                    <a:pt x="5501" y="104"/>
                    <a:pt x="5466" y="133"/>
                  </a:cubicBezTo>
                  <a:cubicBezTo>
                    <a:pt x="5449" y="145"/>
                    <a:pt x="5431" y="133"/>
                    <a:pt x="5408" y="145"/>
                  </a:cubicBezTo>
                  <a:cubicBezTo>
                    <a:pt x="5355" y="162"/>
                    <a:pt x="5338" y="197"/>
                    <a:pt x="5286" y="214"/>
                  </a:cubicBezTo>
                  <a:cubicBezTo>
                    <a:pt x="5297" y="244"/>
                    <a:pt x="5303" y="261"/>
                    <a:pt x="5321" y="279"/>
                  </a:cubicBezTo>
                  <a:cubicBezTo>
                    <a:pt x="5326" y="284"/>
                    <a:pt x="5344" y="284"/>
                    <a:pt x="5344" y="296"/>
                  </a:cubicBezTo>
                  <a:cubicBezTo>
                    <a:pt x="5344" y="360"/>
                    <a:pt x="5297" y="418"/>
                    <a:pt x="5233" y="418"/>
                  </a:cubicBezTo>
                  <a:cubicBezTo>
                    <a:pt x="5233" y="430"/>
                    <a:pt x="5233" y="436"/>
                    <a:pt x="5227" y="447"/>
                  </a:cubicBezTo>
                  <a:cubicBezTo>
                    <a:pt x="5198" y="447"/>
                    <a:pt x="5187" y="407"/>
                    <a:pt x="5158" y="407"/>
                  </a:cubicBezTo>
                  <a:cubicBezTo>
                    <a:pt x="5094" y="407"/>
                    <a:pt x="5070" y="465"/>
                    <a:pt x="5041" y="523"/>
                  </a:cubicBezTo>
                  <a:cubicBezTo>
                    <a:pt x="5029" y="540"/>
                    <a:pt x="5035" y="564"/>
                    <a:pt x="5018" y="564"/>
                  </a:cubicBezTo>
                  <a:cubicBezTo>
                    <a:pt x="4936" y="564"/>
                    <a:pt x="4983" y="424"/>
                    <a:pt x="4913" y="389"/>
                  </a:cubicBezTo>
                  <a:cubicBezTo>
                    <a:pt x="4849" y="360"/>
                    <a:pt x="4826" y="325"/>
                    <a:pt x="4768" y="290"/>
                  </a:cubicBezTo>
                  <a:cubicBezTo>
                    <a:pt x="4750" y="279"/>
                    <a:pt x="4750" y="255"/>
                    <a:pt x="4727" y="255"/>
                  </a:cubicBezTo>
                  <a:cubicBezTo>
                    <a:pt x="4703" y="255"/>
                    <a:pt x="4692" y="273"/>
                    <a:pt x="4663" y="273"/>
                  </a:cubicBezTo>
                  <a:cubicBezTo>
                    <a:pt x="4610" y="273"/>
                    <a:pt x="4610" y="273"/>
                    <a:pt x="4610" y="273"/>
                  </a:cubicBezTo>
                  <a:cubicBezTo>
                    <a:pt x="4605" y="273"/>
                    <a:pt x="4599" y="279"/>
                    <a:pt x="4587" y="279"/>
                  </a:cubicBezTo>
                  <a:cubicBezTo>
                    <a:pt x="4540" y="279"/>
                    <a:pt x="4535" y="214"/>
                    <a:pt x="4488" y="214"/>
                  </a:cubicBezTo>
                  <a:cubicBezTo>
                    <a:pt x="4412" y="214"/>
                    <a:pt x="4377" y="261"/>
                    <a:pt x="4302" y="261"/>
                  </a:cubicBezTo>
                  <a:cubicBezTo>
                    <a:pt x="4284" y="261"/>
                    <a:pt x="4279" y="255"/>
                    <a:pt x="4261" y="255"/>
                  </a:cubicBezTo>
                  <a:cubicBezTo>
                    <a:pt x="4209" y="255"/>
                    <a:pt x="4209" y="255"/>
                    <a:pt x="4209" y="255"/>
                  </a:cubicBezTo>
                  <a:cubicBezTo>
                    <a:pt x="4174" y="255"/>
                    <a:pt x="4156" y="232"/>
                    <a:pt x="4121" y="232"/>
                  </a:cubicBezTo>
                  <a:cubicBezTo>
                    <a:pt x="4075" y="232"/>
                    <a:pt x="4057" y="279"/>
                    <a:pt x="4017" y="308"/>
                  </a:cubicBezTo>
                  <a:cubicBezTo>
                    <a:pt x="3970" y="342"/>
                    <a:pt x="3929" y="342"/>
                    <a:pt x="3894" y="389"/>
                  </a:cubicBezTo>
                  <a:cubicBezTo>
                    <a:pt x="3877" y="407"/>
                    <a:pt x="3888" y="442"/>
                    <a:pt x="3865" y="447"/>
                  </a:cubicBezTo>
                  <a:cubicBezTo>
                    <a:pt x="11" y="459"/>
                    <a:pt x="11" y="459"/>
                    <a:pt x="11" y="459"/>
                  </a:cubicBezTo>
                  <a:lnTo>
                    <a:pt x="11" y="459"/>
                  </a:lnTo>
                  <a:cubicBezTo>
                    <a:pt x="0" y="3311"/>
                    <a:pt x="0" y="3311"/>
                    <a:pt x="0" y="3311"/>
                  </a:cubicBezTo>
                  <a:lnTo>
                    <a:pt x="0" y="3311"/>
                  </a:lnTo>
                  <a:cubicBezTo>
                    <a:pt x="23" y="3306"/>
                    <a:pt x="23" y="3306"/>
                    <a:pt x="23" y="3306"/>
                  </a:cubicBezTo>
                  <a:cubicBezTo>
                    <a:pt x="64" y="3329"/>
                    <a:pt x="93" y="3323"/>
                    <a:pt x="139" y="3340"/>
                  </a:cubicBezTo>
                  <a:cubicBezTo>
                    <a:pt x="198" y="3364"/>
                    <a:pt x="215" y="3410"/>
                    <a:pt x="279" y="3410"/>
                  </a:cubicBezTo>
                  <a:cubicBezTo>
                    <a:pt x="314" y="3410"/>
                    <a:pt x="308" y="3346"/>
                    <a:pt x="343" y="3346"/>
                  </a:cubicBezTo>
                  <a:cubicBezTo>
                    <a:pt x="378" y="3346"/>
                    <a:pt x="401" y="3364"/>
                    <a:pt x="436" y="3364"/>
                  </a:cubicBezTo>
                  <a:cubicBezTo>
                    <a:pt x="460" y="3364"/>
                    <a:pt x="471" y="3358"/>
                    <a:pt x="495" y="3358"/>
                  </a:cubicBezTo>
                  <a:cubicBezTo>
                    <a:pt x="541" y="3358"/>
                    <a:pt x="564" y="3399"/>
                    <a:pt x="593" y="3439"/>
                  </a:cubicBezTo>
                  <a:cubicBezTo>
                    <a:pt x="599" y="3451"/>
                    <a:pt x="605" y="3463"/>
                    <a:pt x="617" y="3474"/>
                  </a:cubicBezTo>
                  <a:cubicBezTo>
                    <a:pt x="640" y="3492"/>
                    <a:pt x="687" y="3474"/>
                    <a:pt x="687" y="3503"/>
                  </a:cubicBezTo>
                  <a:cubicBezTo>
                    <a:pt x="687" y="3527"/>
                    <a:pt x="675" y="3544"/>
                    <a:pt x="675" y="3573"/>
                  </a:cubicBezTo>
                  <a:cubicBezTo>
                    <a:pt x="675" y="3602"/>
                    <a:pt x="698" y="3614"/>
                    <a:pt x="710" y="3637"/>
                  </a:cubicBezTo>
                  <a:cubicBezTo>
                    <a:pt x="733" y="3690"/>
                    <a:pt x="739" y="3748"/>
                    <a:pt x="791" y="3748"/>
                  </a:cubicBezTo>
                  <a:cubicBezTo>
                    <a:pt x="826" y="3748"/>
                    <a:pt x="832" y="3702"/>
                    <a:pt x="832" y="3666"/>
                  </a:cubicBezTo>
                  <a:cubicBezTo>
                    <a:pt x="838" y="3637"/>
                    <a:pt x="867" y="3632"/>
                    <a:pt x="873" y="3602"/>
                  </a:cubicBezTo>
                  <a:cubicBezTo>
                    <a:pt x="896" y="3672"/>
                    <a:pt x="966" y="3678"/>
                    <a:pt x="1030" y="3696"/>
                  </a:cubicBezTo>
                  <a:cubicBezTo>
                    <a:pt x="1082" y="3707"/>
                    <a:pt x="1100" y="3736"/>
                    <a:pt x="1147" y="3754"/>
                  </a:cubicBezTo>
                  <a:cubicBezTo>
                    <a:pt x="1141" y="3783"/>
                    <a:pt x="1123" y="3795"/>
                    <a:pt x="1123" y="3824"/>
                  </a:cubicBezTo>
                  <a:cubicBezTo>
                    <a:pt x="1123" y="3882"/>
                    <a:pt x="1123" y="3928"/>
                    <a:pt x="1164" y="3969"/>
                  </a:cubicBezTo>
                  <a:cubicBezTo>
                    <a:pt x="1193" y="3998"/>
                    <a:pt x="1251" y="3992"/>
                    <a:pt x="1251" y="4033"/>
                  </a:cubicBezTo>
                  <a:cubicBezTo>
                    <a:pt x="1251" y="4074"/>
                    <a:pt x="1251" y="4074"/>
                    <a:pt x="1251" y="4074"/>
                  </a:cubicBezTo>
                  <a:cubicBezTo>
                    <a:pt x="1251" y="4103"/>
                    <a:pt x="1292" y="4097"/>
                    <a:pt x="1315" y="4103"/>
                  </a:cubicBezTo>
                  <a:cubicBezTo>
                    <a:pt x="1356" y="4115"/>
                    <a:pt x="1373" y="4144"/>
                    <a:pt x="1408" y="4167"/>
                  </a:cubicBezTo>
                  <a:cubicBezTo>
                    <a:pt x="1473" y="4208"/>
                    <a:pt x="1519" y="4225"/>
                    <a:pt x="1554" y="4289"/>
                  </a:cubicBezTo>
                  <a:cubicBezTo>
                    <a:pt x="1566" y="4313"/>
                    <a:pt x="1589" y="4313"/>
                    <a:pt x="1606" y="4330"/>
                  </a:cubicBezTo>
                  <a:cubicBezTo>
                    <a:pt x="1641" y="4388"/>
                    <a:pt x="1659" y="4429"/>
                    <a:pt x="1717" y="4470"/>
                  </a:cubicBezTo>
                  <a:cubicBezTo>
                    <a:pt x="1758" y="4505"/>
                    <a:pt x="1781" y="4546"/>
                    <a:pt x="1839" y="4546"/>
                  </a:cubicBezTo>
                  <a:cubicBezTo>
                    <a:pt x="1851" y="4546"/>
                    <a:pt x="1851" y="4534"/>
                    <a:pt x="1862" y="4528"/>
                  </a:cubicBezTo>
                  <a:cubicBezTo>
                    <a:pt x="1886" y="4522"/>
                    <a:pt x="1903" y="4528"/>
                    <a:pt x="1927" y="4522"/>
                  </a:cubicBezTo>
                  <a:cubicBezTo>
                    <a:pt x="1921" y="4499"/>
                    <a:pt x="1909" y="4493"/>
                    <a:pt x="1909" y="4470"/>
                  </a:cubicBezTo>
                  <a:cubicBezTo>
                    <a:pt x="1909" y="4423"/>
                    <a:pt x="1956" y="4388"/>
                    <a:pt x="2002" y="4388"/>
                  </a:cubicBezTo>
                  <a:cubicBezTo>
                    <a:pt x="2043" y="4388"/>
                    <a:pt x="2066" y="4400"/>
                    <a:pt x="2107" y="4400"/>
                  </a:cubicBezTo>
                  <a:cubicBezTo>
                    <a:pt x="2136" y="4400"/>
                    <a:pt x="2142" y="4377"/>
                    <a:pt x="2165" y="4377"/>
                  </a:cubicBezTo>
                  <a:cubicBezTo>
                    <a:pt x="2247" y="4377"/>
                    <a:pt x="2264" y="4470"/>
                    <a:pt x="2340" y="4470"/>
                  </a:cubicBezTo>
                  <a:cubicBezTo>
                    <a:pt x="2352" y="4470"/>
                    <a:pt x="2352" y="4458"/>
                    <a:pt x="2363" y="4458"/>
                  </a:cubicBezTo>
                  <a:cubicBezTo>
                    <a:pt x="2387" y="4458"/>
                    <a:pt x="2392" y="4476"/>
                    <a:pt x="2421" y="4476"/>
                  </a:cubicBezTo>
                  <a:cubicBezTo>
                    <a:pt x="2433" y="4476"/>
                    <a:pt x="2439" y="4470"/>
                    <a:pt x="2456" y="4470"/>
                  </a:cubicBezTo>
                  <a:cubicBezTo>
                    <a:pt x="2474" y="4470"/>
                    <a:pt x="2480" y="4487"/>
                    <a:pt x="2491" y="4493"/>
                  </a:cubicBezTo>
                  <a:cubicBezTo>
                    <a:pt x="2526" y="4505"/>
                    <a:pt x="2555" y="4499"/>
                    <a:pt x="2590" y="4499"/>
                  </a:cubicBezTo>
                  <a:cubicBezTo>
                    <a:pt x="2614" y="4499"/>
                    <a:pt x="2614" y="4499"/>
                    <a:pt x="2614" y="4499"/>
                  </a:cubicBezTo>
                  <a:cubicBezTo>
                    <a:pt x="2614" y="4476"/>
                    <a:pt x="2614" y="4476"/>
                    <a:pt x="2614" y="4476"/>
                  </a:cubicBezTo>
                  <a:cubicBezTo>
                    <a:pt x="2619" y="4470"/>
                    <a:pt x="2625" y="4464"/>
                    <a:pt x="2631" y="4464"/>
                  </a:cubicBezTo>
                  <a:cubicBezTo>
                    <a:pt x="2643" y="4464"/>
                    <a:pt x="2648" y="4470"/>
                    <a:pt x="2660" y="4470"/>
                  </a:cubicBezTo>
                  <a:cubicBezTo>
                    <a:pt x="2672" y="4470"/>
                    <a:pt x="2678" y="4470"/>
                    <a:pt x="2689" y="4470"/>
                  </a:cubicBezTo>
                  <a:cubicBezTo>
                    <a:pt x="2713" y="4470"/>
                    <a:pt x="2724" y="4493"/>
                    <a:pt x="2747" y="4499"/>
                  </a:cubicBezTo>
                  <a:cubicBezTo>
                    <a:pt x="2806" y="4522"/>
                    <a:pt x="2841" y="4546"/>
                    <a:pt x="2905" y="4546"/>
                  </a:cubicBezTo>
                  <a:cubicBezTo>
                    <a:pt x="2934" y="4546"/>
                    <a:pt x="2928" y="4493"/>
                    <a:pt x="2957" y="4487"/>
                  </a:cubicBezTo>
                  <a:cubicBezTo>
                    <a:pt x="3044" y="4464"/>
                    <a:pt x="3091" y="4441"/>
                    <a:pt x="3178" y="4441"/>
                  </a:cubicBezTo>
                  <a:cubicBezTo>
                    <a:pt x="3254" y="4441"/>
                    <a:pt x="3300" y="4452"/>
                    <a:pt x="3359" y="4499"/>
                  </a:cubicBezTo>
                  <a:cubicBezTo>
                    <a:pt x="3405" y="4528"/>
                    <a:pt x="3399" y="4580"/>
                    <a:pt x="3399" y="4639"/>
                  </a:cubicBezTo>
                  <a:cubicBezTo>
                    <a:pt x="3399" y="4691"/>
                    <a:pt x="3399" y="4691"/>
                    <a:pt x="3399" y="4691"/>
                  </a:cubicBezTo>
                  <a:cubicBezTo>
                    <a:pt x="3399" y="4773"/>
                    <a:pt x="3463" y="4802"/>
                    <a:pt x="3463" y="4883"/>
                  </a:cubicBezTo>
                  <a:cubicBezTo>
                    <a:pt x="3463" y="4901"/>
                    <a:pt x="3458" y="4906"/>
                    <a:pt x="3458" y="4924"/>
                  </a:cubicBezTo>
                  <a:cubicBezTo>
                    <a:pt x="3458" y="4953"/>
                    <a:pt x="3487" y="4959"/>
                    <a:pt x="3516" y="4970"/>
                  </a:cubicBezTo>
                  <a:cubicBezTo>
                    <a:pt x="3562" y="4988"/>
                    <a:pt x="3586" y="5011"/>
                    <a:pt x="3632" y="5029"/>
                  </a:cubicBezTo>
                  <a:cubicBezTo>
                    <a:pt x="4325" y="5378"/>
                    <a:pt x="4325" y="5378"/>
                    <a:pt x="4325" y="5378"/>
                  </a:cubicBezTo>
                  <a:close/>
                  <a:moveTo>
                    <a:pt x="3859" y="3987"/>
                  </a:moveTo>
                  <a:lnTo>
                    <a:pt x="3859" y="3987"/>
                  </a:lnTo>
                  <a:cubicBezTo>
                    <a:pt x="3883" y="3969"/>
                    <a:pt x="3900" y="3952"/>
                    <a:pt x="3929" y="3952"/>
                  </a:cubicBezTo>
                  <a:cubicBezTo>
                    <a:pt x="3993" y="3952"/>
                    <a:pt x="3988" y="4039"/>
                    <a:pt x="4046" y="4068"/>
                  </a:cubicBezTo>
                  <a:cubicBezTo>
                    <a:pt x="4011" y="4097"/>
                    <a:pt x="3970" y="4074"/>
                    <a:pt x="3935" y="4103"/>
                  </a:cubicBezTo>
                  <a:cubicBezTo>
                    <a:pt x="3918" y="4115"/>
                    <a:pt x="3923" y="4144"/>
                    <a:pt x="3918" y="4167"/>
                  </a:cubicBezTo>
                  <a:cubicBezTo>
                    <a:pt x="3912" y="4196"/>
                    <a:pt x="3900" y="4220"/>
                    <a:pt x="3900" y="4249"/>
                  </a:cubicBezTo>
                  <a:cubicBezTo>
                    <a:pt x="3900" y="4289"/>
                    <a:pt x="3912" y="4307"/>
                    <a:pt x="3912" y="4348"/>
                  </a:cubicBezTo>
                  <a:cubicBezTo>
                    <a:pt x="3912" y="4365"/>
                    <a:pt x="3906" y="4377"/>
                    <a:pt x="3906" y="4394"/>
                  </a:cubicBezTo>
                  <a:cubicBezTo>
                    <a:pt x="3906" y="4412"/>
                    <a:pt x="3918" y="4435"/>
                    <a:pt x="3900" y="4435"/>
                  </a:cubicBezTo>
                  <a:cubicBezTo>
                    <a:pt x="3848" y="4435"/>
                    <a:pt x="3830" y="4388"/>
                    <a:pt x="3801" y="4348"/>
                  </a:cubicBezTo>
                  <a:cubicBezTo>
                    <a:pt x="3766" y="4301"/>
                    <a:pt x="3731" y="4278"/>
                    <a:pt x="3731" y="4220"/>
                  </a:cubicBezTo>
                  <a:cubicBezTo>
                    <a:pt x="3731" y="4173"/>
                    <a:pt x="3766" y="4155"/>
                    <a:pt x="3766" y="4109"/>
                  </a:cubicBezTo>
                  <a:cubicBezTo>
                    <a:pt x="3766" y="4068"/>
                    <a:pt x="3766" y="4068"/>
                    <a:pt x="3766" y="4068"/>
                  </a:cubicBezTo>
                  <a:cubicBezTo>
                    <a:pt x="3766" y="4022"/>
                    <a:pt x="3848" y="4039"/>
                    <a:pt x="3859" y="3987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D28EF215-72FB-4F46-B165-72E6324C3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2577" y="10263720"/>
              <a:ext cx="973937" cy="1142800"/>
            </a:xfrm>
            <a:custGeom>
              <a:avLst/>
              <a:gdLst>
                <a:gd name="T0" fmla="*/ 1945 w 2214"/>
                <a:gd name="T1" fmla="*/ 1915 h 2597"/>
                <a:gd name="T2" fmla="*/ 1997 w 2214"/>
                <a:gd name="T3" fmla="*/ 2154 h 2597"/>
                <a:gd name="T4" fmla="*/ 1968 w 2214"/>
                <a:gd name="T5" fmla="*/ 2305 h 2597"/>
                <a:gd name="T6" fmla="*/ 1869 w 2214"/>
                <a:gd name="T7" fmla="*/ 2288 h 2597"/>
                <a:gd name="T8" fmla="*/ 1834 w 2214"/>
                <a:gd name="T9" fmla="*/ 2183 h 2597"/>
                <a:gd name="T10" fmla="*/ 1939 w 2214"/>
                <a:gd name="T11" fmla="*/ 2206 h 2597"/>
                <a:gd name="T12" fmla="*/ 1724 w 2214"/>
                <a:gd name="T13" fmla="*/ 2136 h 2597"/>
                <a:gd name="T14" fmla="*/ 1636 w 2214"/>
                <a:gd name="T15" fmla="*/ 2212 h 2597"/>
                <a:gd name="T16" fmla="*/ 1561 w 2214"/>
                <a:gd name="T17" fmla="*/ 2328 h 2597"/>
                <a:gd name="T18" fmla="*/ 1537 w 2214"/>
                <a:gd name="T19" fmla="*/ 2386 h 2597"/>
                <a:gd name="T20" fmla="*/ 1479 w 2214"/>
                <a:gd name="T21" fmla="*/ 2491 h 2597"/>
                <a:gd name="T22" fmla="*/ 1194 w 2214"/>
                <a:gd name="T23" fmla="*/ 2538 h 2597"/>
                <a:gd name="T24" fmla="*/ 1031 w 2214"/>
                <a:gd name="T25" fmla="*/ 2456 h 2597"/>
                <a:gd name="T26" fmla="*/ 751 w 2214"/>
                <a:gd name="T27" fmla="*/ 1996 h 2597"/>
                <a:gd name="T28" fmla="*/ 664 w 2214"/>
                <a:gd name="T29" fmla="*/ 1700 h 2597"/>
                <a:gd name="T30" fmla="*/ 780 w 2214"/>
                <a:gd name="T31" fmla="*/ 1828 h 2597"/>
                <a:gd name="T32" fmla="*/ 746 w 2214"/>
                <a:gd name="T33" fmla="*/ 1694 h 2597"/>
                <a:gd name="T34" fmla="*/ 449 w 2214"/>
                <a:gd name="T35" fmla="*/ 1158 h 2597"/>
                <a:gd name="T36" fmla="*/ 379 w 2214"/>
                <a:gd name="T37" fmla="*/ 890 h 2597"/>
                <a:gd name="T38" fmla="*/ 425 w 2214"/>
                <a:gd name="T39" fmla="*/ 698 h 2597"/>
                <a:gd name="T40" fmla="*/ 600 w 2214"/>
                <a:gd name="T41" fmla="*/ 774 h 2597"/>
                <a:gd name="T42" fmla="*/ 1042 w 2214"/>
                <a:gd name="T43" fmla="*/ 937 h 2597"/>
                <a:gd name="T44" fmla="*/ 1322 w 2214"/>
                <a:gd name="T45" fmla="*/ 1030 h 2597"/>
                <a:gd name="T46" fmla="*/ 1514 w 2214"/>
                <a:gd name="T47" fmla="*/ 1065 h 2597"/>
                <a:gd name="T48" fmla="*/ 1473 w 2214"/>
                <a:gd name="T49" fmla="*/ 890 h 2597"/>
                <a:gd name="T50" fmla="*/ 1694 w 2214"/>
                <a:gd name="T51" fmla="*/ 908 h 2597"/>
                <a:gd name="T52" fmla="*/ 1986 w 2214"/>
                <a:gd name="T53" fmla="*/ 751 h 2597"/>
                <a:gd name="T54" fmla="*/ 2125 w 2214"/>
                <a:gd name="T55" fmla="*/ 943 h 2597"/>
                <a:gd name="T56" fmla="*/ 2131 w 2214"/>
                <a:gd name="T57" fmla="*/ 1141 h 2597"/>
                <a:gd name="T58" fmla="*/ 2137 w 2214"/>
                <a:gd name="T59" fmla="*/ 1385 h 2597"/>
                <a:gd name="T60" fmla="*/ 2149 w 2214"/>
                <a:gd name="T61" fmla="*/ 1595 h 2597"/>
                <a:gd name="T62" fmla="*/ 2108 w 2214"/>
                <a:gd name="T63" fmla="*/ 1531 h 2597"/>
                <a:gd name="T64" fmla="*/ 2009 w 2214"/>
                <a:gd name="T65" fmla="*/ 1769 h 2597"/>
                <a:gd name="T66" fmla="*/ 1665 w 2214"/>
                <a:gd name="T67" fmla="*/ 2381 h 2597"/>
                <a:gd name="T68" fmla="*/ 1683 w 2214"/>
                <a:gd name="T69" fmla="*/ 2451 h 2597"/>
                <a:gd name="T70" fmla="*/ 2055 w 2214"/>
                <a:gd name="T71" fmla="*/ 1932 h 2597"/>
                <a:gd name="T72" fmla="*/ 2044 w 2214"/>
                <a:gd name="T73" fmla="*/ 1921 h 2597"/>
                <a:gd name="T74" fmla="*/ 2061 w 2214"/>
                <a:gd name="T75" fmla="*/ 1973 h 2597"/>
                <a:gd name="T76" fmla="*/ 513 w 2214"/>
                <a:gd name="T77" fmla="*/ 669 h 2597"/>
                <a:gd name="T78" fmla="*/ 559 w 2214"/>
                <a:gd name="T79" fmla="*/ 687 h 2597"/>
                <a:gd name="T80" fmla="*/ 1916 w 2214"/>
                <a:gd name="T81" fmla="*/ 169 h 2597"/>
                <a:gd name="T82" fmla="*/ 1951 w 2214"/>
                <a:gd name="T83" fmla="*/ 273 h 2597"/>
                <a:gd name="T84" fmla="*/ 2096 w 2214"/>
                <a:gd name="T85" fmla="*/ 390 h 2597"/>
                <a:gd name="T86" fmla="*/ 2143 w 2214"/>
                <a:gd name="T87" fmla="*/ 343 h 2597"/>
                <a:gd name="T88" fmla="*/ 2131 w 2214"/>
                <a:gd name="T89" fmla="*/ 297 h 2597"/>
                <a:gd name="T90" fmla="*/ 1916 w 2214"/>
                <a:gd name="T91" fmla="*/ 169 h 2597"/>
                <a:gd name="T92" fmla="*/ 2050 w 2214"/>
                <a:gd name="T93" fmla="*/ 477 h 2597"/>
                <a:gd name="T94" fmla="*/ 2137 w 2214"/>
                <a:gd name="T95" fmla="*/ 518 h 2597"/>
                <a:gd name="T96" fmla="*/ 2172 w 2214"/>
                <a:gd name="T97" fmla="*/ 454 h 2597"/>
                <a:gd name="T98" fmla="*/ 2067 w 2214"/>
                <a:gd name="T99" fmla="*/ 599 h 2597"/>
                <a:gd name="T100" fmla="*/ 2114 w 2214"/>
                <a:gd name="T101" fmla="*/ 582 h 2597"/>
                <a:gd name="T102" fmla="*/ 483 w 2214"/>
                <a:gd name="T103" fmla="*/ 541 h 2597"/>
                <a:gd name="T104" fmla="*/ 483 w 2214"/>
                <a:gd name="T105" fmla="*/ 541 h 2597"/>
                <a:gd name="T106" fmla="*/ 59 w 2214"/>
                <a:gd name="T107" fmla="*/ 6 h 2597"/>
                <a:gd name="T108" fmla="*/ 12 w 2214"/>
                <a:gd name="T109" fmla="*/ 75 h 2597"/>
                <a:gd name="T110" fmla="*/ 0 w 2214"/>
                <a:gd name="T111" fmla="*/ 209 h 2597"/>
                <a:gd name="T112" fmla="*/ 41 w 2214"/>
                <a:gd name="T113" fmla="*/ 332 h 2597"/>
                <a:gd name="T114" fmla="*/ 117 w 2214"/>
                <a:gd name="T115" fmla="*/ 128 h 2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4" h="2597">
                  <a:moveTo>
                    <a:pt x="2009" y="1769"/>
                  </a:moveTo>
                  <a:lnTo>
                    <a:pt x="2009" y="1769"/>
                  </a:lnTo>
                  <a:cubicBezTo>
                    <a:pt x="2009" y="1828"/>
                    <a:pt x="1991" y="1868"/>
                    <a:pt x="1945" y="1915"/>
                  </a:cubicBezTo>
                  <a:cubicBezTo>
                    <a:pt x="1974" y="1985"/>
                    <a:pt x="1974" y="1985"/>
                    <a:pt x="1974" y="1985"/>
                  </a:cubicBezTo>
                  <a:cubicBezTo>
                    <a:pt x="1968" y="2031"/>
                    <a:pt x="1927" y="2055"/>
                    <a:pt x="1927" y="2101"/>
                  </a:cubicBezTo>
                  <a:cubicBezTo>
                    <a:pt x="1927" y="2136"/>
                    <a:pt x="1997" y="2119"/>
                    <a:pt x="1997" y="2154"/>
                  </a:cubicBezTo>
                  <a:cubicBezTo>
                    <a:pt x="1997" y="2177"/>
                    <a:pt x="1980" y="2183"/>
                    <a:pt x="1968" y="2200"/>
                  </a:cubicBezTo>
                  <a:cubicBezTo>
                    <a:pt x="1980" y="2282"/>
                    <a:pt x="1980" y="2282"/>
                    <a:pt x="1980" y="2282"/>
                  </a:cubicBezTo>
                  <a:cubicBezTo>
                    <a:pt x="1980" y="2293"/>
                    <a:pt x="1974" y="2299"/>
                    <a:pt x="1968" y="2305"/>
                  </a:cubicBezTo>
                  <a:cubicBezTo>
                    <a:pt x="1951" y="2293"/>
                    <a:pt x="1945" y="2276"/>
                    <a:pt x="1939" y="2258"/>
                  </a:cubicBezTo>
                  <a:cubicBezTo>
                    <a:pt x="1927" y="2282"/>
                    <a:pt x="1921" y="2311"/>
                    <a:pt x="1898" y="2311"/>
                  </a:cubicBezTo>
                  <a:cubicBezTo>
                    <a:pt x="1887" y="2311"/>
                    <a:pt x="1869" y="2299"/>
                    <a:pt x="1869" y="2288"/>
                  </a:cubicBezTo>
                  <a:cubicBezTo>
                    <a:pt x="1869" y="2264"/>
                    <a:pt x="1869" y="2258"/>
                    <a:pt x="1869" y="2235"/>
                  </a:cubicBezTo>
                  <a:cubicBezTo>
                    <a:pt x="1852" y="2235"/>
                    <a:pt x="1840" y="2235"/>
                    <a:pt x="1823" y="2223"/>
                  </a:cubicBezTo>
                  <a:cubicBezTo>
                    <a:pt x="1834" y="2212"/>
                    <a:pt x="1834" y="2200"/>
                    <a:pt x="1834" y="2183"/>
                  </a:cubicBezTo>
                  <a:cubicBezTo>
                    <a:pt x="1846" y="2183"/>
                    <a:pt x="1846" y="2183"/>
                    <a:pt x="1846" y="2183"/>
                  </a:cubicBezTo>
                  <a:cubicBezTo>
                    <a:pt x="1863" y="2200"/>
                    <a:pt x="1869" y="2229"/>
                    <a:pt x="1898" y="2229"/>
                  </a:cubicBezTo>
                  <a:cubicBezTo>
                    <a:pt x="1916" y="2229"/>
                    <a:pt x="1939" y="2223"/>
                    <a:pt x="1939" y="2206"/>
                  </a:cubicBezTo>
                  <a:cubicBezTo>
                    <a:pt x="1939" y="2130"/>
                    <a:pt x="1863" y="2078"/>
                    <a:pt x="1788" y="2078"/>
                  </a:cubicBezTo>
                  <a:cubicBezTo>
                    <a:pt x="1747" y="2078"/>
                    <a:pt x="1747" y="2276"/>
                    <a:pt x="1747" y="2171"/>
                  </a:cubicBezTo>
                  <a:cubicBezTo>
                    <a:pt x="1747" y="2159"/>
                    <a:pt x="1741" y="2136"/>
                    <a:pt x="1724" y="2136"/>
                  </a:cubicBezTo>
                  <a:cubicBezTo>
                    <a:pt x="1689" y="2136"/>
                    <a:pt x="1665" y="2165"/>
                    <a:pt x="1665" y="2200"/>
                  </a:cubicBezTo>
                  <a:cubicBezTo>
                    <a:pt x="1665" y="2223"/>
                    <a:pt x="1665" y="2223"/>
                    <a:pt x="1665" y="2223"/>
                  </a:cubicBezTo>
                  <a:cubicBezTo>
                    <a:pt x="1654" y="2218"/>
                    <a:pt x="1648" y="2218"/>
                    <a:pt x="1636" y="2212"/>
                  </a:cubicBezTo>
                  <a:cubicBezTo>
                    <a:pt x="1642" y="2241"/>
                    <a:pt x="1654" y="2258"/>
                    <a:pt x="1654" y="2288"/>
                  </a:cubicBezTo>
                  <a:cubicBezTo>
                    <a:pt x="1654" y="2322"/>
                    <a:pt x="1660" y="2369"/>
                    <a:pt x="1625" y="2369"/>
                  </a:cubicBezTo>
                  <a:cubicBezTo>
                    <a:pt x="1595" y="2369"/>
                    <a:pt x="1572" y="2357"/>
                    <a:pt x="1561" y="2328"/>
                  </a:cubicBezTo>
                  <a:cubicBezTo>
                    <a:pt x="1561" y="2317"/>
                    <a:pt x="1561" y="2317"/>
                    <a:pt x="1561" y="2317"/>
                  </a:cubicBezTo>
                  <a:cubicBezTo>
                    <a:pt x="1537" y="2322"/>
                    <a:pt x="1520" y="2311"/>
                    <a:pt x="1497" y="2305"/>
                  </a:cubicBezTo>
                  <a:cubicBezTo>
                    <a:pt x="1520" y="2334"/>
                    <a:pt x="1537" y="2352"/>
                    <a:pt x="1537" y="2386"/>
                  </a:cubicBezTo>
                  <a:cubicBezTo>
                    <a:pt x="1537" y="2398"/>
                    <a:pt x="1531" y="2404"/>
                    <a:pt x="1520" y="2410"/>
                  </a:cubicBezTo>
                  <a:cubicBezTo>
                    <a:pt x="1520" y="2416"/>
                    <a:pt x="1531" y="2421"/>
                    <a:pt x="1531" y="2427"/>
                  </a:cubicBezTo>
                  <a:cubicBezTo>
                    <a:pt x="1531" y="2456"/>
                    <a:pt x="1502" y="2468"/>
                    <a:pt x="1479" y="2491"/>
                  </a:cubicBezTo>
                  <a:cubicBezTo>
                    <a:pt x="1456" y="2526"/>
                    <a:pt x="1473" y="2596"/>
                    <a:pt x="1427" y="2596"/>
                  </a:cubicBezTo>
                  <a:cubicBezTo>
                    <a:pt x="1368" y="2596"/>
                    <a:pt x="1351" y="2538"/>
                    <a:pt x="1293" y="2538"/>
                  </a:cubicBezTo>
                  <a:cubicBezTo>
                    <a:pt x="1252" y="2538"/>
                    <a:pt x="1235" y="2538"/>
                    <a:pt x="1194" y="2538"/>
                  </a:cubicBezTo>
                  <a:cubicBezTo>
                    <a:pt x="1176" y="2538"/>
                    <a:pt x="1171" y="2526"/>
                    <a:pt x="1153" y="2526"/>
                  </a:cubicBezTo>
                  <a:cubicBezTo>
                    <a:pt x="1124" y="2526"/>
                    <a:pt x="1118" y="2567"/>
                    <a:pt x="1083" y="2567"/>
                  </a:cubicBezTo>
                  <a:cubicBezTo>
                    <a:pt x="1037" y="2567"/>
                    <a:pt x="1060" y="2497"/>
                    <a:pt x="1031" y="2456"/>
                  </a:cubicBezTo>
                  <a:cubicBezTo>
                    <a:pt x="1002" y="2416"/>
                    <a:pt x="978" y="2386"/>
                    <a:pt x="943" y="2346"/>
                  </a:cubicBezTo>
                  <a:cubicBezTo>
                    <a:pt x="909" y="2264"/>
                    <a:pt x="845" y="2247"/>
                    <a:pt x="804" y="2165"/>
                  </a:cubicBezTo>
                  <a:cubicBezTo>
                    <a:pt x="769" y="2101"/>
                    <a:pt x="769" y="2060"/>
                    <a:pt x="751" y="1996"/>
                  </a:cubicBezTo>
                  <a:cubicBezTo>
                    <a:pt x="740" y="1967"/>
                    <a:pt x="722" y="1956"/>
                    <a:pt x="711" y="1927"/>
                  </a:cubicBezTo>
                  <a:cubicBezTo>
                    <a:pt x="699" y="1897"/>
                    <a:pt x="711" y="1880"/>
                    <a:pt x="705" y="1845"/>
                  </a:cubicBezTo>
                  <a:cubicBezTo>
                    <a:pt x="699" y="1787"/>
                    <a:pt x="670" y="1758"/>
                    <a:pt x="664" y="1700"/>
                  </a:cubicBezTo>
                  <a:cubicBezTo>
                    <a:pt x="670" y="1705"/>
                    <a:pt x="670" y="1705"/>
                    <a:pt x="670" y="1705"/>
                  </a:cubicBezTo>
                  <a:cubicBezTo>
                    <a:pt x="693" y="1746"/>
                    <a:pt x="722" y="1758"/>
                    <a:pt x="757" y="1787"/>
                  </a:cubicBezTo>
                  <a:cubicBezTo>
                    <a:pt x="786" y="1810"/>
                    <a:pt x="763" y="1880"/>
                    <a:pt x="780" y="1828"/>
                  </a:cubicBezTo>
                  <a:cubicBezTo>
                    <a:pt x="798" y="1833"/>
                    <a:pt x="804" y="1839"/>
                    <a:pt x="821" y="1851"/>
                  </a:cubicBezTo>
                  <a:cubicBezTo>
                    <a:pt x="821" y="1828"/>
                    <a:pt x="821" y="1828"/>
                    <a:pt x="821" y="1828"/>
                  </a:cubicBezTo>
                  <a:cubicBezTo>
                    <a:pt x="821" y="1769"/>
                    <a:pt x="769" y="1746"/>
                    <a:pt x="746" y="1694"/>
                  </a:cubicBezTo>
                  <a:cubicBezTo>
                    <a:pt x="734" y="1659"/>
                    <a:pt x="722" y="1624"/>
                    <a:pt x="687" y="1624"/>
                  </a:cubicBezTo>
                  <a:cubicBezTo>
                    <a:pt x="687" y="1478"/>
                    <a:pt x="583" y="1420"/>
                    <a:pt x="519" y="1286"/>
                  </a:cubicBezTo>
                  <a:cubicBezTo>
                    <a:pt x="489" y="1234"/>
                    <a:pt x="449" y="1216"/>
                    <a:pt x="449" y="1158"/>
                  </a:cubicBezTo>
                  <a:cubicBezTo>
                    <a:pt x="449" y="1152"/>
                    <a:pt x="460" y="1152"/>
                    <a:pt x="460" y="1147"/>
                  </a:cubicBezTo>
                  <a:cubicBezTo>
                    <a:pt x="460" y="1059"/>
                    <a:pt x="420" y="1007"/>
                    <a:pt x="396" y="919"/>
                  </a:cubicBezTo>
                  <a:cubicBezTo>
                    <a:pt x="396" y="908"/>
                    <a:pt x="379" y="908"/>
                    <a:pt x="379" y="890"/>
                  </a:cubicBezTo>
                  <a:cubicBezTo>
                    <a:pt x="379" y="838"/>
                    <a:pt x="420" y="821"/>
                    <a:pt x="425" y="768"/>
                  </a:cubicBezTo>
                  <a:cubicBezTo>
                    <a:pt x="414" y="698"/>
                    <a:pt x="414" y="698"/>
                    <a:pt x="414" y="698"/>
                  </a:cubicBezTo>
                  <a:cubicBezTo>
                    <a:pt x="425" y="698"/>
                    <a:pt x="425" y="698"/>
                    <a:pt x="425" y="698"/>
                  </a:cubicBezTo>
                  <a:cubicBezTo>
                    <a:pt x="431" y="704"/>
                    <a:pt x="437" y="710"/>
                    <a:pt x="443" y="716"/>
                  </a:cubicBezTo>
                  <a:cubicBezTo>
                    <a:pt x="478" y="733"/>
                    <a:pt x="501" y="733"/>
                    <a:pt x="536" y="739"/>
                  </a:cubicBezTo>
                  <a:cubicBezTo>
                    <a:pt x="565" y="751"/>
                    <a:pt x="571" y="774"/>
                    <a:pt x="600" y="774"/>
                  </a:cubicBezTo>
                  <a:cubicBezTo>
                    <a:pt x="617" y="774"/>
                    <a:pt x="623" y="762"/>
                    <a:pt x="641" y="762"/>
                  </a:cubicBezTo>
                  <a:cubicBezTo>
                    <a:pt x="699" y="762"/>
                    <a:pt x="722" y="797"/>
                    <a:pt x="775" y="815"/>
                  </a:cubicBezTo>
                  <a:cubicBezTo>
                    <a:pt x="879" y="861"/>
                    <a:pt x="938" y="890"/>
                    <a:pt x="1042" y="937"/>
                  </a:cubicBezTo>
                  <a:cubicBezTo>
                    <a:pt x="1095" y="954"/>
                    <a:pt x="1130" y="984"/>
                    <a:pt x="1188" y="984"/>
                  </a:cubicBezTo>
                  <a:cubicBezTo>
                    <a:pt x="1240" y="984"/>
                    <a:pt x="1240" y="984"/>
                    <a:pt x="1240" y="984"/>
                  </a:cubicBezTo>
                  <a:cubicBezTo>
                    <a:pt x="1275" y="984"/>
                    <a:pt x="1287" y="1013"/>
                    <a:pt x="1322" y="1030"/>
                  </a:cubicBezTo>
                  <a:cubicBezTo>
                    <a:pt x="1328" y="989"/>
                    <a:pt x="1328" y="937"/>
                    <a:pt x="1368" y="937"/>
                  </a:cubicBezTo>
                  <a:cubicBezTo>
                    <a:pt x="1398" y="937"/>
                    <a:pt x="1415" y="960"/>
                    <a:pt x="1438" y="978"/>
                  </a:cubicBezTo>
                  <a:cubicBezTo>
                    <a:pt x="1473" y="1007"/>
                    <a:pt x="1485" y="1030"/>
                    <a:pt x="1514" y="1065"/>
                  </a:cubicBezTo>
                  <a:cubicBezTo>
                    <a:pt x="1526" y="1094"/>
                    <a:pt x="1462" y="937"/>
                    <a:pt x="1462" y="914"/>
                  </a:cubicBezTo>
                  <a:cubicBezTo>
                    <a:pt x="1462" y="890"/>
                    <a:pt x="1462" y="890"/>
                    <a:pt x="1462" y="890"/>
                  </a:cubicBezTo>
                  <a:cubicBezTo>
                    <a:pt x="1467" y="890"/>
                    <a:pt x="1473" y="890"/>
                    <a:pt x="1473" y="890"/>
                  </a:cubicBezTo>
                  <a:cubicBezTo>
                    <a:pt x="1508" y="890"/>
                    <a:pt x="1526" y="914"/>
                    <a:pt x="1561" y="914"/>
                  </a:cubicBezTo>
                  <a:cubicBezTo>
                    <a:pt x="1595" y="914"/>
                    <a:pt x="1607" y="873"/>
                    <a:pt x="1636" y="873"/>
                  </a:cubicBezTo>
                  <a:cubicBezTo>
                    <a:pt x="1660" y="873"/>
                    <a:pt x="1671" y="908"/>
                    <a:pt x="1694" y="908"/>
                  </a:cubicBezTo>
                  <a:cubicBezTo>
                    <a:pt x="1758" y="908"/>
                    <a:pt x="1788" y="850"/>
                    <a:pt x="1817" y="791"/>
                  </a:cubicBezTo>
                  <a:cubicBezTo>
                    <a:pt x="1852" y="809"/>
                    <a:pt x="1863" y="832"/>
                    <a:pt x="1904" y="832"/>
                  </a:cubicBezTo>
                  <a:cubicBezTo>
                    <a:pt x="1951" y="832"/>
                    <a:pt x="1986" y="797"/>
                    <a:pt x="1986" y="751"/>
                  </a:cubicBezTo>
                  <a:cubicBezTo>
                    <a:pt x="1986" y="704"/>
                    <a:pt x="2160" y="844"/>
                    <a:pt x="2160" y="885"/>
                  </a:cubicBezTo>
                  <a:cubicBezTo>
                    <a:pt x="2160" y="908"/>
                    <a:pt x="2120" y="908"/>
                    <a:pt x="2120" y="931"/>
                  </a:cubicBezTo>
                  <a:cubicBezTo>
                    <a:pt x="2120" y="937"/>
                    <a:pt x="2125" y="937"/>
                    <a:pt x="2125" y="943"/>
                  </a:cubicBezTo>
                  <a:cubicBezTo>
                    <a:pt x="2125" y="1018"/>
                    <a:pt x="2125" y="1018"/>
                    <a:pt x="2125" y="1018"/>
                  </a:cubicBezTo>
                  <a:cubicBezTo>
                    <a:pt x="2125" y="1042"/>
                    <a:pt x="2143" y="1053"/>
                    <a:pt x="2143" y="1077"/>
                  </a:cubicBezTo>
                  <a:cubicBezTo>
                    <a:pt x="2143" y="1100"/>
                    <a:pt x="2131" y="1117"/>
                    <a:pt x="2131" y="1141"/>
                  </a:cubicBezTo>
                  <a:cubicBezTo>
                    <a:pt x="2131" y="1199"/>
                    <a:pt x="2131" y="1199"/>
                    <a:pt x="2131" y="1199"/>
                  </a:cubicBezTo>
                  <a:cubicBezTo>
                    <a:pt x="2131" y="1234"/>
                    <a:pt x="2160" y="1251"/>
                    <a:pt x="2160" y="1292"/>
                  </a:cubicBezTo>
                  <a:cubicBezTo>
                    <a:pt x="2160" y="1327"/>
                    <a:pt x="2137" y="1350"/>
                    <a:pt x="2137" y="1385"/>
                  </a:cubicBezTo>
                  <a:cubicBezTo>
                    <a:pt x="2137" y="1420"/>
                    <a:pt x="2143" y="1438"/>
                    <a:pt x="2143" y="1473"/>
                  </a:cubicBezTo>
                  <a:cubicBezTo>
                    <a:pt x="2143" y="1502"/>
                    <a:pt x="2125" y="1519"/>
                    <a:pt x="2125" y="1548"/>
                  </a:cubicBezTo>
                  <a:cubicBezTo>
                    <a:pt x="2125" y="1566"/>
                    <a:pt x="2143" y="1577"/>
                    <a:pt x="2149" y="1595"/>
                  </a:cubicBezTo>
                  <a:cubicBezTo>
                    <a:pt x="2131" y="1595"/>
                    <a:pt x="2125" y="1577"/>
                    <a:pt x="2102" y="1577"/>
                  </a:cubicBezTo>
                  <a:cubicBezTo>
                    <a:pt x="2102" y="1571"/>
                    <a:pt x="2102" y="1571"/>
                    <a:pt x="2102" y="1566"/>
                  </a:cubicBezTo>
                  <a:cubicBezTo>
                    <a:pt x="2102" y="1554"/>
                    <a:pt x="2108" y="1548"/>
                    <a:pt x="2108" y="1531"/>
                  </a:cubicBezTo>
                  <a:cubicBezTo>
                    <a:pt x="2061" y="1554"/>
                    <a:pt x="2050" y="1601"/>
                    <a:pt x="2038" y="1653"/>
                  </a:cubicBezTo>
                  <a:cubicBezTo>
                    <a:pt x="2026" y="1694"/>
                    <a:pt x="2003" y="1711"/>
                    <a:pt x="2003" y="1758"/>
                  </a:cubicBezTo>
                  <a:cubicBezTo>
                    <a:pt x="2003" y="1764"/>
                    <a:pt x="2009" y="1764"/>
                    <a:pt x="2009" y="1769"/>
                  </a:cubicBezTo>
                  <a:close/>
                  <a:moveTo>
                    <a:pt x="1677" y="2386"/>
                  </a:moveTo>
                  <a:lnTo>
                    <a:pt x="1677" y="2386"/>
                  </a:lnTo>
                  <a:cubicBezTo>
                    <a:pt x="1671" y="2381"/>
                    <a:pt x="1671" y="2381"/>
                    <a:pt x="1665" y="2381"/>
                  </a:cubicBezTo>
                  <a:cubicBezTo>
                    <a:pt x="1630" y="2381"/>
                    <a:pt x="1636" y="2427"/>
                    <a:pt x="1619" y="2456"/>
                  </a:cubicBezTo>
                  <a:cubicBezTo>
                    <a:pt x="1636" y="2474"/>
                    <a:pt x="1636" y="2497"/>
                    <a:pt x="1654" y="2515"/>
                  </a:cubicBezTo>
                  <a:cubicBezTo>
                    <a:pt x="1677" y="2491"/>
                    <a:pt x="1671" y="2468"/>
                    <a:pt x="1683" y="2451"/>
                  </a:cubicBezTo>
                  <a:cubicBezTo>
                    <a:pt x="1677" y="2427"/>
                    <a:pt x="1677" y="2427"/>
                    <a:pt x="1677" y="2427"/>
                  </a:cubicBezTo>
                  <a:cubicBezTo>
                    <a:pt x="1677" y="2386"/>
                    <a:pt x="1677" y="2386"/>
                    <a:pt x="1677" y="2386"/>
                  </a:cubicBezTo>
                  <a:close/>
                  <a:moveTo>
                    <a:pt x="2055" y="1932"/>
                  </a:moveTo>
                  <a:lnTo>
                    <a:pt x="2055" y="1932"/>
                  </a:lnTo>
                  <a:cubicBezTo>
                    <a:pt x="2055" y="1927"/>
                    <a:pt x="2055" y="1927"/>
                    <a:pt x="2055" y="1927"/>
                  </a:cubicBezTo>
                  <a:cubicBezTo>
                    <a:pt x="2044" y="1921"/>
                    <a:pt x="2044" y="1921"/>
                    <a:pt x="2044" y="1921"/>
                  </a:cubicBezTo>
                  <a:cubicBezTo>
                    <a:pt x="2032" y="1944"/>
                    <a:pt x="2032" y="1956"/>
                    <a:pt x="2026" y="1973"/>
                  </a:cubicBezTo>
                  <a:cubicBezTo>
                    <a:pt x="2032" y="1973"/>
                    <a:pt x="2038" y="1979"/>
                    <a:pt x="2044" y="1979"/>
                  </a:cubicBezTo>
                  <a:cubicBezTo>
                    <a:pt x="2050" y="1979"/>
                    <a:pt x="2055" y="1973"/>
                    <a:pt x="2061" y="1973"/>
                  </a:cubicBezTo>
                  <a:cubicBezTo>
                    <a:pt x="2055" y="1932"/>
                    <a:pt x="2055" y="1932"/>
                    <a:pt x="2055" y="1932"/>
                  </a:cubicBezTo>
                  <a:close/>
                  <a:moveTo>
                    <a:pt x="513" y="669"/>
                  </a:moveTo>
                  <a:lnTo>
                    <a:pt x="513" y="669"/>
                  </a:lnTo>
                  <a:cubicBezTo>
                    <a:pt x="507" y="687"/>
                    <a:pt x="507" y="698"/>
                    <a:pt x="501" y="710"/>
                  </a:cubicBezTo>
                  <a:cubicBezTo>
                    <a:pt x="513" y="716"/>
                    <a:pt x="513" y="716"/>
                    <a:pt x="513" y="716"/>
                  </a:cubicBezTo>
                  <a:cubicBezTo>
                    <a:pt x="536" y="710"/>
                    <a:pt x="548" y="704"/>
                    <a:pt x="559" y="687"/>
                  </a:cubicBezTo>
                  <a:cubicBezTo>
                    <a:pt x="542" y="681"/>
                    <a:pt x="530" y="675"/>
                    <a:pt x="513" y="669"/>
                  </a:cubicBezTo>
                  <a:close/>
                  <a:moveTo>
                    <a:pt x="1916" y="169"/>
                  </a:moveTo>
                  <a:lnTo>
                    <a:pt x="1916" y="169"/>
                  </a:lnTo>
                  <a:cubicBezTo>
                    <a:pt x="1945" y="186"/>
                    <a:pt x="1957" y="215"/>
                    <a:pt x="1957" y="250"/>
                  </a:cubicBezTo>
                  <a:cubicBezTo>
                    <a:pt x="1957" y="256"/>
                    <a:pt x="1951" y="256"/>
                    <a:pt x="1945" y="262"/>
                  </a:cubicBezTo>
                  <a:cubicBezTo>
                    <a:pt x="1951" y="273"/>
                    <a:pt x="1951" y="273"/>
                    <a:pt x="1951" y="273"/>
                  </a:cubicBezTo>
                  <a:cubicBezTo>
                    <a:pt x="1991" y="273"/>
                    <a:pt x="1997" y="314"/>
                    <a:pt x="2015" y="355"/>
                  </a:cubicBezTo>
                  <a:cubicBezTo>
                    <a:pt x="2026" y="384"/>
                    <a:pt x="2038" y="396"/>
                    <a:pt x="2050" y="425"/>
                  </a:cubicBezTo>
                  <a:cubicBezTo>
                    <a:pt x="2073" y="419"/>
                    <a:pt x="2073" y="390"/>
                    <a:pt x="2096" y="390"/>
                  </a:cubicBezTo>
                  <a:cubicBezTo>
                    <a:pt x="2114" y="390"/>
                    <a:pt x="2125" y="396"/>
                    <a:pt x="2143" y="401"/>
                  </a:cubicBezTo>
                  <a:cubicBezTo>
                    <a:pt x="2143" y="396"/>
                    <a:pt x="2143" y="396"/>
                    <a:pt x="2143" y="384"/>
                  </a:cubicBezTo>
                  <a:cubicBezTo>
                    <a:pt x="2143" y="372"/>
                    <a:pt x="2143" y="361"/>
                    <a:pt x="2143" y="343"/>
                  </a:cubicBezTo>
                  <a:cubicBezTo>
                    <a:pt x="2137" y="343"/>
                    <a:pt x="2131" y="343"/>
                    <a:pt x="2120" y="343"/>
                  </a:cubicBezTo>
                  <a:cubicBezTo>
                    <a:pt x="2114" y="343"/>
                    <a:pt x="2114" y="337"/>
                    <a:pt x="2108" y="337"/>
                  </a:cubicBezTo>
                  <a:cubicBezTo>
                    <a:pt x="2120" y="320"/>
                    <a:pt x="2131" y="314"/>
                    <a:pt x="2131" y="297"/>
                  </a:cubicBezTo>
                  <a:cubicBezTo>
                    <a:pt x="2131" y="238"/>
                    <a:pt x="2131" y="238"/>
                    <a:pt x="2131" y="238"/>
                  </a:cubicBezTo>
                  <a:cubicBezTo>
                    <a:pt x="2044" y="238"/>
                    <a:pt x="2032" y="151"/>
                    <a:pt x="1968" y="93"/>
                  </a:cubicBezTo>
                  <a:cubicBezTo>
                    <a:pt x="1957" y="128"/>
                    <a:pt x="1945" y="151"/>
                    <a:pt x="1916" y="169"/>
                  </a:cubicBezTo>
                  <a:close/>
                  <a:moveTo>
                    <a:pt x="2084" y="483"/>
                  </a:moveTo>
                  <a:lnTo>
                    <a:pt x="2084" y="483"/>
                  </a:lnTo>
                  <a:cubicBezTo>
                    <a:pt x="2073" y="483"/>
                    <a:pt x="2061" y="477"/>
                    <a:pt x="2050" y="477"/>
                  </a:cubicBezTo>
                  <a:cubicBezTo>
                    <a:pt x="2026" y="477"/>
                    <a:pt x="2003" y="495"/>
                    <a:pt x="2003" y="512"/>
                  </a:cubicBezTo>
                  <a:cubicBezTo>
                    <a:pt x="2026" y="529"/>
                    <a:pt x="2044" y="535"/>
                    <a:pt x="2073" y="535"/>
                  </a:cubicBezTo>
                  <a:cubicBezTo>
                    <a:pt x="2096" y="535"/>
                    <a:pt x="2114" y="529"/>
                    <a:pt x="2137" y="518"/>
                  </a:cubicBezTo>
                  <a:cubicBezTo>
                    <a:pt x="2149" y="529"/>
                    <a:pt x="2154" y="541"/>
                    <a:pt x="2166" y="559"/>
                  </a:cubicBezTo>
                  <a:cubicBezTo>
                    <a:pt x="2183" y="547"/>
                    <a:pt x="2195" y="541"/>
                    <a:pt x="2213" y="524"/>
                  </a:cubicBezTo>
                  <a:cubicBezTo>
                    <a:pt x="2195" y="500"/>
                    <a:pt x="2183" y="483"/>
                    <a:pt x="2172" y="454"/>
                  </a:cubicBezTo>
                  <a:cubicBezTo>
                    <a:pt x="2160" y="448"/>
                    <a:pt x="2160" y="448"/>
                    <a:pt x="2160" y="448"/>
                  </a:cubicBezTo>
                  <a:cubicBezTo>
                    <a:pt x="2143" y="477"/>
                    <a:pt x="2114" y="483"/>
                    <a:pt x="2084" y="483"/>
                  </a:cubicBezTo>
                  <a:close/>
                  <a:moveTo>
                    <a:pt x="2067" y="599"/>
                  </a:moveTo>
                  <a:lnTo>
                    <a:pt x="2067" y="599"/>
                  </a:lnTo>
                  <a:cubicBezTo>
                    <a:pt x="2067" y="605"/>
                    <a:pt x="2067" y="611"/>
                    <a:pt x="2067" y="617"/>
                  </a:cubicBezTo>
                  <a:cubicBezTo>
                    <a:pt x="2090" y="611"/>
                    <a:pt x="2102" y="599"/>
                    <a:pt x="2114" y="582"/>
                  </a:cubicBezTo>
                  <a:cubicBezTo>
                    <a:pt x="2096" y="576"/>
                    <a:pt x="2067" y="582"/>
                    <a:pt x="2067" y="599"/>
                  </a:cubicBezTo>
                  <a:close/>
                  <a:moveTo>
                    <a:pt x="483" y="541"/>
                  </a:moveTo>
                  <a:lnTo>
                    <a:pt x="483" y="541"/>
                  </a:lnTo>
                  <a:cubicBezTo>
                    <a:pt x="536" y="541"/>
                    <a:pt x="536" y="541"/>
                    <a:pt x="536" y="541"/>
                  </a:cubicBezTo>
                  <a:cubicBezTo>
                    <a:pt x="536" y="529"/>
                    <a:pt x="536" y="524"/>
                    <a:pt x="536" y="506"/>
                  </a:cubicBezTo>
                  <a:cubicBezTo>
                    <a:pt x="513" y="512"/>
                    <a:pt x="501" y="529"/>
                    <a:pt x="483" y="541"/>
                  </a:cubicBezTo>
                  <a:close/>
                  <a:moveTo>
                    <a:pt x="82" y="23"/>
                  </a:moveTo>
                  <a:lnTo>
                    <a:pt x="82" y="23"/>
                  </a:lnTo>
                  <a:cubicBezTo>
                    <a:pt x="76" y="17"/>
                    <a:pt x="70" y="11"/>
                    <a:pt x="59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7"/>
                    <a:pt x="59" y="29"/>
                    <a:pt x="53" y="46"/>
                  </a:cubicBezTo>
                  <a:cubicBezTo>
                    <a:pt x="41" y="64"/>
                    <a:pt x="12" y="58"/>
                    <a:pt x="12" y="75"/>
                  </a:cubicBezTo>
                  <a:cubicBezTo>
                    <a:pt x="12" y="93"/>
                    <a:pt x="24" y="99"/>
                    <a:pt x="24" y="116"/>
                  </a:cubicBezTo>
                  <a:cubicBezTo>
                    <a:pt x="24" y="145"/>
                    <a:pt x="0" y="157"/>
                    <a:pt x="0" y="186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12" y="209"/>
                    <a:pt x="18" y="209"/>
                    <a:pt x="29" y="209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9" y="326"/>
                    <a:pt x="35" y="332"/>
                    <a:pt x="41" y="332"/>
                  </a:cubicBezTo>
                  <a:cubicBezTo>
                    <a:pt x="59" y="332"/>
                    <a:pt x="59" y="314"/>
                    <a:pt x="70" y="302"/>
                  </a:cubicBezTo>
                  <a:cubicBezTo>
                    <a:pt x="105" y="285"/>
                    <a:pt x="134" y="262"/>
                    <a:pt x="134" y="221"/>
                  </a:cubicBezTo>
                  <a:cubicBezTo>
                    <a:pt x="134" y="180"/>
                    <a:pt x="117" y="163"/>
                    <a:pt x="117" y="128"/>
                  </a:cubicBezTo>
                  <a:cubicBezTo>
                    <a:pt x="117" y="99"/>
                    <a:pt x="128" y="81"/>
                    <a:pt x="128" y="46"/>
                  </a:cubicBezTo>
                  <a:cubicBezTo>
                    <a:pt x="128" y="29"/>
                    <a:pt x="99" y="29"/>
                    <a:pt x="82" y="23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028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4460458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ACBF1D-9A3B-EB4A-9BE0-8883A22847FA}"/>
              </a:ext>
            </a:extLst>
          </p:cNvPr>
          <p:cNvGrpSpPr/>
          <p:nvPr/>
        </p:nvGrpSpPr>
        <p:grpSpPr>
          <a:xfrm>
            <a:off x="1733905" y="10738548"/>
            <a:ext cx="7816495" cy="1383468"/>
            <a:chOff x="1636851" y="1663262"/>
            <a:chExt cx="7816495" cy="138346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8AD29D7-7A16-674B-AB6B-FE42DCE57516}"/>
                </a:ext>
              </a:extLst>
            </p:cNvPr>
            <p:cNvSpPr txBox="1"/>
            <p:nvPr/>
          </p:nvSpPr>
          <p:spPr>
            <a:xfrm>
              <a:off x="1636851" y="2123400"/>
              <a:ext cx="7816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FRANCE MAP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A9B9E67-88EB-7541-8447-F3C53AE4A345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EBA66A-4D1E-934B-AC70-E3B30A13DEE4}"/>
              </a:ext>
            </a:extLst>
          </p:cNvPr>
          <p:cNvSpPr txBox="1"/>
          <p:nvPr/>
        </p:nvSpPr>
        <p:spPr>
          <a:xfrm>
            <a:off x="3537249" y="1947517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04672B-2C18-C143-B169-901A41A3D00B}"/>
              </a:ext>
            </a:extLst>
          </p:cNvPr>
          <p:cNvSpPr txBox="1"/>
          <p:nvPr/>
        </p:nvSpPr>
        <p:spPr>
          <a:xfrm>
            <a:off x="3537249" y="4444245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8AFA022-CB13-C046-B7B4-4CEACA5B8996}"/>
              </a:ext>
            </a:extLst>
          </p:cNvPr>
          <p:cNvGrpSpPr/>
          <p:nvPr/>
        </p:nvGrpSpPr>
        <p:grpSpPr>
          <a:xfrm>
            <a:off x="1733905" y="1781288"/>
            <a:ext cx="1421416" cy="6414868"/>
            <a:chOff x="1951372" y="1781288"/>
            <a:chExt cx="1421416" cy="641486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692D653-F945-524A-8211-374C6069CB15}"/>
                </a:ext>
              </a:extLst>
            </p:cNvPr>
            <p:cNvSpPr/>
            <p:nvPr/>
          </p:nvSpPr>
          <p:spPr>
            <a:xfrm>
              <a:off x="1951372" y="1781288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CA713E2-9FCC-A345-A9D8-9387A6F288D3}"/>
                </a:ext>
              </a:extLst>
            </p:cNvPr>
            <p:cNvSpPr/>
            <p:nvPr/>
          </p:nvSpPr>
          <p:spPr>
            <a:xfrm>
              <a:off x="1951372" y="4278015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5AF4A8F-BA0D-094D-8EFF-1E4C9ABAB718}"/>
                </a:ext>
              </a:extLst>
            </p:cNvPr>
            <p:cNvSpPr txBox="1"/>
            <p:nvPr/>
          </p:nvSpPr>
          <p:spPr>
            <a:xfrm>
              <a:off x="2197832" y="2030328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7CE9915-60EE-BF42-8063-BAE3E0FEA242}"/>
                </a:ext>
              </a:extLst>
            </p:cNvPr>
            <p:cNvSpPr txBox="1"/>
            <p:nvPr/>
          </p:nvSpPr>
          <p:spPr>
            <a:xfrm>
              <a:off x="2197832" y="4527056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E075A3-9291-4B4F-AA5E-9929F4D6DA2F}"/>
                </a:ext>
              </a:extLst>
            </p:cNvPr>
            <p:cNvSpPr/>
            <p:nvPr/>
          </p:nvSpPr>
          <p:spPr>
            <a:xfrm>
              <a:off x="1951372" y="6774742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193ABDB-1E93-1644-9249-28E7474B40AD}"/>
                </a:ext>
              </a:extLst>
            </p:cNvPr>
            <p:cNvSpPr txBox="1"/>
            <p:nvPr/>
          </p:nvSpPr>
          <p:spPr>
            <a:xfrm>
              <a:off x="2197832" y="7023783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3903674-5C43-0B43-A439-D3C00B30010C}"/>
              </a:ext>
            </a:extLst>
          </p:cNvPr>
          <p:cNvSpPr txBox="1"/>
          <p:nvPr/>
        </p:nvSpPr>
        <p:spPr>
          <a:xfrm>
            <a:off x="3537249" y="6940972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39C3ED-9220-7C4C-A88D-3AC19583E92F}"/>
              </a:ext>
            </a:extLst>
          </p:cNvPr>
          <p:cNvGrpSpPr/>
          <p:nvPr/>
        </p:nvGrpSpPr>
        <p:grpSpPr>
          <a:xfrm>
            <a:off x="13375912" y="3539607"/>
            <a:ext cx="8320348" cy="8053679"/>
            <a:chOff x="10672937" y="2878775"/>
            <a:chExt cx="10083703" cy="9760520"/>
          </a:xfrm>
          <a:solidFill>
            <a:srgbClr val="F2F2F2"/>
          </a:solidFill>
        </p:grpSpPr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5087B446-8CBA-3E4D-9DC3-BDF86BA51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72533" y="9403150"/>
              <a:ext cx="2314292" cy="2724339"/>
            </a:xfrm>
            <a:custGeom>
              <a:avLst/>
              <a:gdLst>
                <a:gd name="T0" fmla="*/ 2580 w 4505"/>
                <a:gd name="T1" fmla="*/ 340 h 5305"/>
                <a:gd name="T2" fmla="*/ 2972 w 4505"/>
                <a:gd name="T3" fmla="*/ 334 h 5305"/>
                <a:gd name="T4" fmla="*/ 4084 w 4505"/>
                <a:gd name="T5" fmla="*/ 1345 h 5305"/>
                <a:gd name="T6" fmla="*/ 4423 w 4505"/>
                <a:gd name="T7" fmla="*/ 1684 h 5305"/>
                <a:gd name="T8" fmla="*/ 3186 w 4505"/>
                <a:gd name="T9" fmla="*/ 804 h 5305"/>
                <a:gd name="T10" fmla="*/ 2645 w 4505"/>
                <a:gd name="T11" fmla="*/ 400 h 5305"/>
                <a:gd name="T12" fmla="*/ 2330 w 4505"/>
                <a:gd name="T13" fmla="*/ 25 h 5305"/>
                <a:gd name="T14" fmla="*/ 1902 w 4505"/>
                <a:gd name="T15" fmla="*/ 631 h 5305"/>
                <a:gd name="T16" fmla="*/ 2384 w 4505"/>
                <a:gd name="T17" fmla="*/ 1660 h 5305"/>
                <a:gd name="T18" fmla="*/ 2520 w 4505"/>
                <a:gd name="T19" fmla="*/ 1928 h 5305"/>
                <a:gd name="T20" fmla="*/ 1396 w 4505"/>
                <a:gd name="T21" fmla="*/ 2837 h 5305"/>
                <a:gd name="T22" fmla="*/ 809 w 4505"/>
                <a:gd name="T23" fmla="*/ 3182 h 5305"/>
                <a:gd name="T24" fmla="*/ 48 w 4505"/>
                <a:gd name="T25" fmla="*/ 3432 h 5305"/>
                <a:gd name="T26" fmla="*/ 458 w 4505"/>
                <a:gd name="T27" fmla="*/ 4151 h 5305"/>
                <a:gd name="T28" fmla="*/ 803 w 4505"/>
                <a:gd name="T29" fmla="*/ 4615 h 5305"/>
                <a:gd name="T30" fmla="*/ 18 w 4505"/>
                <a:gd name="T31" fmla="*/ 4971 h 5305"/>
                <a:gd name="T32" fmla="*/ 684 w 4505"/>
                <a:gd name="T33" fmla="*/ 5108 h 5305"/>
                <a:gd name="T34" fmla="*/ 1403 w 4505"/>
                <a:gd name="T35" fmla="*/ 5162 h 5305"/>
                <a:gd name="T36" fmla="*/ 1694 w 4505"/>
                <a:gd name="T37" fmla="*/ 5025 h 5305"/>
                <a:gd name="T38" fmla="*/ 2164 w 4505"/>
                <a:gd name="T39" fmla="*/ 5084 h 5305"/>
                <a:gd name="T40" fmla="*/ 1955 w 4505"/>
                <a:gd name="T41" fmla="*/ 4734 h 5305"/>
                <a:gd name="T42" fmla="*/ 1795 w 4505"/>
                <a:gd name="T43" fmla="*/ 4157 h 5305"/>
                <a:gd name="T44" fmla="*/ 1908 w 4505"/>
                <a:gd name="T45" fmla="*/ 3955 h 5305"/>
                <a:gd name="T46" fmla="*/ 2294 w 4505"/>
                <a:gd name="T47" fmla="*/ 3336 h 5305"/>
                <a:gd name="T48" fmla="*/ 2633 w 4505"/>
                <a:gd name="T49" fmla="*/ 3265 h 5305"/>
                <a:gd name="T50" fmla="*/ 2829 w 4505"/>
                <a:gd name="T51" fmla="*/ 3099 h 5305"/>
                <a:gd name="T52" fmla="*/ 3246 w 4505"/>
                <a:gd name="T53" fmla="*/ 2754 h 5305"/>
                <a:gd name="T54" fmla="*/ 3840 w 4505"/>
                <a:gd name="T55" fmla="*/ 2974 h 5305"/>
                <a:gd name="T56" fmla="*/ 4054 w 4505"/>
                <a:gd name="T57" fmla="*/ 2694 h 5305"/>
                <a:gd name="T58" fmla="*/ 4494 w 4505"/>
                <a:gd name="T59" fmla="*/ 1987 h 5305"/>
                <a:gd name="T60" fmla="*/ 4292 w 4505"/>
                <a:gd name="T61" fmla="*/ 2290 h 5305"/>
                <a:gd name="T62" fmla="*/ 3941 w 4505"/>
                <a:gd name="T63" fmla="*/ 2944 h 5305"/>
                <a:gd name="T64" fmla="*/ 3412 w 4505"/>
                <a:gd name="T65" fmla="*/ 2837 h 5305"/>
                <a:gd name="T66" fmla="*/ 2996 w 4505"/>
                <a:gd name="T67" fmla="*/ 2998 h 5305"/>
                <a:gd name="T68" fmla="*/ 2639 w 4505"/>
                <a:gd name="T69" fmla="*/ 3152 h 5305"/>
                <a:gd name="T70" fmla="*/ 2556 w 4505"/>
                <a:gd name="T71" fmla="*/ 3319 h 5305"/>
                <a:gd name="T72" fmla="*/ 2152 w 4505"/>
                <a:gd name="T73" fmla="*/ 3556 h 5305"/>
                <a:gd name="T74" fmla="*/ 1932 w 4505"/>
                <a:gd name="T75" fmla="*/ 4044 h 5305"/>
                <a:gd name="T76" fmla="*/ 1807 w 4505"/>
                <a:gd name="T77" fmla="*/ 4157 h 5305"/>
                <a:gd name="T78" fmla="*/ 1973 w 4505"/>
                <a:gd name="T79" fmla="*/ 4734 h 5305"/>
                <a:gd name="T80" fmla="*/ 2175 w 4505"/>
                <a:gd name="T81" fmla="*/ 5090 h 5305"/>
                <a:gd name="T82" fmla="*/ 1694 w 4505"/>
                <a:gd name="T83" fmla="*/ 5043 h 5305"/>
                <a:gd name="T84" fmla="*/ 1385 w 4505"/>
                <a:gd name="T85" fmla="*/ 5168 h 5305"/>
                <a:gd name="T86" fmla="*/ 684 w 4505"/>
                <a:gd name="T87" fmla="*/ 5120 h 5305"/>
                <a:gd name="T88" fmla="*/ 0 w 4505"/>
                <a:gd name="T89" fmla="*/ 4984 h 5305"/>
                <a:gd name="T90" fmla="*/ 625 w 4505"/>
                <a:gd name="T91" fmla="*/ 4508 h 5305"/>
                <a:gd name="T92" fmla="*/ 458 w 4505"/>
                <a:gd name="T93" fmla="*/ 4020 h 5305"/>
                <a:gd name="T94" fmla="*/ 601 w 4505"/>
                <a:gd name="T95" fmla="*/ 3200 h 5305"/>
                <a:gd name="T96" fmla="*/ 1385 w 4505"/>
                <a:gd name="T97" fmla="*/ 2950 h 5305"/>
                <a:gd name="T98" fmla="*/ 1831 w 4505"/>
                <a:gd name="T99" fmla="*/ 2605 h 5305"/>
                <a:gd name="T100" fmla="*/ 2508 w 4505"/>
                <a:gd name="T101" fmla="*/ 1933 h 5305"/>
                <a:gd name="T102" fmla="*/ 1896 w 4505"/>
                <a:gd name="T103" fmla="*/ 637 h 5305"/>
                <a:gd name="T104" fmla="*/ 2080 w 4505"/>
                <a:gd name="T105" fmla="*/ 203 h 5305"/>
                <a:gd name="T106" fmla="*/ 2325 w 4505"/>
                <a:gd name="T107" fmla="*/ 0 h 5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05" h="5305">
                  <a:moveTo>
                    <a:pt x="2376" y="0"/>
                  </a:moveTo>
                  <a:cubicBezTo>
                    <a:pt x="2406" y="18"/>
                    <a:pt x="2439" y="53"/>
                    <a:pt x="2473" y="91"/>
                  </a:cubicBezTo>
                  <a:cubicBezTo>
                    <a:pt x="2514" y="144"/>
                    <a:pt x="2556" y="209"/>
                    <a:pt x="2556" y="245"/>
                  </a:cubicBezTo>
                  <a:cubicBezTo>
                    <a:pt x="2556" y="275"/>
                    <a:pt x="2562" y="316"/>
                    <a:pt x="2580" y="340"/>
                  </a:cubicBezTo>
                  <a:cubicBezTo>
                    <a:pt x="2598" y="370"/>
                    <a:pt x="2621" y="388"/>
                    <a:pt x="2645" y="388"/>
                  </a:cubicBezTo>
                  <a:cubicBezTo>
                    <a:pt x="2657" y="388"/>
                    <a:pt x="2669" y="382"/>
                    <a:pt x="2681" y="370"/>
                  </a:cubicBezTo>
                  <a:cubicBezTo>
                    <a:pt x="2722" y="328"/>
                    <a:pt x="2782" y="310"/>
                    <a:pt x="2841" y="310"/>
                  </a:cubicBezTo>
                  <a:cubicBezTo>
                    <a:pt x="2889" y="310"/>
                    <a:pt x="2930" y="316"/>
                    <a:pt x="2972" y="334"/>
                  </a:cubicBezTo>
                  <a:cubicBezTo>
                    <a:pt x="3067" y="376"/>
                    <a:pt x="3162" y="715"/>
                    <a:pt x="3198" y="798"/>
                  </a:cubicBezTo>
                  <a:cubicBezTo>
                    <a:pt x="3228" y="875"/>
                    <a:pt x="3382" y="1006"/>
                    <a:pt x="3465" y="1190"/>
                  </a:cubicBezTo>
                  <a:cubicBezTo>
                    <a:pt x="3549" y="1375"/>
                    <a:pt x="3638" y="1369"/>
                    <a:pt x="3727" y="1375"/>
                  </a:cubicBezTo>
                  <a:cubicBezTo>
                    <a:pt x="3810" y="1375"/>
                    <a:pt x="3971" y="1345"/>
                    <a:pt x="4084" y="1345"/>
                  </a:cubicBezTo>
                  <a:cubicBezTo>
                    <a:pt x="4197" y="1351"/>
                    <a:pt x="4363" y="1553"/>
                    <a:pt x="4435" y="1672"/>
                  </a:cubicBezTo>
                  <a:cubicBezTo>
                    <a:pt x="4467" y="1726"/>
                    <a:pt x="4491" y="1772"/>
                    <a:pt x="4504" y="1817"/>
                  </a:cubicBezTo>
                  <a:lnTo>
                    <a:pt x="4504" y="1873"/>
                  </a:lnTo>
                  <a:cubicBezTo>
                    <a:pt x="4497" y="1814"/>
                    <a:pt x="4468" y="1760"/>
                    <a:pt x="4423" y="1684"/>
                  </a:cubicBezTo>
                  <a:cubicBezTo>
                    <a:pt x="4357" y="1559"/>
                    <a:pt x="4179" y="1357"/>
                    <a:pt x="4084" y="1363"/>
                  </a:cubicBezTo>
                  <a:cubicBezTo>
                    <a:pt x="3971" y="1363"/>
                    <a:pt x="3816" y="1386"/>
                    <a:pt x="3727" y="1386"/>
                  </a:cubicBezTo>
                  <a:cubicBezTo>
                    <a:pt x="3638" y="1386"/>
                    <a:pt x="3531" y="1386"/>
                    <a:pt x="3454" y="1196"/>
                  </a:cubicBezTo>
                  <a:cubicBezTo>
                    <a:pt x="3370" y="1012"/>
                    <a:pt x="3216" y="887"/>
                    <a:pt x="3186" y="804"/>
                  </a:cubicBezTo>
                  <a:cubicBezTo>
                    <a:pt x="3150" y="721"/>
                    <a:pt x="3049" y="382"/>
                    <a:pt x="2966" y="346"/>
                  </a:cubicBezTo>
                  <a:cubicBezTo>
                    <a:pt x="2925" y="334"/>
                    <a:pt x="2883" y="322"/>
                    <a:pt x="2841" y="322"/>
                  </a:cubicBezTo>
                  <a:cubicBezTo>
                    <a:pt x="2788" y="322"/>
                    <a:pt x="2728" y="340"/>
                    <a:pt x="2693" y="376"/>
                  </a:cubicBezTo>
                  <a:cubicBezTo>
                    <a:pt x="2675" y="394"/>
                    <a:pt x="2657" y="400"/>
                    <a:pt x="2645" y="400"/>
                  </a:cubicBezTo>
                  <a:cubicBezTo>
                    <a:pt x="2580" y="400"/>
                    <a:pt x="2538" y="316"/>
                    <a:pt x="2538" y="245"/>
                  </a:cubicBezTo>
                  <a:cubicBezTo>
                    <a:pt x="2538" y="215"/>
                    <a:pt x="2502" y="156"/>
                    <a:pt x="2461" y="102"/>
                  </a:cubicBezTo>
                  <a:cubicBezTo>
                    <a:pt x="2413" y="49"/>
                    <a:pt x="2360" y="1"/>
                    <a:pt x="2342" y="1"/>
                  </a:cubicBezTo>
                  <a:cubicBezTo>
                    <a:pt x="2336" y="7"/>
                    <a:pt x="2330" y="7"/>
                    <a:pt x="2330" y="25"/>
                  </a:cubicBezTo>
                  <a:cubicBezTo>
                    <a:pt x="2330" y="138"/>
                    <a:pt x="2181" y="215"/>
                    <a:pt x="2080" y="215"/>
                  </a:cubicBezTo>
                  <a:cubicBezTo>
                    <a:pt x="2056" y="215"/>
                    <a:pt x="2015" y="269"/>
                    <a:pt x="1973" y="340"/>
                  </a:cubicBezTo>
                  <a:cubicBezTo>
                    <a:pt x="1932" y="411"/>
                    <a:pt x="1890" y="501"/>
                    <a:pt x="1860" y="578"/>
                  </a:cubicBezTo>
                  <a:cubicBezTo>
                    <a:pt x="1878" y="602"/>
                    <a:pt x="1890" y="620"/>
                    <a:pt x="1902" y="631"/>
                  </a:cubicBezTo>
                  <a:cubicBezTo>
                    <a:pt x="1973" y="703"/>
                    <a:pt x="2080" y="994"/>
                    <a:pt x="2086" y="1238"/>
                  </a:cubicBezTo>
                  <a:cubicBezTo>
                    <a:pt x="2086" y="1357"/>
                    <a:pt x="2134" y="1464"/>
                    <a:pt x="2199" y="1541"/>
                  </a:cubicBezTo>
                  <a:cubicBezTo>
                    <a:pt x="2265" y="1612"/>
                    <a:pt x="2336" y="1660"/>
                    <a:pt x="2378" y="1660"/>
                  </a:cubicBezTo>
                  <a:cubicBezTo>
                    <a:pt x="2378" y="1660"/>
                    <a:pt x="2378" y="1660"/>
                    <a:pt x="2384" y="1660"/>
                  </a:cubicBezTo>
                  <a:lnTo>
                    <a:pt x="2384" y="1666"/>
                  </a:lnTo>
                  <a:cubicBezTo>
                    <a:pt x="2384" y="1666"/>
                    <a:pt x="2378" y="1690"/>
                    <a:pt x="2378" y="1719"/>
                  </a:cubicBezTo>
                  <a:cubicBezTo>
                    <a:pt x="2378" y="1779"/>
                    <a:pt x="2395" y="1880"/>
                    <a:pt x="2520" y="1922"/>
                  </a:cubicBezTo>
                  <a:lnTo>
                    <a:pt x="2520" y="1928"/>
                  </a:lnTo>
                  <a:cubicBezTo>
                    <a:pt x="2520" y="1928"/>
                    <a:pt x="2360" y="2314"/>
                    <a:pt x="2211" y="2350"/>
                  </a:cubicBezTo>
                  <a:cubicBezTo>
                    <a:pt x="2068" y="2379"/>
                    <a:pt x="1985" y="2397"/>
                    <a:pt x="1985" y="2462"/>
                  </a:cubicBezTo>
                  <a:cubicBezTo>
                    <a:pt x="1985" y="2546"/>
                    <a:pt x="1783" y="2706"/>
                    <a:pt x="1450" y="2712"/>
                  </a:cubicBezTo>
                  <a:cubicBezTo>
                    <a:pt x="1438" y="2724"/>
                    <a:pt x="1396" y="2778"/>
                    <a:pt x="1396" y="2837"/>
                  </a:cubicBezTo>
                  <a:cubicBezTo>
                    <a:pt x="1396" y="2861"/>
                    <a:pt x="1403" y="2903"/>
                    <a:pt x="1403" y="2950"/>
                  </a:cubicBezTo>
                  <a:cubicBezTo>
                    <a:pt x="1403" y="3051"/>
                    <a:pt x="1379" y="3182"/>
                    <a:pt x="1230" y="3182"/>
                  </a:cubicBezTo>
                  <a:cubicBezTo>
                    <a:pt x="1087" y="3182"/>
                    <a:pt x="1022" y="3152"/>
                    <a:pt x="945" y="3152"/>
                  </a:cubicBezTo>
                  <a:cubicBezTo>
                    <a:pt x="904" y="3152"/>
                    <a:pt x="863" y="3158"/>
                    <a:pt x="809" y="3182"/>
                  </a:cubicBezTo>
                  <a:cubicBezTo>
                    <a:pt x="744" y="3206"/>
                    <a:pt x="672" y="3212"/>
                    <a:pt x="601" y="3212"/>
                  </a:cubicBezTo>
                  <a:cubicBezTo>
                    <a:pt x="470" y="3212"/>
                    <a:pt x="333" y="3188"/>
                    <a:pt x="244" y="3188"/>
                  </a:cubicBezTo>
                  <a:cubicBezTo>
                    <a:pt x="197" y="3188"/>
                    <a:pt x="149" y="3218"/>
                    <a:pt x="107" y="3259"/>
                  </a:cubicBezTo>
                  <a:cubicBezTo>
                    <a:pt x="72" y="3307"/>
                    <a:pt x="48" y="3366"/>
                    <a:pt x="48" y="3432"/>
                  </a:cubicBezTo>
                  <a:cubicBezTo>
                    <a:pt x="48" y="3485"/>
                    <a:pt x="66" y="3539"/>
                    <a:pt x="107" y="3580"/>
                  </a:cubicBezTo>
                  <a:cubicBezTo>
                    <a:pt x="244" y="3717"/>
                    <a:pt x="476" y="3741"/>
                    <a:pt x="476" y="4020"/>
                  </a:cubicBezTo>
                  <a:cubicBezTo>
                    <a:pt x="476" y="4056"/>
                    <a:pt x="470" y="4103"/>
                    <a:pt x="464" y="4151"/>
                  </a:cubicBezTo>
                  <a:cubicBezTo>
                    <a:pt x="458" y="4151"/>
                    <a:pt x="458" y="4151"/>
                    <a:pt x="458" y="4151"/>
                  </a:cubicBezTo>
                  <a:cubicBezTo>
                    <a:pt x="458" y="4151"/>
                    <a:pt x="339" y="4264"/>
                    <a:pt x="339" y="4323"/>
                  </a:cubicBezTo>
                  <a:cubicBezTo>
                    <a:pt x="339" y="4353"/>
                    <a:pt x="381" y="4383"/>
                    <a:pt x="440" y="4412"/>
                  </a:cubicBezTo>
                  <a:cubicBezTo>
                    <a:pt x="500" y="4442"/>
                    <a:pt x="577" y="4466"/>
                    <a:pt x="631" y="4496"/>
                  </a:cubicBezTo>
                  <a:cubicBezTo>
                    <a:pt x="738" y="4555"/>
                    <a:pt x="797" y="4615"/>
                    <a:pt x="803" y="4615"/>
                  </a:cubicBezTo>
                  <a:lnTo>
                    <a:pt x="803" y="4621"/>
                  </a:lnTo>
                  <a:cubicBezTo>
                    <a:pt x="803" y="4626"/>
                    <a:pt x="797" y="4626"/>
                    <a:pt x="797" y="4626"/>
                  </a:cubicBezTo>
                  <a:cubicBezTo>
                    <a:pt x="797" y="4626"/>
                    <a:pt x="547" y="4680"/>
                    <a:pt x="458" y="4680"/>
                  </a:cubicBezTo>
                  <a:cubicBezTo>
                    <a:pt x="399" y="4680"/>
                    <a:pt x="185" y="4882"/>
                    <a:pt x="18" y="4971"/>
                  </a:cubicBezTo>
                  <a:cubicBezTo>
                    <a:pt x="60" y="4983"/>
                    <a:pt x="119" y="5013"/>
                    <a:pt x="220" y="5108"/>
                  </a:cubicBezTo>
                  <a:cubicBezTo>
                    <a:pt x="298" y="5191"/>
                    <a:pt x="333" y="5221"/>
                    <a:pt x="363" y="5221"/>
                  </a:cubicBezTo>
                  <a:cubicBezTo>
                    <a:pt x="393" y="5221"/>
                    <a:pt x="440" y="5185"/>
                    <a:pt x="565" y="5132"/>
                  </a:cubicBezTo>
                  <a:cubicBezTo>
                    <a:pt x="601" y="5114"/>
                    <a:pt x="642" y="5108"/>
                    <a:pt x="684" y="5108"/>
                  </a:cubicBezTo>
                  <a:cubicBezTo>
                    <a:pt x="922" y="5108"/>
                    <a:pt x="1224" y="5304"/>
                    <a:pt x="1266" y="5298"/>
                  </a:cubicBezTo>
                  <a:cubicBezTo>
                    <a:pt x="1284" y="5304"/>
                    <a:pt x="1307" y="5269"/>
                    <a:pt x="1325" y="5233"/>
                  </a:cubicBezTo>
                  <a:cubicBezTo>
                    <a:pt x="1343" y="5197"/>
                    <a:pt x="1355" y="5156"/>
                    <a:pt x="1385" y="5156"/>
                  </a:cubicBezTo>
                  <a:cubicBezTo>
                    <a:pt x="1391" y="5156"/>
                    <a:pt x="1396" y="5162"/>
                    <a:pt x="1403" y="5162"/>
                  </a:cubicBezTo>
                  <a:cubicBezTo>
                    <a:pt x="1414" y="5180"/>
                    <a:pt x="1426" y="5180"/>
                    <a:pt x="1444" y="5180"/>
                  </a:cubicBezTo>
                  <a:cubicBezTo>
                    <a:pt x="1456" y="5180"/>
                    <a:pt x="1468" y="5180"/>
                    <a:pt x="1480" y="5173"/>
                  </a:cubicBezTo>
                  <a:cubicBezTo>
                    <a:pt x="1492" y="5168"/>
                    <a:pt x="1498" y="5168"/>
                    <a:pt x="1498" y="5168"/>
                  </a:cubicBezTo>
                  <a:cubicBezTo>
                    <a:pt x="1593" y="5043"/>
                    <a:pt x="1670" y="5025"/>
                    <a:pt x="1694" y="5025"/>
                  </a:cubicBezTo>
                  <a:cubicBezTo>
                    <a:pt x="1700" y="5025"/>
                    <a:pt x="1700" y="5025"/>
                    <a:pt x="1706" y="5031"/>
                  </a:cubicBezTo>
                  <a:cubicBezTo>
                    <a:pt x="1860" y="5090"/>
                    <a:pt x="1973" y="5108"/>
                    <a:pt x="2045" y="5108"/>
                  </a:cubicBezTo>
                  <a:cubicBezTo>
                    <a:pt x="2092" y="5108"/>
                    <a:pt x="2122" y="5102"/>
                    <a:pt x="2140" y="5096"/>
                  </a:cubicBezTo>
                  <a:lnTo>
                    <a:pt x="2164" y="5084"/>
                  </a:lnTo>
                  <a:cubicBezTo>
                    <a:pt x="2169" y="5078"/>
                    <a:pt x="2169" y="5072"/>
                    <a:pt x="2169" y="5061"/>
                  </a:cubicBezTo>
                  <a:cubicBezTo>
                    <a:pt x="2169" y="5001"/>
                    <a:pt x="2110" y="4894"/>
                    <a:pt x="2062" y="4846"/>
                  </a:cubicBezTo>
                  <a:cubicBezTo>
                    <a:pt x="2039" y="4823"/>
                    <a:pt x="2009" y="4811"/>
                    <a:pt x="1991" y="4799"/>
                  </a:cubicBezTo>
                  <a:cubicBezTo>
                    <a:pt x="1973" y="4787"/>
                    <a:pt x="1955" y="4769"/>
                    <a:pt x="1955" y="4734"/>
                  </a:cubicBezTo>
                  <a:cubicBezTo>
                    <a:pt x="1955" y="4668"/>
                    <a:pt x="1908" y="4531"/>
                    <a:pt x="1908" y="4502"/>
                  </a:cubicBezTo>
                  <a:cubicBezTo>
                    <a:pt x="1908" y="4478"/>
                    <a:pt x="1932" y="4407"/>
                    <a:pt x="1932" y="4341"/>
                  </a:cubicBezTo>
                  <a:cubicBezTo>
                    <a:pt x="1932" y="4317"/>
                    <a:pt x="1932" y="4294"/>
                    <a:pt x="1920" y="4282"/>
                  </a:cubicBezTo>
                  <a:cubicBezTo>
                    <a:pt x="1890" y="4222"/>
                    <a:pt x="1795" y="4234"/>
                    <a:pt x="1795" y="4157"/>
                  </a:cubicBezTo>
                  <a:cubicBezTo>
                    <a:pt x="1795" y="4145"/>
                    <a:pt x="1795" y="4133"/>
                    <a:pt x="1801" y="4115"/>
                  </a:cubicBezTo>
                  <a:cubicBezTo>
                    <a:pt x="1825" y="4044"/>
                    <a:pt x="1854" y="4026"/>
                    <a:pt x="1884" y="4026"/>
                  </a:cubicBezTo>
                  <a:cubicBezTo>
                    <a:pt x="1896" y="4026"/>
                    <a:pt x="1908" y="4026"/>
                    <a:pt x="1920" y="4032"/>
                  </a:cubicBezTo>
                  <a:cubicBezTo>
                    <a:pt x="1914" y="4002"/>
                    <a:pt x="1908" y="3979"/>
                    <a:pt x="1908" y="3955"/>
                  </a:cubicBezTo>
                  <a:cubicBezTo>
                    <a:pt x="1908" y="3842"/>
                    <a:pt x="1961" y="3741"/>
                    <a:pt x="2015" y="3663"/>
                  </a:cubicBezTo>
                  <a:cubicBezTo>
                    <a:pt x="2074" y="3592"/>
                    <a:pt x="2128" y="3545"/>
                    <a:pt x="2152" y="3545"/>
                  </a:cubicBezTo>
                  <a:cubicBezTo>
                    <a:pt x="2164" y="3545"/>
                    <a:pt x="2175" y="3515"/>
                    <a:pt x="2193" y="3467"/>
                  </a:cubicBezTo>
                  <a:cubicBezTo>
                    <a:pt x="2217" y="3426"/>
                    <a:pt x="2247" y="3372"/>
                    <a:pt x="2294" y="3336"/>
                  </a:cubicBezTo>
                  <a:cubicBezTo>
                    <a:pt x="2336" y="3307"/>
                    <a:pt x="2395" y="3301"/>
                    <a:pt x="2449" y="3301"/>
                  </a:cubicBezTo>
                  <a:lnTo>
                    <a:pt x="2556" y="3301"/>
                  </a:lnTo>
                  <a:cubicBezTo>
                    <a:pt x="2586" y="3301"/>
                    <a:pt x="2609" y="3301"/>
                    <a:pt x="2621" y="3289"/>
                  </a:cubicBezTo>
                  <a:cubicBezTo>
                    <a:pt x="2627" y="3283"/>
                    <a:pt x="2627" y="3277"/>
                    <a:pt x="2633" y="3265"/>
                  </a:cubicBezTo>
                  <a:cubicBezTo>
                    <a:pt x="2633" y="3247"/>
                    <a:pt x="2609" y="3218"/>
                    <a:pt x="2609" y="3188"/>
                  </a:cubicBezTo>
                  <a:cubicBezTo>
                    <a:pt x="2609" y="3170"/>
                    <a:pt x="2615" y="3158"/>
                    <a:pt x="2633" y="3140"/>
                  </a:cubicBezTo>
                  <a:cubicBezTo>
                    <a:pt x="2669" y="3105"/>
                    <a:pt x="2740" y="3099"/>
                    <a:pt x="2788" y="3099"/>
                  </a:cubicBezTo>
                  <a:lnTo>
                    <a:pt x="2829" y="3099"/>
                  </a:lnTo>
                  <a:cubicBezTo>
                    <a:pt x="2835" y="3099"/>
                    <a:pt x="2859" y="3075"/>
                    <a:pt x="2889" y="3051"/>
                  </a:cubicBezTo>
                  <a:cubicBezTo>
                    <a:pt x="2919" y="3021"/>
                    <a:pt x="2954" y="2992"/>
                    <a:pt x="2990" y="2986"/>
                  </a:cubicBezTo>
                  <a:cubicBezTo>
                    <a:pt x="3014" y="2980"/>
                    <a:pt x="3037" y="2932"/>
                    <a:pt x="3073" y="2879"/>
                  </a:cubicBezTo>
                  <a:cubicBezTo>
                    <a:pt x="3103" y="2825"/>
                    <a:pt x="3156" y="2766"/>
                    <a:pt x="3246" y="2754"/>
                  </a:cubicBezTo>
                  <a:cubicBezTo>
                    <a:pt x="3258" y="2748"/>
                    <a:pt x="3269" y="2748"/>
                    <a:pt x="3281" y="2748"/>
                  </a:cubicBezTo>
                  <a:cubicBezTo>
                    <a:pt x="3353" y="2748"/>
                    <a:pt x="3394" y="2790"/>
                    <a:pt x="3418" y="2831"/>
                  </a:cubicBezTo>
                  <a:cubicBezTo>
                    <a:pt x="3448" y="2867"/>
                    <a:pt x="3472" y="2903"/>
                    <a:pt x="3513" y="2903"/>
                  </a:cubicBezTo>
                  <a:cubicBezTo>
                    <a:pt x="3620" y="2903"/>
                    <a:pt x="3816" y="2974"/>
                    <a:pt x="3840" y="2974"/>
                  </a:cubicBezTo>
                  <a:cubicBezTo>
                    <a:pt x="3864" y="2974"/>
                    <a:pt x="3870" y="2950"/>
                    <a:pt x="3870" y="2950"/>
                  </a:cubicBezTo>
                  <a:cubicBezTo>
                    <a:pt x="3870" y="2944"/>
                    <a:pt x="3870" y="2944"/>
                    <a:pt x="3876" y="2944"/>
                  </a:cubicBezTo>
                  <a:cubicBezTo>
                    <a:pt x="3900" y="2938"/>
                    <a:pt x="3917" y="2932"/>
                    <a:pt x="3935" y="2932"/>
                  </a:cubicBezTo>
                  <a:cubicBezTo>
                    <a:pt x="3983" y="2825"/>
                    <a:pt x="4036" y="2718"/>
                    <a:pt x="4054" y="2694"/>
                  </a:cubicBezTo>
                  <a:cubicBezTo>
                    <a:pt x="4084" y="2665"/>
                    <a:pt x="4280" y="2462"/>
                    <a:pt x="4280" y="2326"/>
                  </a:cubicBezTo>
                  <a:lnTo>
                    <a:pt x="4280" y="2290"/>
                  </a:lnTo>
                  <a:cubicBezTo>
                    <a:pt x="4274" y="2278"/>
                    <a:pt x="4274" y="2266"/>
                    <a:pt x="4274" y="2255"/>
                  </a:cubicBezTo>
                  <a:cubicBezTo>
                    <a:pt x="4274" y="2130"/>
                    <a:pt x="4470" y="2088"/>
                    <a:pt x="4494" y="1987"/>
                  </a:cubicBezTo>
                  <a:cubicBezTo>
                    <a:pt x="4498" y="1968"/>
                    <a:pt x="4502" y="1951"/>
                    <a:pt x="4504" y="1934"/>
                  </a:cubicBezTo>
                  <a:lnTo>
                    <a:pt x="4504" y="2000"/>
                  </a:lnTo>
                  <a:cubicBezTo>
                    <a:pt x="4469" y="2108"/>
                    <a:pt x="4286" y="2145"/>
                    <a:pt x="4286" y="2255"/>
                  </a:cubicBezTo>
                  <a:cubicBezTo>
                    <a:pt x="4286" y="2266"/>
                    <a:pt x="4286" y="2278"/>
                    <a:pt x="4292" y="2290"/>
                  </a:cubicBezTo>
                  <a:cubicBezTo>
                    <a:pt x="4292" y="2302"/>
                    <a:pt x="4298" y="2314"/>
                    <a:pt x="4298" y="2326"/>
                  </a:cubicBezTo>
                  <a:cubicBezTo>
                    <a:pt x="4298" y="2474"/>
                    <a:pt x="4096" y="2671"/>
                    <a:pt x="4066" y="2706"/>
                  </a:cubicBezTo>
                  <a:cubicBezTo>
                    <a:pt x="4048" y="2718"/>
                    <a:pt x="3995" y="2837"/>
                    <a:pt x="3947" y="2938"/>
                  </a:cubicBezTo>
                  <a:cubicBezTo>
                    <a:pt x="3947" y="2944"/>
                    <a:pt x="3947" y="2944"/>
                    <a:pt x="3941" y="2944"/>
                  </a:cubicBezTo>
                  <a:cubicBezTo>
                    <a:pt x="3923" y="2944"/>
                    <a:pt x="3906" y="2950"/>
                    <a:pt x="3882" y="2956"/>
                  </a:cubicBezTo>
                  <a:cubicBezTo>
                    <a:pt x="3882" y="2968"/>
                    <a:pt x="3870" y="2986"/>
                    <a:pt x="3840" y="2992"/>
                  </a:cubicBezTo>
                  <a:cubicBezTo>
                    <a:pt x="3810" y="2986"/>
                    <a:pt x="3620" y="2920"/>
                    <a:pt x="3513" y="2920"/>
                  </a:cubicBezTo>
                  <a:cubicBezTo>
                    <a:pt x="3465" y="2920"/>
                    <a:pt x="3436" y="2879"/>
                    <a:pt x="3412" y="2837"/>
                  </a:cubicBezTo>
                  <a:cubicBezTo>
                    <a:pt x="3382" y="2801"/>
                    <a:pt x="3347" y="2766"/>
                    <a:pt x="3281" y="2766"/>
                  </a:cubicBezTo>
                  <a:lnTo>
                    <a:pt x="3246" y="2766"/>
                  </a:lnTo>
                  <a:cubicBezTo>
                    <a:pt x="3162" y="2784"/>
                    <a:pt x="3115" y="2837"/>
                    <a:pt x="3085" y="2885"/>
                  </a:cubicBezTo>
                  <a:cubicBezTo>
                    <a:pt x="3049" y="2938"/>
                    <a:pt x="3032" y="2992"/>
                    <a:pt x="2996" y="2998"/>
                  </a:cubicBezTo>
                  <a:cubicBezTo>
                    <a:pt x="2966" y="3004"/>
                    <a:pt x="2930" y="3033"/>
                    <a:pt x="2901" y="3057"/>
                  </a:cubicBezTo>
                  <a:cubicBezTo>
                    <a:pt x="2871" y="3087"/>
                    <a:pt x="2847" y="3111"/>
                    <a:pt x="2829" y="3111"/>
                  </a:cubicBezTo>
                  <a:lnTo>
                    <a:pt x="2788" y="3111"/>
                  </a:lnTo>
                  <a:cubicBezTo>
                    <a:pt x="2740" y="3111"/>
                    <a:pt x="2675" y="3117"/>
                    <a:pt x="2639" y="3152"/>
                  </a:cubicBezTo>
                  <a:cubicBezTo>
                    <a:pt x="2627" y="3164"/>
                    <a:pt x="2627" y="3176"/>
                    <a:pt x="2627" y="3188"/>
                  </a:cubicBezTo>
                  <a:cubicBezTo>
                    <a:pt x="2621" y="3212"/>
                    <a:pt x="2645" y="3235"/>
                    <a:pt x="2645" y="3265"/>
                  </a:cubicBezTo>
                  <a:cubicBezTo>
                    <a:pt x="2645" y="3277"/>
                    <a:pt x="2639" y="3289"/>
                    <a:pt x="2633" y="3301"/>
                  </a:cubicBezTo>
                  <a:cubicBezTo>
                    <a:pt x="2615" y="3313"/>
                    <a:pt x="2592" y="3319"/>
                    <a:pt x="2556" y="3319"/>
                  </a:cubicBezTo>
                  <a:cubicBezTo>
                    <a:pt x="2526" y="3319"/>
                    <a:pt x="2485" y="3313"/>
                    <a:pt x="2449" y="3313"/>
                  </a:cubicBezTo>
                  <a:cubicBezTo>
                    <a:pt x="2395" y="3313"/>
                    <a:pt x="2342" y="3319"/>
                    <a:pt x="2306" y="3348"/>
                  </a:cubicBezTo>
                  <a:cubicBezTo>
                    <a:pt x="2259" y="3384"/>
                    <a:pt x="2229" y="3432"/>
                    <a:pt x="2211" y="3473"/>
                  </a:cubicBezTo>
                  <a:cubicBezTo>
                    <a:pt x="2187" y="3515"/>
                    <a:pt x="2181" y="3556"/>
                    <a:pt x="2152" y="3556"/>
                  </a:cubicBezTo>
                  <a:cubicBezTo>
                    <a:pt x="2140" y="3556"/>
                    <a:pt x="2080" y="3598"/>
                    <a:pt x="2027" y="3675"/>
                  </a:cubicBezTo>
                  <a:cubicBezTo>
                    <a:pt x="1973" y="3747"/>
                    <a:pt x="1926" y="3848"/>
                    <a:pt x="1926" y="3955"/>
                  </a:cubicBezTo>
                  <a:cubicBezTo>
                    <a:pt x="1926" y="3979"/>
                    <a:pt x="1926" y="4008"/>
                    <a:pt x="1932" y="4038"/>
                  </a:cubicBezTo>
                  <a:lnTo>
                    <a:pt x="1932" y="4044"/>
                  </a:lnTo>
                  <a:lnTo>
                    <a:pt x="1926" y="4044"/>
                  </a:lnTo>
                  <a:cubicBezTo>
                    <a:pt x="1914" y="4044"/>
                    <a:pt x="1896" y="4038"/>
                    <a:pt x="1884" y="4038"/>
                  </a:cubicBezTo>
                  <a:cubicBezTo>
                    <a:pt x="1860" y="4038"/>
                    <a:pt x="1842" y="4050"/>
                    <a:pt x="1813" y="4121"/>
                  </a:cubicBezTo>
                  <a:cubicBezTo>
                    <a:pt x="1813" y="4133"/>
                    <a:pt x="1807" y="4145"/>
                    <a:pt x="1807" y="4157"/>
                  </a:cubicBezTo>
                  <a:cubicBezTo>
                    <a:pt x="1807" y="4216"/>
                    <a:pt x="1890" y="4210"/>
                    <a:pt x="1932" y="4270"/>
                  </a:cubicBezTo>
                  <a:cubicBezTo>
                    <a:pt x="1943" y="4294"/>
                    <a:pt x="1950" y="4317"/>
                    <a:pt x="1950" y="4341"/>
                  </a:cubicBezTo>
                  <a:cubicBezTo>
                    <a:pt x="1950" y="4407"/>
                    <a:pt x="1920" y="4484"/>
                    <a:pt x="1920" y="4502"/>
                  </a:cubicBezTo>
                  <a:cubicBezTo>
                    <a:pt x="1920" y="4525"/>
                    <a:pt x="1967" y="4668"/>
                    <a:pt x="1973" y="4734"/>
                  </a:cubicBezTo>
                  <a:cubicBezTo>
                    <a:pt x="1973" y="4769"/>
                    <a:pt x="1979" y="4775"/>
                    <a:pt x="1997" y="4787"/>
                  </a:cubicBezTo>
                  <a:cubicBezTo>
                    <a:pt x="2015" y="4799"/>
                    <a:pt x="2045" y="4811"/>
                    <a:pt x="2074" y="4841"/>
                  </a:cubicBezTo>
                  <a:cubicBezTo>
                    <a:pt x="2122" y="4888"/>
                    <a:pt x="2181" y="4989"/>
                    <a:pt x="2181" y="5061"/>
                  </a:cubicBezTo>
                  <a:cubicBezTo>
                    <a:pt x="2181" y="5072"/>
                    <a:pt x="2181" y="5084"/>
                    <a:pt x="2175" y="5090"/>
                  </a:cubicBezTo>
                  <a:lnTo>
                    <a:pt x="2175" y="5096"/>
                  </a:lnTo>
                  <a:cubicBezTo>
                    <a:pt x="2175" y="5096"/>
                    <a:pt x="2140" y="5120"/>
                    <a:pt x="2045" y="5120"/>
                  </a:cubicBezTo>
                  <a:cubicBezTo>
                    <a:pt x="1967" y="5120"/>
                    <a:pt x="1860" y="5102"/>
                    <a:pt x="1700" y="5043"/>
                  </a:cubicBezTo>
                  <a:lnTo>
                    <a:pt x="1694" y="5043"/>
                  </a:lnTo>
                  <a:cubicBezTo>
                    <a:pt x="1676" y="5043"/>
                    <a:pt x="1605" y="5049"/>
                    <a:pt x="1509" y="5173"/>
                  </a:cubicBezTo>
                  <a:cubicBezTo>
                    <a:pt x="1504" y="5173"/>
                    <a:pt x="1480" y="5197"/>
                    <a:pt x="1444" y="5197"/>
                  </a:cubicBezTo>
                  <a:cubicBezTo>
                    <a:pt x="1426" y="5197"/>
                    <a:pt x="1408" y="5191"/>
                    <a:pt x="1391" y="5173"/>
                  </a:cubicBezTo>
                  <a:lnTo>
                    <a:pt x="1385" y="5168"/>
                  </a:lnTo>
                  <a:cubicBezTo>
                    <a:pt x="1373" y="5168"/>
                    <a:pt x="1355" y="5203"/>
                    <a:pt x="1337" y="5239"/>
                  </a:cubicBezTo>
                  <a:cubicBezTo>
                    <a:pt x="1325" y="5265"/>
                    <a:pt x="1312" y="5290"/>
                    <a:pt x="1293" y="5304"/>
                  </a:cubicBezTo>
                  <a:lnTo>
                    <a:pt x="1231" y="5304"/>
                  </a:lnTo>
                  <a:cubicBezTo>
                    <a:pt x="1132" y="5261"/>
                    <a:pt x="884" y="5120"/>
                    <a:pt x="684" y="5120"/>
                  </a:cubicBezTo>
                  <a:cubicBezTo>
                    <a:pt x="642" y="5120"/>
                    <a:pt x="607" y="5126"/>
                    <a:pt x="571" y="5144"/>
                  </a:cubicBezTo>
                  <a:cubicBezTo>
                    <a:pt x="446" y="5197"/>
                    <a:pt x="405" y="5233"/>
                    <a:pt x="363" y="5233"/>
                  </a:cubicBezTo>
                  <a:cubicBezTo>
                    <a:pt x="321" y="5233"/>
                    <a:pt x="292" y="5203"/>
                    <a:pt x="208" y="5120"/>
                  </a:cubicBezTo>
                  <a:cubicBezTo>
                    <a:pt x="101" y="5012"/>
                    <a:pt x="41" y="4991"/>
                    <a:pt x="0" y="4984"/>
                  </a:cubicBezTo>
                  <a:lnTo>
                    <a:pt x="0" y="4962"/>
                  </a:lnTo>
                  <a:cubicBezTo>
                    <a:pt x="166" y="4883"/>
                    <a:pt x="381" y="4668"/>
                    <a:pt x="458" y="4668"/>
                  </a:cubicBezTo>
                  <a:cubicBezTo>
                    <a:pt x="530" y="4668"/>
                    <a:pt x="726" y="4626"/>
                    <a:pt x="779" y="4615"/>
                  </a:cubicBezTo>
                  <a:cubicBezTo>
                    <a:pt x="761" y="4597"/>
                    <a:pt x="708" y="4555"/>
                    <a:pt x="625" y="4508"/>
                  </a:cubicBezTo>
                  <a:cubicBezTo>
                    <a:pt x="571" y="4484"/>
                    <a:pt x="494" y="4454"/>
                    <a:pt x="434" y="4424"/>
                  </a:cubicBezTo>
                  <a:cubicBezTo>
                    <a:pt x="375" y="4395"/>
                    <a:pt x="327" y="4365"/>
                    <a:pt x="327" y="4323"/>
                  </a:cubicBezTo>
                  <a:cubicBezTo>
                    <a:pt x="327" y="4252"/>
                    <a:pt x="434" y="4157"/>
                    <a:pt x="446" y="4145"/>
                  </a:cubicBezTo>
                  <a:cubicBezTo>
                    <a:pt x="458" y="4097"/>
                    <a:pt x="458" y="4056"/>
                    <a:pt x="458" y="4020"/>
                  </a:cubicBezTo>
                  <a:cubicBezTo>
                    <a:pt x="464" y="3753"/>
                    <a:pt x="244" y="3735"/>
                    <a:pt x="101" y="3592"/>
                  </a:cubicBezTo>
                  <a:cubicBezTo>
                    <a:pt x="54" y="3545"/>
                    <a:pt x="30" y="3485"/>
                    <a:pt x="30" y="3432"/>
                  </a:cubicBezTo>
                  <a:cubicBezTo>
                    <a:pt x="30" y="3301"/>
                    <a:pt x="143" y="3176"/>
                    <a:pt x="244" y="3170"/>
                  </a:cubicBezTo>
                  <a:cubicBezTo>
                    <a:pt x="333" y="3170"/>
                    <a:pt x="470" y="3200"/>
                    <a:pt x="601" y="3200"/>
                  </a:cubicBezTo>
                  <a:cubicBezTo>
                    <a:pt x="672" y="3200"/>
                    <a:pt x="744" y="3194"/>
                    <a:pt x="803" y="3164"/>
                  </a:cubicBezTo>
                  <a:cubicBezTo>
                    <a:pt x="863" y="3146"/>
                    <a:pt x="904" y="3134"/>
                    <a:pt x="945" y="3134"/>
                  </a:cubicBezTo>
                  <a:cubicBezTo>
                    <a:pt x="1028" y="3134"/>
                    <a:pt x="1093" y="3164"/>
                    <a:pt x="1230" y="3164"/>
                  </a:cubicBezTo>
                  <a:cubicBezTo>
                    <a:pt x="1367" y="3164"/>
                    <a:pt x="1385" y="3051"/>
                    <a:pt x="1385" y="2950"/>
                  </a:cubicBezTo>
                  <a:lnTo>
                    <a:pt x="1385" y="2837"/>
                  </a:lnTo>
                  <a:cubicBezTo>
                    <a:pt x="1385" y="2760"/>
                    <a:pt x="1438" y="2700"/>
                    <a:pt x="1438" y="2700"/>
                  </a:cubicBezTo>
                  <a:cubicBezTo>
                    <a:pt x="1444" y="2694"/>
                    <a:pt x="1444" y="2694"/>
                    <a:pt x="1444" y="2694"/>
                  </a:cubicBezTo>
                  <a:cubicBezTo>
                    <a:pt x="1611" y="2694"/>
                    <a:pt x="1741" y="2653"/>
                    <a:pt x="1831" y="2605"/>
                  </a:cubicBezTo>
                  <a:cubicBezTo>
                    <a:pt x="1926" y="2558"/>
                    <a:pt x="1973" y="2492"/>
                    <a:pt x="1973" y="2462"/>
                  </a:cubicBezTo>
                  <a:cubicBezTo>
                    <a:pt x="1973" y="2385"/>
                    <a:pt x="2068" y="2367"/>
                    <a:pt x="2211" y="2332"/>
                  </a:cubicBezTo>
                  <a:cubicBezTo>
                    <a:pt x="2276" y="2320"/>
                    <a:pt x="2354" y="2219"/>
                    <a:pt x="2407" y="2118"/>
                  </a:cubicBezTo>
                  <a:cubicBezTo>
                    <a:pt x="2461" y="2034"/>
                    <a:pt x="2497" y="1957"/>
                    <a:pt x="2508" y="1933"/>
                  </a:cubicBezTo>
                  <a:cubicBezTo>
                    <a:pt x="2384" y="1892"/>
                    <a:pt x="2366" y="1785"/>
                    <a:pt x="2366" y="1719"/>
                  </a:cubicBezTo>
                  <a:lnTo>
                    <a:pt x="2366" y="1672"/>
                  </a:lnTo>
                  <a:cubicBezTo>
                    <a:pt x="2271" y="1660"/>
                    <a:pt x="2068" y="1476"/>
                    <a:pt x="2068" y="1238"/>
                  </a:cubicBezTo>
                  <a:cubicBezTo>
                    <a:pt x="2068" y="1000"/>
                    <a:pt x="1955" y="703"/>
                    <a:pt x="1896" y="637"/>
                  </a:cubicBezTo>
                  <a:cubicBezTo>
                    <a:pt x="1878" y="625"/>
                    <a:pt x="1860" y="608"/>
                    <a:pt x="1842" y="578"/>
                  </a:cubicBezTo>
                  <a:lnTo>
                    <a:pt x="1842" y="572"/>
                  </a:lnTo>
                  <a:cubicBezTo>
                    <a:pt x="1872" y="501"/>
                    <a:pt x="1920" y="406"/>
                    <a:pt x="1961" y="334"/>
                  </a:cubicBezTo>
                  <a:cubicBezTo>
                    <a:pt x="2003" y="257"/>
                    <a:pt x="2045" y="203"/>
                    <a:pt x="2080" y="203"/>
                  </a:cubicBezTo>
                  <a:cubicBezTo>
                    <a:pt x="2128" y="203"/>
                    <a:pt x="2187" y="180"/>
                    <a:pt x="2235" y="150"/>
                  </a:cubicBezTo>
                  <a:cubicBezTo>
                    <a:pt x="2282" y="120"/>
                    <a:pt x="2318" y="73"/>
                    <a:pt x="2318" y="25"/>
                  </a:cubicBezTo>
                  <a:cubicBezTo>
                    <a:pt x="2318" y="13"/>
                    <a:pt x="2318" y="7"/>
                    <a:pt x="2324" y="1"/>
                  </a:cubicBezTo>
                  <a:cubicBezTo>
                    <a:pt x="2325" y="1"/>
                    <a:pt x="2325" y="1"/>
                    <a:pt x="2325" y="0"/>
                  </a:cubicBezTo>
                  <a:lnTo>
                    <a:pt x="2376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6" name="Freeform 484">
              <a:extLst>
                <a:ext uri="{FF2B5EF4-FFF2-40B4-BE49-F238E27FC236}">
                  <a16:creationId xmlns:a16="http://schemas.microsoft.com/office/drawing/2014/main" id="{1C84C751-428B-D144-BBE1-6F0FCA48C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9544" y="10924977"/>
              <a:ext cx="797096" cy="1714318"/>
            </a:xfrm>
            <a:custGeom>
              <a:avLst/>
              <a:gdLst>
                <a:gd name="T0" fmla="*/ 1113 w 1553"/>
                <a:gd name="T1" fmla="*/ 3303 h 3336"/>
                <a:gd name="T2" fmla="*/ 1113 w 1553"/>
                <a:gd name="T3" fmla="*/ 3303 h 3336"/>
                <a:gd name="T4" fmla="*/ 1203 w 1553"/>
                <a:gd name="T5" fmla="*/ 3010 h 3336"/>
                <a:gd name="T6" fmla="*/ 1253 w 1553"/>
                <a:gd name="T7" fmla="*/ 2959 h 3336"/>
                <a:gd name="T8" fmla="*/ 1304 w 1553"/>
                <a:gd name="T9" fmla="*/ 2876 h 3336"/>
                <a:gd name="T10" fmla="*/ 1285 w 1553"/>
                <a:gd name="T11" fmla="*/ 2813 h 3336"/>
                <a:gd name="T12" fmla="*/ 1234 w 1553"/>
                <a:gd name="T13" fmla="*/ 2768 h 3336"/>
                <a:gd name="T14" fmla="*/ 1317 w 1553"/>
                <a:gd name="T15" fmla="*/ 2692 h 3336"/>
                <a:gd name="T16" fmla="*/ 1349 w 1553"/>
                <a:gd name="T17" fmla="*/ 2590 h 3336"/>
                <a:gd name="T18" fmla="*/ 1387 w 1553"/>
                <a:gd name="T19" fmla="*/ 2494 h 3336"/>
                <a:gd name="T20" fmla="*/ 1502 w 1553"/>
                <a:gd name="T21" fmla="*/ 1801 h 3336"/>
                <a:gd name="T22" fmla="*/ 1502 w 1553"/>
                <a:gd name="T23" fmla="*/ 1744 h 3336"/>
                <a:gd name="T24" fmla="*/ 1533 w 1553"/>
                <a:gd name="T25" fmla="*/ 1616 h 3336"/>
                <a:gd name="T26" fmla="*/ 1489 w 1553"/>
                <a:gd name="T27" fmla="*/ 1387 h 3336"/>
                <a:gd name="T28" fmla="*/ 1489 w 1553"/>
                <a:gd name="T29" fmla="*/ 1247 h 3336"/>
                <a:gd name="T30" fmla="*/ 1451 w 1553"/>
                <a:gd name="T31" fmla="*/ 1088 h 3336"/>
                <a:gd name="T32" fmla="*/ 1406 w 1553"/>
                <a:gd name="T33" fmla="*/ 974 h 3336"/>
                <a:gd name="T34" fmla="*/ 1368 w 1553"/>
                <a:gd name="T35" fmla="*/ 814 h 3336"/>
                <a:gd name="T36" fmla="*/ 1304 w 1553"/>
                <a:gd name="T37" fmla="*/ 865 h 3336"/>
                <a:gd name="T38" fmla="*/ 1285 w 1553"/>
                <a:gd name="T39" fmla="*/ 662 h 3336"/>
                <a:gd name="T40" fmla="*/ 1304 w 1553"/>
                <a:gd name="T41" fmla="*/ 375 h 3336"/>
                <a:gd name="T42" fmla="*/ 1234 w 1553"/>
                <a:gd name="T43" fmla="*/ 121 h 3336"/>
                <a:gd name="T44" fmla="*/ 1177 w 1553"/>
                <a:gd name="T45" fmla="*/ 0 h 3336"/>
                <a:gd name="T46" fmla="*/ 1056 w 1553"/>
                <a:gd name="T47" fmla="*/ 51 h 3336"/>
                <a:gd name="T48" fmla="*/ 1094 w 1553"/>
                <a:gd name="T49" fmla="*/ 191 h 3336"/>
                <a:gd name="T50" fmla="*/ 1043 w 1553"/>
                <a:gd name="T51" fmla="*/ 248 h 3336"/>
                <a:gd name="T52" fmla="*/ 1062 w 1553"/>
                <a:gd name="T53" fmla="*/ 452 h 3336"/>
                <a:gd name="T54" fmla="*/ 1069 w 1553"/>
                <a:gd name="T55" fmla="*/ 655 h 3336"/>
                <a:gd name="T56" fmla="*/ 935 w 1553"/>
                <a:gd name="T57" fmla="*/ 592 h 3336"/>
                <a:gd name="T58" fmla="*/ 865 w 1553"/>
                <a:gd name="T59" fmla="*/ 662 h 3336"/>
                <a:gd name="T60" fmla="*/ 782 w 1553"/>
                <a:gd name="T61" fmla="*/ 611 h 3336"/>
                <a:gd name="T62" fmla="*/ 681 w 1553"/>
                <a:gd name="T63" fmla="*/ 776 h 3336"/>
                <a:gd name="T64" fmla="*/ 413 w 1553"/>
                <a:gd name="T65" fmla="*/ 904 h 3336"/>
                <a:gd name="T66" fmla="*/ 299 w 1553"/>
                <a:gd name="T67" fmla="*/ 929 h 3336"/>
                <a:gd name="T68" fmla="*/ 280 w 1553"/>
                <a:gd name="T69" fmla="*/ 1012 h 3336"/>
                <a:gd name="T70" fmla="*/ 210 w 1553"/>
                <a:gd name="T71" fmla="*/ 980 h 3336"/>
                <a:gd name="T72" fmla="*/ 203 w 1553"/>
                <a:gd name="T73" fmla="*/ 1075 h 3336"/>
                <a:gd name="T74" fmla="*/ 120 w 1553"/>
                <a:gd name="T75" fmla="*/ 1305 h 3336"/>
                <a:gd name="T76" fmla="*/ 0 w 1553"/>
                <a:gd name="T77" fmla="*/ 1457 h 3336"/>
                <a:gd name="T78" fmla="*/ 178 w 1553"/>
                <a:gd name="T79" fmla="*/ 1585 h 3336"/>
                <a:gd name="T80" fmla="*/ 25 w 1553"/>
                <a:gd name="T81" fmla="*/ 1661 h 3336"/>
                <a:gd name="T82" fmla="*/ 57 w 1553"/>
                <a:gd name="T83" fmla="*/ 1731 h 3336"/>
                <a:gd name="T84" fmla="*/ 146 w 1553"/>
                <a:gd name="T85" fmla="*/ 1864 h 3336"/>
                <a:gd name="T86" fmla="*/ 292 w 1553"/>
                <a:gd name="T87" fmla="*/ 1960 h 3336"/>
                <a:gd name="T88" fmla="*/ 140 w 1553"/>
                <a:gd name="T89" fmla="*/ 2310 h 3336"/>
                <a:gd name="T90" fmla="*/ 241 w 1553"/>
                <a:gd name="T91" fmla="*/ 2285 h 3336"/>
                <a:gd name="T92" fmla="*/ 337 w 1553"/>
                <a:gd name="T93" fmla="*/ 2297 h 3336"/>
                <a:gd name="T94" fmla="*/ 394 w 1553"/>
                <a:gd name="T95" fmla="*/ 2444 h 3336"/>
                <a:gd name="T96" fmla="*/ 305 w 1553"/>
                <a:gd name="T97" fmla="*/ 2666 h 3336"/>
                <a:gd name="T98" fmla="*/ 388 w 1553"/>
                <a:gd name="T99" fmla="*/ 2666 h 3336"/>
                <a:gd name="T100" fmla="*/ 604 w 1553"/>
                <a:gd name="T101" fmla="*/ 2692 h 3336"/>
                <a:gd name="T102" fmla="*/ 432 w 1553"/>
                <a:gd name="T103" fmla="*/ 2940 h 3336"/>
                <a:gd name="T104" fmla="*/ 483 w 1553"/>
                <a:gd name="T105" fmla="*/ 2991 h 3336"/>
                <a:gd name="T106" fmla="*/ 566 w 1553"/>
                <a:gd name="T107" fmla="*/ 3074 h 3336"/>
                <a:gd name="T108" fmla="*/ 751 w 1553"/>
                <a:gd name="T109" fmla="*/ 3137 h 3336"/>
                <a:gd name="T110" fmla="*/ 891 w 1553"/>
                <a:gd name="T111" fmla="*/ 3163 h 3336"/>
                <a:gd name="T112" fmla="*/ 1113 w 1553"/>
                <a:gd name="T113" fmla="*/ 3303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3" h="3336">
                  <a:moveTo>
                    <a:pt x="1113" y="3303"/>
                  </a:moveTo>
                  <a:lnTo>
                    <a:pt x="1113" y="3303"/>
                  </a:lnTo>
                  <a:cubicBezTo>
                    <a:pt x="1113" y="3303"/>
                    <a:pt x="1221" y="3303"/>
                    <a:pt x="1203" y="3010"/>
                  </a:cubicBezTo>
                  <a:cubicBezTo>
                    <a:pt x="1203" y="3010"/>
                    <a:pt x="1203" y="2972"/>
                    <a:pt x="1253" y="2959"/>
                  </a:cubicBezTo>
                  <a:cubicBezTo>
                    <a:pt x="1304" y="2946"/>
                    <a:pt x="1279" y="2902"/>
                    <a:pt x="1304" y="2876"/>
                  </a:cubicBezTo>
                  <a:cubicBezTo>
                    <a:pt x="1323" y="2857"/>
                    <a:pt x="1304" y="2838"/>
                    <a:pt x="1285" y="2813"/>
                  </a:cubicBezTo>
                  <a:cubicBezTo>
                    <a:pt x="1260" y="2794"/>
                    <a:pt x="1215" y="2794"/>
                    <a:pt x="1234" y="2768"/>
                  </a:cubicBezTo>
                  <a:cubicBezTo>
                    <a:pt x="1260" y="2749"/>
                    <a:pt x="1285" y="2724"/>
                    <a:pt x="1317" y="2692"/>
                  </a:cubicBezTo>
                  <a:cubicBezTo>
                    <a:pt x="1349" y="2660"/>
                    <a:pt x="1323" y="2609"/>
                    <a:pt x="1349" y="2590"/>
                  </a:cubicBezTo>
                  <a:cubicBezTo>
                    <a:pt x="1374" y="2565"/>
                    <a:pt x="1406" y="2539"/>
                    <a:pt x="1387" y="2494"/>
                  </a:cubicBezTo>
                  <a:cubicBezTo>
                    <a:pt x="1374" y="2450"/>
                    <a:pt x="1190" y="2202"/>
                    <a:pt x="1502" y="1801"/>
                  </a:cubicBezTo>
                  <a:cubicBezTo>
                    <a:pt x="1502" y="1801"/>
                    <a:pt x="1533" y="1775"/>
                    <a:pt x="1502" y="1744"/>
                  </a:cubicBezTo>
                  <a:cubicBezTo>
                    <a:pt x="1476" y="1718"/>
                    <a:pt x="1521" y="1635"/>
                    <a:pt x="1533" y="1616"/>
                  </a:cubicBezTo>
                  <a:cubicBezTo>
                    <a:pt x="1552" y="1603"/>
                    <a:pt x="1508" y="1438"/>
                    <a:pt x="1489" y="1387"/>
                  </a:cubicBezTo>
                  <a:cubicBezTo>
                    <a:pt x="1470" y="1336"/>
                    <a:pt x="1489" y="1273"/>
                    <a:pt x="1489" y="1247"/>
                  </a:cubicBezTo>
                  <a:cubicBezTo>
                    <a:pt x="1489" y="1228"/>
                    <a:pt x="1413" y="1209"/>
                    <a:pt x="1451" y="1088"/>
                  </a:cubicBezTo>
                  <a:cubicBezTo>
                    <a:pt x="1451" y="1088"/>
                    <a:pt x="1438" y="999"/>
                    <a:pt x="1406" y="974"/>
                  </a:cubicBezTo>
                  <a:cubicBezTo>
                    <a:pt x="1381" y="942"/>
                    <a:pt x="1432" y="827"/>
                    <a:pt x="1368" y="814"/>
                  </a:cubicBezTo>
                  <a:cubicBezTo>
                    <a:pt x="1304" y="795"/>
                    <a:pt x="1362" y="872"/>
                    <a:pt x="1304" y="865"/>
                  </a:cubicBezTo>
                  <a:cubicBezTo>
                    <a:pt x="1247" y="853"/>
                    <a:pt x="1266" y="706"/>
                    <a:pt x="1285" y="662"/>
                  </a:cubicBezTo>
                  <a:cubicBezTo>
                    <a:pt x="1304" y="611"/>
                    <a:pt x="1349" y="471"/>
                    <a:pt x="1304" y="375"/>
                  </a:cubicBezTo>
                  <a:cubicBezTo>
                    <a:pt x="1266" y="286"/>
                    <a:pt x="1266" y="178"/>
                    <a:pt x="1234" y="121"/>
                  </a:cubicBezTo>
                  <a:cubicBezTo>
                    <a:pt x="1203" y="63"/>
                    <a:pt x="1247" y="13"/>
                    <a:pt x="1177" y="0"/>
                  </a:cubicBezTo>
                  <a:cubicBezTo>
                    <a:pt x="1177" y="0"/>
                    <a:pt x="1056" y="13"/>
                    <a:pt x="1056" y="51"/>
                  </a:cubicBezTo>
                  <a:cubicBezTo>
                    <a:pt x="1056" y="89"/>
                    <a:pt x="1094" y="152"/>
                    <a:pt x="1094" y="191"/>
                  </a:cubicBezTo>
                  <a:cubicBezTo>
                    <a:pt x="1094" y="229"/>
                    <a:pt x="1043" y="216"/>
                    <a:pt x="1043" y="248"/>
                  </a:cubicBezTo>
                  <a:cubicBezTo>
                    <a:pt x="1043" y="280"/>
                    <a:pt x="1037" y="426"/>
                    <a:pt x="1062" y="452"/>
                  </a:cubicBezTo>
                  <a:cubicBezTo>
                    <a:pt x="1088" y="477"/>
                    <a:pt x="1139" y="636"/>
                    <a:pt x="1069" y="655"/>
                  </a:cubicBezTo>
                  <a:cubicBezTo>
                    <a:pt x="992" y="681"/>
                    <a:pt x="973" y="592"/>
                    <a:pt x="935" y="592"/>
                  </a:cubicBezTo>
                  <a:cubicBezTo>
                    <a:pt x="891" y="592"/>
                    <a:pt x="891" y="662"/>
                    <a:pt x="865" y="662"/>
                  </a:cubicBezTo>
                  <a:cubicBezTo>
                    <a:pt x="840" y="662"/>
                    <a:pt x="821" y="611"/>
                    <a:pt x="782" y="611"/>
                  </a:cubicBezTo>
                  <a:cubicBezTo>
                    <a:pt x="751" y="611"/>
                    <a:pt x="681" y="712"/>
                    <a:pt x="681" y="776"/>
                  </a:cubicBezTo>
                  <a:cubicBezTo>
                    <a:pt x="681" y="833"/>
                    <a:pt x="521" y="763"/>
                    <a:pt x="413" y="904"/>
                  </a:cubicBezTo>
                  <a:cubicBezTo>
                    <a:pt x="413" y="904"/>
                    <a:pt x="324" y="904"/>
                    <a:pt x="299" y="929"/>
                  </a:cubicBezTo>
                  <a:cubicBezTo>
                    <a:pt x="280" y="948"/>
                    <a:pt x="312" y="1012"/>
                    <a:pt x="280" y="1012"/>
                  </a:cubicBezTo>
                  <a:cubicBezTo>
                    <a:pt x="241" y="1012"/>
                    <a:pt x="241" y="954"/>
                    <a:pt x="210" y="980"/>
                  </a:cubicBezTo>
                  <a:cubicBezTo>
                    <a:pt x="184" y="1012"/>
                    <a:pt x="222" y="1056"/>
                    <a:pt x="203" y="1075"/>
                  </a:cubicBezTo>
                  <a:cubicBezTo>
                    <a:pt x="184" y="1101"/>
                    <a:pt x="101" y="1113"/>
                    <a:pt x="120" y="1305"/>
                  </a:cubicBezTo>
                  <a:cubicBezTo>
                    <a:pt x="120" y="1305"/>
                    <a:pt x="0" y="1387"/>
                    <a:pt x="0" y="1457"/>
                  </a:cubicBezTo>
                  <a:cubicBezTo>
                    <a:pt x="0" y="1521"/>
                    <a:pt x="178" y="1527"/>
                    <a:pt x="178" y="1585"/>
                  </a:cubicBezTo>
                  <a:cubicBezTo>
                    <a:pt x="178" y="1642"/>
                    <a:pt x="25" y="1597"/>
                    <a:pt x="25" y="1661"/>
                  </a:cubicBezTo>
                  <a:cubicBezTo>
                    <a:pt x="25" y="1731"/>
                    <a:pt x="57" y="1674"/>
                    <a:pt x="57" y="1731"/>
                  </a:cubicBezTo>
                  <a:cubicBezTo>
                    <a:pt x="57" y="1782"/>
                    <a:pt x="50" y="1864"/>
                    <a:pt x="146" y="1864"/>
                  </a:cubicBezTo>
                  <a:cubicBezTo>
                    <a:pt x="241" y="1864"/>
                    <a:pt x="292" y="1915"/>
                    <a:pt x="292" y="1960"/>
                  </a:cubicBezTo>
                  <a:cubicBezTo>
                    <a:pt x="292" y="2004"/>
                    <a:pt x="50" y="2189"/>
                    <a:pt x="140" y="2310"/>
                  </a:cubicBezTo>
                  <a:cubicBezTo>
                    <a:pt x="140" y="2310"/>
                    <a:pt x="197" y="2329"/>
                    <a:pt x="241" y="2285"/>
                  </a:cubicBezTo>
                  <a:cubicBezTo>
                    <a:pt x="280" y="2240"/>
                    <a:pt x="280" y="2355"/>
                    <a:pt x="337" y="2297"/>
                  </a:cubicBezTo>
                  <a:cubicBezTo>
                    <a:pt x="394" y="2240"/>
                    <a:pt x="464" y="2367"/>
                    <a:pt x="394" y="2444"/>
                  </a:cubicBezTo>
                  <a:cubicBezTo>
                    <a:pt x="324" y="2514"/>
                    <a:pt x="254" y="2641"/>
                    <a:pt x="305" y="2666"/>
                  </a:cubicBezTo>
                  <a:cubicBezTo>
                    <a:pt x="362" y="2692"/>
                    <a:pt x="343" y="2635"/>
                    <a:pt x="388" y="2666"/>
                  </a:cubicBezTo>
                  <a:cubicBezTo>
                    <a:pt x="432" y="2692"/>
                    <a:pt x="579" y="2635"/>
                    <a:pt x="604" y="2692"/>
                  </a:cubicBezTo>
                  <a:cubicBezTo>
                    <a:pt x="630" y="2743"/>
                    <a:pt x="388" y="2800"/>
                    <a:pt x="432" y="2940"/>
                  </a:cubicBezTo>
                  <a:cubicBezTo>
                    <a:pt x="432" y="2940"/>
                    <a:pt x="458" y="2966"/>
                    <a:pt x="483" y="2991"/>
                  </a:cubicBezTo>
                  <a:cubicBezTo>
                    <a:pt x="509" y="3010"/>
                    <a:pt x="534" y="3074"/>
                    <a:pt x="566" y="3074"/>
                  </a:cubicBezTo>
                  <a:cubicBezTo>
                    <a:pt x="598" y="3074"/>
                    <a:pt x="693" y="3105"/>
                    <a:pt x="751" y="3137"/>
                  </a:cubicBezTo>
                  <a:cubicBezTo>
                    <a:pt x="808" y="3163"/>
                    <a:pt x="852" y="3125"/>
                    <a:pt x="891" y="3163"/>
                  </a:cubicBezTo>
                  <a:cubicBezTo>
                    <a:pt x="929" y="3201"/>
                    <a:pt x="961" y="3335"/>
                    <a:pt x="1113" y="33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" name="Freeform 485">
              <a:extLst>
                <a:ext uri="{FF2B5EF4-FFF2-40B4-BE49-F238E27FC236}">
                  <a16:creationId xmlns:a16="http://schemas.microsoft.com/office/drawing/2014/main" id="{8DF1D692-91C2-314C-B5FE-FEDE0F105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2446" y="2878775"/>
              <a:ext cx="1827432" cy="1157222"/>
            </a:xfrm>
            <a:custGeom>
              <a:avLst/>
              <a:gdLst>
                <a:gd name="T0" fmla="*/ 382 w 3557"/>
                <a:gd name="T1" fmla="*/ 1623 h 2254"/>
                <a:gd name="T2" fmla="*/ 382 w 3557"/>
                <a:gd name="T3" fmla="*/ 1623 h 2254"/>
                <a:gd name="T4" fmla="*/ 1024 w 3557"/>
                <a:gd name="T5" fmla="*/ 1928 h 2254"/>
                <a:gd name="T6" fmla="*/ 2048 w 3557"/>
                <a:gd name="T7" fmla="*/ 2253 h 2254"/>
                <a:gd name="T8" fmla="*/ 3493 w 3557"/>
                <a:gd name="T9" fmla="*/ 2227 h 2254"/>
                <a:gd name="T10" fmla="*/ 3512 w 3557"/>
                <a:gd name="T11" fmla="*/ 2170 h 2254"/>
                <a:gd name="T12" fmla="*/ 3416 w 3557"/>
                <a:gd name="T13" fmla="*/ 1935 h 2254"/>
                <a:gd name="T14" fmla="*/ 3493 w 3557"/>
                <a:gd name="T15" fmla="*/ 1776 h 2254"/>
                <a:gd name="T16" fmla="*/ 3085 w 3557"/>
                <a:gd name="T17" fmla="*/ 1604 h 2254"/>
                <a:gd name="T18" fmla="*/ 2875 w 3557"/>
                <a:gd name="T19" fmla="*/ 1591 h 2254"/>
                <a:gd name="T20" fmla="*/ 2595 w 3557"/>
                <a:gd name="T21" fmla="*/ 1203 h 2254"/>
                <a:gd name="T22" fmla="*/ 2271 w 3557"/>
                <a:gd name="T23" fmla="*/ 1005 h 2254"/>
                <a:gd name="T24" fmla="*/ 2182 w 3557"/>
                <a:gd name="T25" fmla="*/ 719 h 2254"/>
                <a:gd name="T26" fmla="*/ 1743 w 3557"/>
                <a:gd name="T27" fmla="*/ 802 h 2254"/>
                <a:gd name="T28" fmla="*/ 1571 w 3557"/>
                <a:gd name="T29" fmla="*/ 623 h 2254"/>
                <a:gd name="T30" fmla="*/ 1399 w 3557"/>
                <a:gd name="T31" fmla="*/ 534 h 2254"/>
                <a:gd name="T32" fmla="*/ 1316 w 3557"/>
                <a:gd name="T33" fmla="*/ 32 h 2254"/>
                <a:gd name="T34" fmla="*/ 738 w 3557"/>
                <a:gd name="T35" fmla="*/ 159 h 2254"/>
                <a:gd name="T36" fmla="*/ 121 w 3557"/>
                <a:gd name="T37" fmla="*/ 452 h 2254"/>
                <a:gd name="T38" fmla="*/ 76 w 3557"/>
                <a:gd name="T39" fmla="*/ 1553 h 2254"/>
                <a:gd name="T40" fmla="*/ 382 w 3557"/>
                <a:gd name="T41" fmla="*/ 1623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57" h="2254">
                  <a:moveTo>
                    <a:pt x="382" y="1623"/>
                  </a:moveTo>
                  <a:lnTo>
                    <a:pt x="382" y="1623"/>
                  </a:lnTo>
                  <a:cubicBezTo>
                    <a:pt x="611" y="1756"/>
                    <a:pt x="929" y="1928"/>
                    <a:pt x="1024" y="1928"/>
                  </a:cubicBezTo>
                  <a:cubicBezTo>
                    <a:pt x="1119" y="1928"/>
                    <a:pt x="1692" y="2253"/>
                    <a:pt x="2048" y="2253"/>
                  </a:cubicBezTo>
                  <a:cubicBezTo>
                    <a:pt x="2385" y="2253"/>
                    <a:pt x="2863" y="2056"/>
                    <a:pt x="3493" y="2227"/>
                  </a:cubicBezTo>
                  <a:cubicBezTo>
                    <a:pt x="3499" y="2208"/>
                    <a:pt x="3506" y="2189"/>
                    <a:pt x="3512" y="2170"/>
                  </a:cubicBezTo>
                  <a:cubicBezTo>
                    <a:pt x="3556" y="2017"/>
                    <a:pt x="3416" y="1935"/>
                    <a:pt x="3416" y="1935"/>
                  </a:cubicBezTo>
                  <a:cubicBezTo>
                    <a:pt x="3499" y="1858"/>
                    <a:pt x="3493" y="1776"/>
                    <a:pt x="3493" y="1776"/>
                  </a:cubicBezTo>
                  <a:cubicBezTo>
                    <a:pt x="3397" y="1496"/>
                    <a:pt x="3085" y="1604"/>
                    <a:pt x="3085" y="1604"/>
                  </a:cubicBezTo>
                  <a:cubicBezTo>
                    <a:pt x="3085" y="1604"/>
                    <a:pt x="2990" y="1553"/>
                    <a:pt x="2875" y="1591"/>
                  </a:cubicBezTo>
                  <a:cubicBezTo>
                    <a:pt x="2754" y="1629"/>
                    <a:pt x="2805" y="1114"/>
                    <a:pt x="2595" y="1203"/>
                  </a:cubicBezTo>
                  <a:cubicBezTo>
                    <a:pt x="2385" y="1292"/>
                    <a:pt x="2271" y="1196"/>
                    <a:pt x="2271" y="1005"/>
                  </a:cubicBezTo>
                  <a:cubicBezTo>
                    <a:pt x="2271" y="814"/>
                    <a:pt x="2182" y="719"/>
                    <a:pt x="2182" y="719"/>
                  </a:cubicBezTo>
                  <a:cubicBezTo>
                    <a:pt x="2080" y="617"/>
                    <a:pt x="1794" y="757"/>
                    <a:pt x="1743" y="802"/>
                  </a:cubicBezTo>
                  <a:cubicBezTo>
                    <a:pt x="1717" y="827"/>
                    <a:pt x="1653" y="687"/>
                    <a:pt x="1571" y="623"/>
                  </a:cubicBezTo>
                  <a:cubicBezTo>
                    <a:pt x="1494" y="566"/>
                    <a:pt x="1399" y="592"/>
                    <a:pt x="1399" y="534"/>
                  </a:cubicBezTo>
                  <a:cubicBezTo>
                    <a:pt x="1399" y="197"/>
                    <a:pt x="1316" y="32"/>
                    <a:pt x="1316" y="32"/>
                  </a:cubicBezTo>
                  <a:cubicBezTo>
                    <a:pt x="1284" y="0"/>
                    <a:pt x="1012" y="32"/>
                    <a:pt x="738" y="159"/>
                  </a:cubicBezTo>
                  <a:cubicBezTo>
                    <a:pt x="490" y="267"/>
                    <a:pt x="210" y="229"/>
                    <a:pt x="121" y="452"/>
                  </a:cubicBezTo>
                  <a:cubicBezTo>
                    <a:pt x="0" y="770"/>
                    <a:pt x="44" y="1273"/>
                    <a:pt x="76" y="1553"/>
                  </a:cubicBezTo>
                  <a:cubicBezTo>
                    <a:pt x="133" y="1540"/>
                    <a:pt x="242" y="1540"/>
                    <a:pt x="382" y="16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" name="Freeform 486">
              <a:extLst>
                <a:ext uri="{FF2B5EF4-FFF2-40B4-BE49-F238E27FC236}">
                  <a16:creationId xmlns:a16="http://schemas.microsoft.com/office/drawing/2014/main" id="{4DE77361-2223-E64D-8E8B-EC5E98BD4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0165" y="3669127"/>
              <a:ext cx="1940655" cy="1555794"/>
            </a:xfrm>
            <a:custGeom>
              <a:avLst/>
              <a:gdLst>
                <a:gd name="T0" fmla="*/ 465 w 3781"/>
                <a:gd name="T1" fmla="*/ 1254 h 3030"/>
                <a:gd name="T2" fmla="*/ 465 w 3781"/>
                <a:gd name="T3" fmla="*/ 1254 h 3030"/>
                <a:gd name="T4" fmla="*/ 388 w 3781"/>
                <a:gd name="T5" fmla="*/ 1610 h 3030"/>
                <a:gd name="T6" fmla="*/ 465 w 3781"/>
                <a:gd name="T7" fmla="*/ 2087 h 3030"/>
                <a:gd name="T8" fmla="*/ 758 w 3781"/>
                <a:gd name="T9" fmla="*/ 2380 h 3030"/>
                <a:gd name="T10" fmla="*/ 1457 w 3781"/>
                <a:gd name="T11" fmla="*/ 2514 h 3030"/>
                <a:gd name="T12" fmla="*/ 2246 w 3781"/>
                <a:gd name="T13" fmla="*/ 2533 h 3030"/>
                <a:gd name="T14" fmla="*/ 2742 w 3781"/>
                <a:gd name="T15" fmla="*/ 3029 h 3030"/>
                <a:gd name="T16" fmla="*/ 3048 w 3781"/>
                <a:gd name="T17" fmla="*/ 2291 h 3030"/>
                <a:gd name="T18" fmla="*/ 3041 w 3781"/>
                <a:gd name="T19" fmla="*/ 2036 h 3030"/>
                <a:gd name="T20" fmla="*/ 3487 w 3781"/>
                <a:gd name="T21" fmla="*/ 1871 h 3030"/>
                <a:gd name="T22" fmla="*/ 3481 w 3781"/>
                <a:gd name="T23" fmla="*/ 1476 h 3030"/>
                <a:gd name="T24" fmla="*/ 3780 w 3781"/>
                <a:gd name="T25" fmla="*/ 808 h 3030"/>
                <a:gd name="T26" fmla="*/ 3729 w 3781"/>
                <a:gd name="T27" fmla="*/ 687 h 3030"/>
                <a:gd name="T28" fmla="*/ 2284 w 3781"/>
                <a:gd name="T29" fmla="*/ 713 h 3030"/>
                <a:gd name="T30" fmla="*/ 1260 w 3781"/>
                <a:gd name="T31" fmla="*/ 388 h 3030"/>
                <a:gd name="T32" fmla="*/ 618 w 3781"/>
                <a:gd name="T33" fmla="*/ 83 h 3030"/>
                <a:gd name="T34" fmla="*/ 312 w 3781"/>
                <a:gd name="T35" fmla="*/ 13 h 3030"/>
                <a:gd name="T36" fmla="*/ 318 w 3781"/>
                <a:gd name="T37" fmla="*/ 210 h 3030"/>
                <a:gd name="T38" fmla="*/ 217 w 3781"/>
                <a:gd name="T39" fmla="*/ 185 h 3030"/>
                <a:gd name="T40" fmla="*/ 0 w 3781"/>
                <a:gd name="T41" fmla="*/ 547 h 3030"/>
                <a:gd name="T42" fmla="*/ 465 w 3781"/>
                <a:gd name="T43" fmla="*/ 1254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81" h="3030">
                  <a:moveTo>
                    <a:pt x="465" y="1254"/>
                  </a:moveTo>
                  <a:lnTo>
                    <a:pt x="465" y="1254"/>
                  </a:lnTo>
                  <a:cubicBezTo>
                    <a:pt x="388" y="1337"/>
                    <a:pt x="306" y="1527"/>
                    <a:pt x="388" y="1610"/>
                  </a:cubicBezTo>
                  <a:cubicBezTo>
                    <a:pt x="465" y="1687"/>
                    <a:pt x="376" y="1998"/>
                    <a:pt x="465" y="2087"/>
                  </a:cubicBezTo>
                  <a:cubicBezTo>
                    <a:pt x="554" y="2177"/>
                    <a:pt x="325" y="2380"/>
                    <a:pt x="758" y="2380"/>
                  </a:cubicBezTo>
                  <a:cubicBezTo>
                    <a:pt x="1190" y="2380"/>
                    <a:pt x="1431" y="2361"/>
                    <a:pt x="1457" y="2514"/>
                  </a:cubicBezTo>
                  <a:cubicBezTo>
                    <a:pt x="1488" y="2673"/>
                    <a:pt x="2080" y="2533"/>
                    <a:pt x="2246" y="2533"/>
                  </a:cubicBezTo>
                  <a:cubicBezTo>
                    <a:pt x="2246" y="2533"/>
                    <a:pt x="2570" y="3029"/>
                    <a:pt x="2742" y="3029"/>
                  </a:cubicBezTo>
                  <a:cubicBezTo>
                    <a:pt x="2914" y="3029"/>
                    <a:pt x="3092" y="2342"/>
                    <a:pt x="3048" y="2291"/>
                  </a:cubicBezTo>
                  <a:cubicBezTo>
                    <a:pt x="2997" y="2246"/>
                    <a:pt x="2971" y="2107"/>
                    <a:pt x="3041" y="2036"/>
                  </a:cubicBezTo>
                  <a:cubicBezTo>
                    <a:pt x="3105" y="1973"/>
                    <a:pt x="3430" y="1871"/>
                    <a:pt x="3487" y="1871"/>
                  </a:cubicBezTo>
                  <a:cubicBezTo>
                    <a:pt x="3544" y="1871"/>
                    <a:pt x="3684" y="1629"/>
                    <a:pt x="3481" y="1476"/>
                  </a:cubicBezTo>
                  <a:cubicBezTo>
                    <a:pt x="3283" y="1330"/>
                    <a:pt x="3780" y="1356"/>
                    <a:pt x="3780" y="808"/>
                  </a:cubicBezTo>
                  <a:cubicBezTo>
                    <a:pt x="3716" y="789"/>
                    <a:pt x="3716" y="745"/>
                    <a:pt x="3729" y="687"/>
                  </a:cubicBezTo>
                  <a:cubicBezTo>
                    <a:pt x="3099" y="516"/>
                    <a:pt x="2621" y="713"/>
                    <a:pt x="2284" y="713"/>
                  </a:cubicBezTo>
                  <a:cubicBezTo>
                    <a:pt x="1928" y="713"/>
                    <a:pt x="1355" y="388"/>
                    <a:pt x="1260" y="388"/>
                  </a:cubicBezTo>
                  <a:cubicBezTo>
                    <a:pt x="1165" y="388"/>
                    <a:pt x="847" y="216"/>
                    <a:pt x="618" y="83"/>
                  </a:cubicBezTo>
                  <a:cubicBezTo>
                    <a:pt x="478" y="0"/>
                    <a:pt x="369" y="0"/>
                    <a:pt x="312" y="13"/>
                  </a:cubicBezTo>
                  <a:cubicBezTo>
                    <a:pt x="318" y="134"/>
                    <a:pt x="331" y="210"/>
                    <a:pt x="318" y="210"/>
                  </a:cubicBezTo>
                  <a:cubicBezTo>
                    <a:pt x="274" y="210"/>
                    <a:pt x="217" y="185"/>
                    <a:pt x="217" y="185"/>
                  </a:cubicBezTo>
                  <a:cubicBezTo>
                    <a:pt x="166" y="331"/>
                    <a:pt x="89" y="452"/>
                    <a:pt x="0" y="547"/>
                  </a:cubicBezTo>
                  <a:cubicBezTo>
                    <a:pt x="172" y="751"/>
                    <a:pt x="529" y="1196"/>
                    <a:pt x="465" y="125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" name="Freeform 487">
              <a:extLst>
                <a:ext uri="{FF2B5EF4-FFF2-40B4-BE49-F238E27FC236}">
                  <a16:creationId xmlns:a16="http://schemas.microsoft.com/office/drawing/2014/main" id="{E094B148-D5B4-D94A-A2AC-8D334C920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2111" y="3949942"/>
              <a:ext cx="1179790" cy="1408595"/>
            </a:xfrm>
            <a:custGeom>
              <a:avLst/>
              <a:gdLst>
                <a:gd name="T0" fmla="*/ 293 w 2299"/>
                <a:gd name="T1" fmla="*/ 1420 h 2744"/>
                <a:gd name="T2" fmla="*/ 293 w 2299"/>
                <a:gd name="T3" fmla="*/ 1420 h 2744"/>
                <a:gd name="T4" fmla="*/ 452 w 2299"/>
                <a:gd name="T5" fmla="*/ 2164 h 2744"/>
                <a:gd name="T6" fmla="*/ 579 w 2299"/>
                <a:gd name="T7" fmla="*/ 2298 h 2744"/>
                <a:gd name="T8" fmla="*/ 980 w 2299"/>
                <a:gd name="T9" fmla="*/ 2743 h 2744"/>
                <a:gd name="T10" fmla="*/ 1521 w 2299"/>
                <a:gd name="T11" fmla="*/ 2642 h 2744"/>
                <a:gd name="T12" fmla="*/ 1871 w 2299"/>
                <a:gd name="T13" fmla="*/ 2349 h 2744"/>
                <a:gd name="T14" fmla="*/ 2253 w 2299"/>
                <a:gd name="T15" fmla="*/ 1649 h 2744"/>
                <a:gd name="T16" fmla="*/ 2234 w 2299"/>
                <a:gd name="T17" fmla="*/ 1540 h 2744"/>
                <a:gd name="T18" fmla="*/ 2157 w 2299"/>
                <a:gd name="T19" fmla="*/ 1063 h 2744"/>
                <a:gd name="T20" fmla="*/ 2234 w 2299"/>
                <a:gd name="T21" fmla="*/ 707 h 2744"/>
                <a:gd name="T22" fmla="*/ 1769 w 2299"/>
                <a:gd name="T23" fmla="*/ 0 h 2744"/>
                <a:gd name="T24" fmla="*/ 846 w 2299"/>
                <a:gd name="T25" fmla="*/ 344 h 2744"/>
                <a:gd name="T26" fmla="*/ 242 w 2299"/>
                <a:gd name="T27" fmla="*/ 618 h 2744"/>
                <a:gd name="T28" fmla="*/ 25 w 2299"/>
                <a:gd name="T29" fmla="*/ 942 h 2744"/>
                <a:gd name="T30" fmla="*/ 223 w 2299"/>
                <a:gd name="T31" fmla="*/ 1216 h 2744"/>
                <a:gd name="T32" fmla="*/ 140 w 2299"/>
                <a:gd name="T33" fmla="*/ 1241 h 2744"/>
                <a:gd name="T34" fmla="*/ 293 w 2299"/>
                <a:gd name="T35" fmla="*/ 1420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9" h="2744">
                  <a:moveTo>
                    <a:pt x="293" y="1420"/>
                  </a:moveTo>
                  <a:lnTo>
                    <a:pt x="293" y="1420"/>
                  </a:lnTo>
                  <a:cubicBezTo>
                    <a:pt x="318" y="1566"/>
                    <a:pt x="509" y="2031"/>
                    <a:pt x="452" y="2164"/>
                  </a:cubicBezTo>
                  <a:cubicBezTo>
                    <a:pt x="395" y="2298"/>
                    <a:pt x="458" y="2253"/>
                    <a:pt x="579" y="2298"/>
                  </a:cubicBezTo>
                  <a:cubicBezTo>
                    <a:pt x="700" y="2342"/>
                    <a:pt x="923" y="2743"/>
                    <a:pt x="980" y="2743"/>
                  </a:cubicBezTo>
                  <a:cubicBezTo>
                    <a:pt x="1037" y="2743"/>
                    <a:pt x="1419" y="2616"/>
                    <a:pt x="1521" y="2642"/>
                  </a:cubicBezTo>
                  <a:cubicBezTo>
                    <a:pt x="1623" y="2667"/>
                    <a:pt x="1839" y="2317"/>
                    <a:pt x="1871" y="2349"/>
                  </a:cubicBezTo>
                  <a:cubicBezTo>
                    <a:pt x="1909" y="2387"/>
                    <a:pt x="1636" y="1980"/>
                    <a:pt x="2253" y="1649"/>
                  </a:cubicBezTo>
                  <a:cubicBezTo>
                    <a:pt x="2259" y="1604"/>
                    <a:pt x="2259" y="1566"/>
                    <a:pt x="2234" y="1540"/>
                  </a:cubicBezTo>
                  <a:cubicBezTo>
                    <a:pt x="2145" y="1451"/>
                    <a:pt x="2234" y="1140"/>
                    <a:pt x="2157" y="1063"/>
                  </a:cubicBezTo>
                  <a:cubicBezTo>
                    <a:pt x="2075" y="980"/>
                    <a:pt x="2157" y="790"/>
                    <a:pt x="2234" y="707"/>
                  </a:cubicBezTo>
                  <a:cubicBezTo>
                    <a:pt x="2298" y="649"/>
                    <a:pt x="1941" y="204"/>
                    <a:pt x="1769" y="0"/>
                  </a:cubicBezTo>
                  <a:cubicBezTo>
                    <a:pt x="1432" y="363"/>
                    <a:pt x="897" y="344"/>
                    <a:pt x="846" y="344"/>
                  </a:cubicBezTo>
                  <a:cubicBezTo>
                    <a:pt x="783" y="344"/>
                    <a:pt x="299" y="490"/>
                    <a:pt x="242" y="618"/>
                  </a:cubicBezTo>
                  <a:cubicBezTo>
                    <a:pt x="178" y="751"/>
                    <a:pt x="51" y="777"/>
                    <a:pt x="25" y="942"/>
                  </a:cubicBezTo>
                  <a:cubicBezTo>
                    <a:pt x="0" y="1101"/>
                    <a:pt x="223" y="1216"/>
                    <a:pt x="223" y="1216"/>
                  </a:cubicBezTo>
                  <a:cubicBezTo>
                    <a:pt x="197" y="1216"/>
                    <a:pt x="172" y="1229"/>
                    <a:pt x="140" y="1241"/>
                  </a:cubicBezTo>
                  <a:cubicBezTo>
                    <a:pt x="197" y="1267"/>
                    <a:pt x="280" y="1330"/>
                    <a:pt x="293" y="14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" name="Freeform 488">
              <a:extLst>
                <a:ext uri="{FF2B5EF4-FFF2-40B4-BE49-F238E27FC236}">
                  <a16:creationId xmlns:a16="http://schemas.microsoft.com/office/drawing/2014/main" id="{4FDDD6B2-01FE-8345-BF32-2796A45A9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6254" y="4205842"/>
              <a:ext cx="2069729" cy="1678085"/>
            </a:xfrm>
            <a:custGeom>
              <a:avLst/>
              <a:gdLst>
                <a:gd name="T0" fmla="*/ 1668 w 4030"/>
                <a:gd name="T1" fmla="*/ 2679 h 3266"/>
                <a:gd name="T2" fmla="*/ 1668 w 4030"/>
                <a:gd name="T3" fmla="*/ 2679 h 3266"/>
                <a:gd name="T4" fmla="*/ 2062 w 4030"/>
                <a:gd name="T5" fmla="*/ 2615 h 3266"/>
                <a:gd name="T6" fmla="*/ 2292 w 4030"/>
                <a:gd name="T7" fmla="*/ 2565 h 3266"/>
                <a:gd name="T8" fmla="*/ 2693 w 4030"/>
                <a:gd name="T9" fmla="*/ 2825 h 3266"/>
                <a:gd name="T10" fmla="*/ 3138 w 4030"/>
                <a:gd name="T11" fmla="*/ 3016 h 3266"/>
                <a:gd name="T12" fmla="*/ 3603 w 4030"/>
                <a:gd name="T13" fmla="*/ 3265 h 3266"/>
                <a:gd name="T14" fmla="*/ 3864 w 4030"/>
                <a:gd name="T15" fmla="*/ 2806 h 3266"/>
                <a:gd name="T16" fmla="*/ 3660 w 4030"/>
                <a:gd name="T17" fmla="*/ 2234 h 3266"/>
                <a:gd name="T18" fmla="*/ 3278 w 4030"/>
                <a:gd name="T19" fmla="*/ 1801 h 3266"/>
                <a:gd name="T20" fmla="*/ 3151 w 4030"/>
                <a:gd name="T21" fmla="*/ 1667 h 3266"/>
                <a:gd name="T22" fmla="*/ 2992 w 4030"/>
                <a:gd name="T23" fmla="*/ 923 h 3266"/>
                <a:gd name="T24" fmla="*/ 2839 w 4030"/>
                <a:gd name="T25" fmla="*/ 744 h 3266"/>
                <a:gd name="T26" fmla="*/ 2616 w 4030"/>
                <a:gd name="T27" fmla="*/ 891 h 3266"/>
                <a:gd name="T28" fmla="*/ 2018 w 4030"/>
                <a:gd name="T29" fmla="*/ 910 h 3266"/>
                <a:gd name="T30" fmla="*/ 1203 w 4030"/>
                <a:gd name="T31" fmla="*/ 757 h 3266"/>
                <a:gd name="T32" fmla="*/ 1044 w 4030"/>
                <a:gd name="T33" fmla="*/ 910 h 3266"/>
                <a:gd name="T34" fmla="*/ 879 w 4030"/>
                <a:gd name="T35" fmla="*/ 490 h 3266"/>
                <a:gd name="T36" fmla="*/ 930 w 4030"/>
                <a:gd name="T37" fmla="*/ 152 h 3266"/>
                <a:gd name="T38" fmla="*/ 478 w 4030"/>
                <a:gd name="T39" fmla="*/ 178 h 3266"/>
                <a:gd name="T40" fmla="*/ 39 w 4030"/>
                <a:gd name="T41" fmla="*/ 25 h 3266"/>
                <a:gd name="T42" fmla="*/ 39 w 4030"/>
                <a:gd name="T43" fmla="*/ 121 h 3266"/>
                <a:gd name="T44" fmla="*/ 185 w 4030"/>
                <a:gd name="T45" fmla="*/ 273 h 3266"/>
                <a:gd name="T46" fmla="*/ 77 w 4030"/>
                <a:gd name="T47" fmla="*/ 413 h 3266"/>
                <a:gd name="T48" fmla="*/ 140 w 4030"/>
                <a:gd name="T49" fmla="*/ 547 h 3266"/>
                <a:gd name="T50" fmla="*/ 312 w 4030"/>
                <a:gd name="T51" fmla="*/ 789 h 3266"/>
                <a:gd name="T52" fmla="*/ 306 w 4030"/>
                <a:gd name="T53" fmla="*/ 948 h 3266"/>
                <a:gd name="T54" fmla="*/ 452 w 4030"/>
                <a:gd name="T55" fmla="*/ 1069 h 3266"/>
                <a:gd name="T56" fmla="*/ 395 w 4030"/>
                <a:gd name="T57" fmla="*/ 1260 h 3266"/>
                <a:gd name="T58" fmla="*/ 465 w 4030"/>
                <a:gd name="T59" fmla="*/ 1387 h 3266"/>
                <a:gd name="T60" fmla="*/ 497 w 4030"/>
                <a:gd name="T61" fmla="*/ 2081 h 3266"/>
                <a:gd name="T62" fmla="*/ 624 w 4030"/>
                <a:gd name="T63" fmla="*/ 2202 h 3266"/>
                <a:gd name="T64" fmla="*/ 1114 w 4030"/>
                <a:gd name="T65" fmla="*/ 2577 h 3266"/>
                <a:gd name="T66" fmla="*/ 1668 w 4030"/>
                <a:gd name="T67" fmla="*/ 2679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0" h="3266">
                  <a:moveTo>
                    <a:pt x="1668" y="2679"/>
                  </a:moveTo>
                  <a:lnTo>
                    <a:pt x="1668" y="2679"/>
                  </a:lnTo>
                  <a:cubicBezTo>
                    <a:pt x="1833" y="2717"/>
                    <a:pt x="1782" y="2615"/>
                    <a:pt x="2062" y="2615"/>
                  </a:cubicBezTo>
                  <a:cubicBezTo>
                    <a:pt x="2062" y="2615"/>
                    <a:pt x="2190" y="2526"/>
                    <a:pt x="2292" y="2565"/>
                  </a:cubicBezTo>
                  <a:cubicBezTo>
                    <a:pt x="2393" y="2603"/>
                    <a:pt x="2559" y="2825"/>
                    <a:pt x="2693" y="2825"/>
                  </a:cubicBezTo>
                  <a:cubicBezTo>
                    <a:pt x="2826" y="2825"/>
                    <a:pt x="3036" y="2915"/>
                    <a:pt x="3138" y="3016"/>
                  </a:cubicBezTo>
                  <a:cubicBezTo>
                    <a:pt x="3240" y="3118"/>
                    <a:pt x="3526" y="3188"/>
                    <a:pt x="3603" y="3265"/>
                  </a:cubicBezTo>
                  <a:cubicBezTo>
                    <a:pt x="3603" y="3265"/>
                    <a:pt x="3647" y="2953"/>
                    <a:pt x="3864" y="2806"/>
                  </a:cubicBezTo>
                  <a:cubicBezTo>
                    <a:pt x="4029" y="2698"/>
                    <a:pt x="3768" y="2431"/>
                    <a:pt x="3660" y="2234"/>
                  </a:cubicBezTo>
                  <a:cubicBezTo>
                    <a:pt x="3577" y="2170"/>
                    <a:pt x="3386" y="1845"/>
                    <a:pt x="3278" y="1801"/>
                  </a:cubicBezTo>
                  <a:cubicBezTo>
                    <a:pt x="3157" y="1756"/>
                    <a:pt x="3094" y="1801"/>
                    <a:pt x="3151" y="1667"/>
                  </a:cubicBezTo>
                  <a:cubicBezTo>
                    <a:pt x="3208" y="1534"/>
                    <a:pt x="3017" y="1069"/>
                    <a:pt x="2992" y="923"/>
                  </a:cubicBezTo>
                  <a:cubicBezTo>
                    <a:pt x="2979" y="833"/>
                    <a:pt x="2896" y="770"/>
                    <a:pt x="2839" y="744"/>
                  </a:cubicBezTo>
                  <a:cubicBezTo>
                    <a:pt x="2737" y="783"/>
                    <a:pt x="2616" y="891"/>
                    <a:pt x="2616" y="891"/>
                  </a:cubicBezTo>
                  <a:cubicBezTo>
                    <a:pt x="2241" y="1177"/>
                    <a:pt x="2190" y="910"/>
                    <a:pt x="2018" y="910"/>
                  </a:cubicBezTo>
                  <a:cubicBezTo>
                    <a:pt x="1846" y="910"/>
                    <a:pt x="1292" y="757"/>
                    <a:pt x="1203" y="757"/>
                  </a:cubicBezTo>
                  <a:cubicBezTo>
                    <a:pt x="1120" y="757"/>
                    <a:pt x="1044" y="910"/>
                    <a:pt x="1044" y="910"/>
                  </a:cubicBezTo>
                  <a:cubicBezTo>
                    <a:pt x="1070" y="700"/>
                    <a:pt x="923" y="598"/>
                    <a:pt x="879" y="490"/>
                  </a:cubicBezTo>
                  <a:cubicBezTo>
                    <a:pt x="834" y="382"/>
                    <a:pt x="1006" y="229"/>
                    <a:pt x="930" y="152"/>
                  </a:cubicBezTo>
                  <a:cubicBezTo>
                    <a:pt x="777" y="0"/>
                    <a:pt x="573" y="152"/>
                    <a:pt x="478" y="178"/>
                  </a:cubicBezTo>
                  <a:cubicBezTo>
                    <a:pt x="382" y="203"/>
                    <a:pt x="179" y="25"/>
                    <a:pt x="39" y="25"/>
                  </a:cubicBezTo>
                  <a:cubicBezTo>
                    <a:pt x="0" y="25"/>
                    <a:pt x="39" y="121"/>
                    <a:pt x="39" y="121"/>
                  </a:cubicBezTo>
                  <a:cubicBezTo>
                    <a:pt x="58" y="184"/>
                    <a:pt x="166" y="133"/>
                    <a:pt x="185" y="273"/>
                  </a:cubicBezTo>
                  <a:cubicBezTo>
                    <a:pt x="185" y="331"/>
                    <a:pt x="45" y="375"/>
                    <a:pt x="77" y="413"/>
                  </a:cubicBezTo>
                  <a:cubicBezTo>
                    <a:pt x="115" y="445"/>
                    <a:pt x="140" y="547"/>
                    <a:pt x="140" y="547"/>
                  </a:cubicBezTo>
                  <a:cubicBezTo>
                    <a:pt x="140" y="770"/>
                    <a:pt x="236" y="751"/>
                    <a:pt x="312" y="789"/>
                  </a:cubicBezTo>
                  <a:cubicBezTo>
                    <a:pt x="389" y="821"/>
                    <a:pt x="306" y="884"/>
                    <a:pt x="306" y="948"/>
                  </a:cubicBezTo>
                  <a:cubicBezTo>
                    <a:pt x="306" y="1012"/>
                    <a:pt x="433" y="1018"/>
                    <a:pt x="452" y="1069"/>
                  </a:cubicBezTo>
                  <a:cubicBezTo>
                    <a:pt x="471" y="1120"/>
                    <a:pt x="395" y="1164"/>
                    <a:pt x="395" y="1260"/>
                  </a:cubicBezTo>
                  <a:cubicBezTo>
                    <a:pt x="395" y="1355"/>
                    <a:pt x="465" y="1387"/>
                    <a:pt x="465" y="1387"/>
                  </a:cubicBezTo>
                  <a:cubicBezTo>
                    <a:pt x="465" y="1387"/>
                    <a:pt x="331" y="1960"/>
                    <a:pt x="497" y="2081"/>
                  </a:cubicBezTo>
                  <a:cubicBezTo>
                    <a:pt x="662" y="2195"/>
                    <a:pt x="624" y="2202"/>
                    <a:pt x="624" y="2202"/>
                  </a:cubicBezTo>
                  <a:cubicBezTo>
                    <a:pt x="624" y="2202"/>
                    <a:pt x="1070" y="2533"/>
                    <a:pt x="1114" y="2577"/>
                  </a:cubicBezTo>
                  <a:cubicBezTo>
                    <a:pt x="1165" y="2628"/>
                    <a:pt x="1502" y="2641"/>
                    <a:pt x="1668" y="267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" name="Freeform 489">
              <a:extLst>
                <a:ext uri="{FF2B5EF4-FFF2-40B4-BE49-F238E27FC236}">
                  <a16:creationId xmlns:a16="http://schemas.microsoft.com/office/drawing/2014/main" id="{88DD5AF1-9630-124F-98A4-2EF1209A4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2937" y="5012049"/>
              <a:ext cx="2685666" cy="1537679"/>
            </a:xfrm>
            <a:custGeom>
              <a:avLst/>
              <a:gdLst>
                <a:gd name="T0" fmla="*/ 3799 w 5232"/>
                <a:gd name="T1" fmla="*/ 2724 h 2992"/>
                <a:gd name="T2" fmla="*/ 4900 w 5232"/>
                <a:gd name="T3" fmla="*/ 2495 h 2992"/>
                <a:gd name="T4" fmla="*/ 5155 w 5232"/>
                <a:gd name="T5" fmla="*/ 1190 h 2992"/>
                <a:gd name="T6" fmla="*/ 5174 w 5232"/>
                <a:gd name="T7" fmla="*/ 1005 h 2992"/>
                <a:gd name="T8" fmla="*/ 4111 w 5232"/>
                <a:gd name="T9" fmla="*/ 655 h 2992"/>
                <a:gd name="T10" fmla="*/ 3876 w 5232"/>
                <a:gd name="T11" fmla="*/ 674 h 2992"/>
                <a:gd name="T12" fmla="*/ 3596 w 5232"/>
                <a:gd name="T13" fmla="*/ 706 h 2992"/>
                <a:gd name="T14" fmla="*/ 3462 w 5232"/>
                <a:gd name="T15" fmla="*/ 585 h 2992"/>
                <a:gd name="T16" fmla="*/ 3278 w 5232"/>
                <a:gd name="T17" fmla="*/ 547 h 2992"/>
                <a:gd name="T18" fmla="*/ 2768 w 5232"/>
                <a:gd name="T19" fmla="*/ 522 h 2992"/>
                <a:gd name="T20" fmla="*/ 2527 w 5232"/>
                <a:gd name="T21" fmla="*/ 242 h 2992"/>
                <a:gd name="T22" fmla="*/ 2399 w 5232"/>
                <a:gd name="T23" fmla="*/ 38 h 2992"/>
                <a:gd name="T24" fmla="*/ 2259 w 5232"/>
                <a:gd name="T25" fmla="*/ 31 h 2992"/>
                <a:gd name="T26" fmla="*/ 1839 w 5232"/>
                <a:gd name="T27" fmla="*/ 89 h 2992"/>
                <a:gd name="T28" fmla="*/ 1744 w 5232"/>
                <a:gd name="T29" fmla="*/ 401 h 2992"/>
                <a:gd name="T30" fmla="*/ 1387 w 5232"/>
                <a:gd name="T31" fmla="*/ 394 h 2992"/>
                <a:gd name="T32" fmla="*/ 1266 w 5232"/>
                <a:gd name="T33" fmla="*/ 248 h 2992"/>
                <a:gd name="T34" fmla="*/ 954 w 5232"/>
                <a:gd name="T35" fmla="*/ 305 h 2992"/>
                <a:gd name="T36" fmla="*/ 713 w 5232"/>
                <a:gd name="T37" fmla="*/ 311 h 2992"/>
                <a:gd name="T38" fmla="*/ 153 w 5232"/>
                <a:gd name="T39" fmla="*/ 541 h 2992"/>
                <a:gd name="T40" fmla="*/ 38 w 5232"/>
                <a:gd name="T41" fmla="*/ 929 h 2992"/>
                <a:gd name="T42" fmla="*/ 280 w 5232"/>
                <a:gd name="T43" fmla="*/ 948 h 2992"/>
                <a:gd name="T44" fmla="*/ 274 w 5232"/>
                <a:gd name="T45" fmla="*/ 1063 h 2992"/>
                <a:gd name="T46" fmla="*/ 363 w 5232"/>
                <a:gd name="T47" fmla="*/ 1317 h 2992"/>
                <a:gd name="T48" fmla="*/ 687 w 5232"/>
                <a:gd name="T49" fmla="*/ 1292 h 2992"/>
                <a:gd name="T50" fmla="*/ 267 w 5232"/>
                <a:gd name="T51" fmla="*/ 1508 h 2992"/>
                <a:gd name="T52" fmla="*/ 579 w 5232"/>
                <a:gd name="T53" fmla="*/ 1845 h 2992"/>
                <a:gd name="T54" fmla="*/ 795 w 5232"/>
                <a:gd name="T55" fmla="*/ 2119 h 2992"/>
                <a:gd name="T56" fmla="*/ 961 w 5232"/>
                <a:gd name="T57" fmla="*/ 1884 h 2992"/>
                <a:gd name="T58" fmla="*/ 1190 w 5232"/>
                <a:gd name="T59" fmla="*/ 2087 h 2992"/>
                <a:gd name="T60" fmla="*/ 1852 w 5232"/>
                <a:gd name="T61" fmla="*/ 2431 h 2992"/>
                <a:gd name="T62" fmla="*/ 2164 w 5232"/>
                <a:gd name="T63" fmla="*/ 2565 h 2992"/>
                <a:gd name="T64" fmla="*/ 2259 w 5232"/>
                <a:gd name="T65" fmla="*/ 2673 h 2992"/>
                <a:gd name="T66" fmla="*/ 2724 w 5232"/>
                <a:gd name="T67" fmla="*/ 2590 h 2992"/>
                <a:gd name="T68" fmla="*/ 2514 w 5232"/>
                <a:gd name="T69" fmla="*/ 2755 h 2992"/>
                <a:gd name="T70" fmla="*/ 2819 w 5232"/>
                <a:gd name="T71" fmla="*/ 2864 h 2992"/>
                <a:gd name="T72" fmla="*/ 3169 w 5232"/>
                <a:gd name="T73" fmla="*/ 2991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32" h="2992">
                  <a:moveTo>
                    <a:pt x="3799" y="2724"/>
                  </a:moveTo>
                  <a:lnTo>
                    <a:pt x="3799" y="2724"/>
                  </a:lnTo>
                  <a:cubicBezTo>
                    <a:pt x="3895" y="2571"/>
                    <a:pt x="4379" y="2412"/>
                    <a:pt x="4493" y="2412"/>
                  </a:cubicBezTo>
                  <a:cubicBezTo>
                    <a:pt x="4608" y="2412"/>
                    <a:pt x="4900" y="2495"/>
                    <a:pt x="4900" y="2495"/>
                  </a:cubicBezTo>
                  <a:cubicBezTo>
                    <a:pt x="4862" y="2221"/>
                    <a:pt x="5079" y="2119"/>
                    <a:pt x="5155" y="2043"/>
                  </a:cubicBezTo>
                  <a:cubicBezTo>
                    <a:pt x="5231" y="1966"/>
                    <a:pt x="5155" y="1298"/>
                    <a:pt x="5155" y="1190"/>
                  </a:cubicBezTo>
                  <a:cubicBezTo>
                    <a:pt x="5155" y="1139"/>
                    <a:pt x="5187" y="1075"/>
                    <a:pt x="5219" y="1031"/>
                  </a:cubicBezTo>
                  <a:cubicBezTo>
                    <a:pt x="5200" y="1024"/>
                    <a:pt x="5180" y="1018"/>
                    <a:pt x="5174" y="1005"/>
                  </a:cubicBezTo>
                  <a:cubicBezTo>
                    <a:pt x="5130" y="961"/>
                    <a:pt x="4684" y="630"/>
                    <a:pt x="4684" y="630"/>
                  </a:cubicBezTo>
                  <a:cubicBezTo>
                    <a:pt x="4417" y="853"/>
                    <a:pt x="4137" y="687"/>
                    <a:pt x="4111" y="655"/>
                  </a:cubicBezTo>
                  <a:cubicBezTo>
                    <a:pt x="4079" y="630"/>
                    <a:pt x="4150" y="534"/>
                    <a:pt x="4079" y="490"/>
                  </a:cubicBezTo>
                  <a:cubicBezTo>
                    <a:pt x="4016" y="452"/>
                    <a:pt x="3908" y="642"/>
                    <a:pt x="3876" y="674"/>
                  </a:cubicBezTo>
                  <a:cubicBezTo>
                    <a:pt x="3844" y="706"/>
                    <a:pt x="3793" y="630"/>
                    <a:pt x="3749" y="630"/>
                  </a:cubicBezTo>
                  <a:cubicBezTo>
                    <a:pt x="3704" y="630"/>
                    <a:pt x="3634" y="693"/>
                    <a:pt x="3596" y="706"/>
                  </a:cubicBezTo>
                  <a:cubicBezTo>
                    <a:pt x="3558" y="719"/>
                    <a:pt x="3558" y="617"/>
                    <a:pt x="3526" y="585"/>
                  </a:cubicBezTo>
                  <a:cubicBezTo>
                    <a:pt x="3494" y="547"/>
                    <a:pt x="3494" y="617"/>
                    <a:pt x="3462" y="585"/>
                  </a:cubicBezTo>
                  <a:cubicBezTo>
                    <a:pt x="3430" y="553"/>
                    <a:pt x="3558" y="515"/>
                    <a:pt x="3532" y="483"/>
                  </a:cubicBezTo>
                  <a:cubicBezTo>
                    <a:pt x="3507" y="458"/>
                    <a:pt x="3354" y="534"/>
                    <a:pt x="3278" y="547"/>
                  </a:cubicBezTo>
                  <a:cubicBezTo>
                    <a:pt x="3195" y="560"/>
                    <a:pt x="3036" y="719"/>
                    <a:pt x="2959" y="738"/>
                  </a:cubicBezTo>
                  <a:cubicBezTo>
                    <a:pt x="2889" y="763"/>
                    <a:pt x="2896" y="617"/>
                    <a:pt x="2768" y="522"/>
                  </a:cubicBezTo>
                  <a:cubicBezTo>
                    <a:pt x="2635" y="420"/>
                    <a:pt x="2635" y="254"/>
                    <a:pt x="2603" y="229"/>
                  </a:cubicBezTo>
                  <a:cubicBezTo>
                    <a:pt x="2577" y="197"/>
                    <a:pt x="2558" y="242"/>
                    <a:pt x="2527" y="242"/>
                  </a:cubicBezTo>
                  <a:cubicBezTo>
                    <a:pt x="2488" y="242"/>
                    <a:pt x="2520" y="184"/>
                    <a:pt x="2488" y="152"/>
                  </a:cubicBezTo>
                  <a:cubicBezTo>
                    <a:pt x="2456" y="121"/>
                    <a:pt x="2418" y="51"/>
                    <a:pt x="2399" y="38"/>
                  </a:cubicBezTo>
                  <a:cubicBezTo>
                    <a:pt x="2387" y="25"/>
                    <a:pt x="2342" y="95"/>
                    <a:pt x="2329" y="108"/>
                  </a:cubicBezTo>
                  <a:cubicBezTo>
                    <a:pt x="2310" y="127"/>
                    <a:pt x="2291" y="57"/>
                    <a:pt x="2259" y="31"/>
                  </a:cubicBezTo>
                  <a:cubicBezTo>
                    <a:pt x="2234" y="0"/>
                    <a:pt x="2068" y="114"/>
                    <a:pt x="2030" y="152"/>
                  </a:cubicBezTo>
                  <a:cubicBezTo>
                    <a:pt x="1992" y="191"/>
                    <a:pt x="1890" y="70"/>
                    <a:pt x="1839" y="89"/>
                  </a:cubicBezTo>
                  <a:cubicBezTo>
                    <a:pt x="1788" y="108"/>
                    <a:pt x="1839" y="273"/>
                    <a:pt x="1814" y="299"/>
                  </a:cubicBezTo>
                  <a:cubicBezTo>
                    <a:pt x="1788" y="324"/>
                    <a:pt x="1801" y="401"/>
                    <a:pt x="1744" y="401"/>
                  </a:cubicBezTo>
                  <a:cubicBezTo>
                    <a:pt x="1693" y="401"/>
                    <a:pt x="1547" y="299"/>
                    <a:pt x="1489" y="299"/>
                  </a:cubicBezTo>
                  <a:cubicBezTo>
                    <a:pt x="1432" y="299"/>
                    <a:pt x="1426" y="394"/>
                    <a:pt x="1387" y="394"/>
                  </a:cubicBezTo>
                  <a:cubicBezTo>
                    <a:pt x="1349" y="394"/>
                    <a:pt x="1317" y="350"/>
                    <a:pt x="1285" y="350"/>
                  </a:cubicBezTo>
                  <a:cubicBezTo>
                    <a:pt x="1260" y="350"/>
                    <a:pt x="1266" y="248"/>
                    <a:pt x="1266" y="248"/>
                  </a:cubicBezTo>
                  <a:cubicBezTo>
                    <a:pt x="1266" y="229"/>
                    <a:pt x="1165" y="286"/>
                    <a:pt x="1088" y="305"/>
                  </a:cubicBezTo>
                  <a:cubicBezTo>
                    <a:pt x="1012" y="324"/>
                    <a:pt x="961" y="305"/>
                    <a:pt x="954" y="305"/>
                  </a:cubicBezTo>
                  <a:cubicBezTo>
                    <a:pt x="929" y="305"/>
                    <a:pt x="936" y="337"/>
                    <a:pt x="891" y="375"/>
                  </a:cubicBezTo>
                  <a:cubicBezTo>
                    <a:pt x="846" y="420"/>
                    <a:pt x="745" y="311"/>
                    <a:pt x="713" y="311"/>
                  </a:cubicBezTo>
                  <a:cubicBezTo>
                    <a:pt x="674" y="311"/>
                    <a:pt x="388" y="420"/>
                    <a:pt x="388" y="464"/>
                  </a:cubicBezTo>
                  <a:cubicBezTo>
                    <a:pt x="388" y="503"/>
                    <a:pt x="210" y="515"/>
                    <a:pt x="153" y="541"/>
                  </a:cubicBezTo>
                  <a:cubicBezTo>
                    <a:pt x="89" y="560"/>
                    <a:pt x="70" y="655"/>
                    <a:pt x="89" y="712"/>
                  </a:cubicBezTo>
                  <a:cubicBezTo>
                    <a:pt x="102" y="770"/>
                    <a:pt x="38" y="840"/>
                    <a:pt x="38" y="929"/>
                  </a:cubicBezTo>
                  <a:cubicBezTo>
                    <a:pt x="38" y="1018"/>
                    <a:pt x="95" y="993"/>
                    <a:pt x="127" y="993"/>
                  </a:cubicBezTo>
                  <a:cubicBezTo>
                    <a:pt x="159" y="993"/>
                    <a:pt x="172" y="967"/>
                    <a:pt x="280" y="948"/>
                  </a:cubicBezTo>
                  <a:cubicBezTo>
                    <a:pt x="388" y="922"/>
                    <a:pt x="394" y="1024"/>
                    <a:pt x="369" y="999"/>
                  </a:cubicBezTo>
                  <a:cubicBezTo>
                    <a:pt x="343" y="967"/>
                    <a:pt x="337" y="1031"/>
                    <a:pt x="274" y="1063"/>
                  </a:cubicBezTo>
                  <a:cubicBezTo>
                    <a:pt x="210" y="1094"/>
                    <a:pt x="254" y="1133"/>
                    <a:pt x="254" y="1133"/>
                  </a:cubicBezTo>
                  <a:cubicBezTo>
                    <a:pt x="331" y="1158"/>
                    <a:pt x="286" y="1317"/>
                    <a:pt x="363" y="1317"/>
                  </a:cubicBezTo>
                  <a:cubicBezTo>
                    <a:pt x="439" y="1317"/>
                    <a:pt x="401" y="1215"/>
                    <a:pt x="477" y="1215"/>
                  </a:cubicBezTo>
                  <a:cubicBezTo>
                    <a:pt x="547" y="1215"/>
                    <a:pt x="687" y="1241"/>
                    <a:pt x="687" y="1292"/>
                  </a:cubicBezTo>
                  <a:cubicBezTo>
                    <a:pt x="687" y="1349"/>
                    <a:pt x="751" y="1406"/>
                    <a:pt x="719" y="1444"/>
                  </a:cubicBezTo>
                  <a:cubicBezTo>
                    <a:pt x="681" y="1483"/>
                    <a:pt x="496" y="1470"/>
                    <a:pt x="267" y="1508"/>
                  </a:cubicBezTo>
                  <a:cubicBezTo>
                    <a:pt x="38" y="1553"/>
                    <a:pt x="0" y="1648"/>
                    <a:pt x="210" y="1648"/>
                  </a:cubicBezTo>
                  <a:cubicBezTo>
                    <a:pt x="420" y="1648"/>
                    <a:pt x="547" y="1813"/>
                    <a:pt x="579" y="1845"/>
                  </a:cubicBezTo>
                  <a:cubicBezTo>
                    <a:pt x="617" y="1884"/>
                    <a:pt x="579" y="2062"/>
                    <a:pt x="579" y="2062"/>
                  </a:cubicBezTo>
                  <a:cubicBezTo>
                    <a:pt x="579" y="2189"/>
                    <a:pt x="738" y="2119"/>
                    <a:pt x="795" y="2119"/>
                  </a:cubicBezTo>
                  <a:cubicBezTo>
                    <a:pt x="821" y="2119"/>
                    <a:pt x="783" y="2081"/>
                    <a:pt x="802" y="2030"/>
                  </a:cubicBezTo>
                  <a:cubicBezTo>
                    <a:pt x="827" y="1966"/>
                    <a:pt x="916" y="1890"/>
                    <a:pt x="961" y="1884"/>
                  </a:cubicBezTo>
                  <a:cubicBezTo>
                    <a:pt x="1031" y="1871"/>
                    <a:pt x="974" y="2024"/>
                    <a:pt x="1031" y="2024"/>
                  </a:cubicBezTo>
                  <a:cubicBezTo>
                    <a:pt x="1088" y="2024"/>
                    <a:pt x="1177" y="1979"/>
                    <a:pt x="1190" y="2087"/>
                  </a:cubicBezTo>
                  <a:cubicBezTo>
                    <a:pt x="1203" y="2195"/>
                    <a:pt x="1279" y="2227"/>
                    <a:pt x="1279" y="2227"/>
                  </a:cubicBezTo>
                  <a:cubicBezTo>
                    <a:pt x="1623" y="2170"/>
                    <a:pt x="1776" y="2406"/>
                    <a:pt x="1852" y="2431"/>
                  </a:cubicBezTo>
                  <a:cubicBezTo>
                    <a:pt x="1928" y="2456"/>
                    <a:pt x="1922" y="2437"/>
                    <a:pt x="1979" y="2450"/>
                  </a:cubicBezTo>
                  <a:cubicBezTo>
                    <a:pt x="2043" y="2469"/>
                    <a:pt x="2132" y="2533"/>
                    <a:pt x="2164" y="2565"/>
                  </a:cubicBezTo>
                  <a:cubicBezTo>
                    <a:pt x="2196" y="2596"/>
                    <a:pt x="2176" y="2857"/>
                    <a:pt x="2221" y="2857"/>
                  </a:cubicBezTo>
                  <a:cubicBezTo>
                    <a:pt x="2272" y="2857"/>
                    <a:pt x="2259" y="2717"/>
                    <a:pt x="2259" y="2673"/>
                  </a:cubicBezTo>
                  <a:cubicBezTo>
                    <a:pt x="2259" y="2628"/>
                    <a:pt x="2444" y="2743"/>
                    <a:pt x="2469" y="2686"/>
                  </a:cubicBezTo>
                  <a:cubicBezTo>
                    <a:pt x="2495" y="2635"/>
                    <a:pt x="2679" y="2501"/>
                    <a:pt x="2724" y="2590"/>
                  </a:cubicBezTo>
                  <a:cubicBezTo>
                    <a:pt x="2768" y="2679"/>
                    <a:pt x="2781" y="2526"/>
                    <a:pt x="2826" y="2635"/>
                  </a:cubicBezTo>
                  <a:cubicBezTo>
                    <a:pt x="2870" y="2736"/>
                    <a:pt x="2546" y="2755"/>
                    <a:pt x="2514" y="2755"/>
                  </a:cubicBezTo>
                  <a:cubicBezTo>
                    <a:pt x="2476" y="2755"/>
                    <a:pt x="2622" y="2845"/>
                    <a:pt x="2622" y="2845"/>
                  </a:cubicBezTo>
                  <a:cubicBezTo>
                    <a:pt x="2622" y="2845"/>
                    <a:pt x="2781" y="2902"/>
                    <a:pt x="2819" y="2864"/>
                  </a:cubicBezTo>
                  <a:cubicBezTo>
                    <a:pt x="2857" y="2825"/>
                    <a:pt x="3112" y="2768"/>
                    <a:pt x="3074" y="2845"/>
                  </a:cubicBezTo>
                  <a:cubicBezTo>
                    <a:pt x="3042" y="2921"/>
                    <a:pt x="3157" y="2940"/>
                    <a:pt x="3169" y="2991"/>
                  </a:cubicBezTo>
                  <a:cubicBezTo>
                    <a:pt x="3443" y="2959"/>
                    <a:pt x="3717" y="2845"/>
                    <a:pt x="3799" y="27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" name="Freeform 490">
              <a:extLst>
                <a:ext uri="{FF2B5EF4-FFF2-40B4-BE49-F238E27FC236}">
                  <a16:creationId xmlns:a16="http://schemas.microsoft.com/office/drawing/2014/main" id="{2BD0A7F9-461E-684E-92F3-34F0DE591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5606" y="5501207"/>
              <a:ext cx="2522625" cy="2343884"/>
            </a:xfrm>
            <a:custGeom>
              <a:avLst/>
              <a:gdLst>
                <a:gd name="T0" fmla="*/ 2641 w 4914"/>
                <a:gd name="T1" fmla="*/ 4563 h 4564"/>
                <a:gd name="T2" fmla="*/ 2641 w 4914"/>
                <a:gd name="T3" fmla="*/ 4563 h 4564"/>
                <a:gd name="T4" fmla="*/ 2475 w 4914"/>
                <a:gd name="T5" fmla="*/ 3227 h 4564"/>
                <a:gd name="T6" fmla="*/ 2685 w 4914"/>
                <a:gd name="T7" fmla="*/ 3087 h 4564"/>
                <a:gd name="T8" fmla="*/ 3093 w 4914"/>
                <a:gd name="T9" fmla="*/ 2928 h 4564"/>
                <a:gd name="T10" fmla="*/ 3672 w 4914"/>
                <a:gd name="T11" fmla="*/ 2871 h 4564"/>
                <a:gd name="T12" fmla="*/ 4009 w 4914"/>
                <a:gd name="T13" fmla="*/ 1992 h 4564"/>
                <a:gd name="T14" fmla="*/ 4537 w 4914"/>
                <a:gd name="T15" fmla="*/ 1560 h 4564"/>
                <a:gd name="T16" fmla="*/ 4747 w 4914"/>
                <a:gd name="T17" fmla="*/ 1241 h 4564"/>
                <a:gd name="T18" fmla="*/ 4913 w 4914"/>
                <a:gd name="T19" fmla="*/ 917 h 4564"/>
                <a:gd name="T20" fmla="*/ 4716 w 4914"/>
                <a:gd name="T21" fmla="*/ 739 h 4564"/>
                <a:gd name="T22" fmla="*/ 4251 w 4914"/>
                <a:gd name="T23" fmla="*/ 490 h 4564"/>
                <a:gd name="T24" fmla="*/ 3806 w 4914"/>
                <a:gd name="T25" fmla="*/ 299 h 4564"/>
                <a:gd name="T26" fmla="*/ 3405 w 4914"/>
                <a:gd name="T27" fmla="*/ 39 h 4564"/>
                <a:gd name="T28" fmla="*/ 3175 w 4914"/>
                <a:gd name="T29" fmla="*/ 89 h 4564"/>
                <a:gd name="T30" fmla="*/ 2781 w 4914"/>
                <a:gd name="T31" fmla="*/ 153 h 4564"/>
                <a:gd name="T32" fmla="*/ 2272 w 4914"/>
                <a:gd name="T33" fmla="*/ 77 h 4564"/>
                <a:gd name="T34" fmla="*/ 2208 w 4914"/>
                <a:gd name="T35" fmla="*/ 236 h 4564"/>
                <a:gd name="T36" fmla="*/ 2208 w 4914"/>
                <a:gd name="T37" fmla="*/ 1089 h 4564"/>
                <a:gd name="T38" fmla="*/ 1953 w 4914"/>
                <a:gd name="T39" fmla="*/ 1541 h 4564"/>
                <a:gd name="T40" fmla="*/ 1546 w 4914"/>
                <a:gd name="T41" fmla="*/ 1458 h 4564"/>
                <a:gd name="T42" fmla="*/ 852 w 4914"/>
                <a:gd name="T43" fmla="*/ 1770 h 4564"/>
                <a:gd name="T44" fmla="*/ 222 w 4914"/>
                <a:gd name="T45" fmla="*/ 2037 h 4564"/>
                <a:gd name="T46" fmla="*/ 222 w 4914"/>
                <a:gd name="T47" fmla="*/ 2043 h 4564"/>
                <a:gd name="T48" fmla="*/ 76 w 4914"/>
                <a:gd name="T49" fmla="*/ 2107 h 4564"/>
                <a:gd name="T50" fmla="*/ 63 w 4914"/>
                <a:gd name="T51" fmla="*/ 2209 h 4564"/>
                <a:gd name="T52" fmla="*/ 31 w 4914"/>
                <a:gd name="T53" fmla="*/ 2330 h 4564"/>
                <a:gd name="T54" fmla="*/ 210 w 4914"/>
                <a:gd name="T55" fmla="*/ 2393 h 4564"/>
                <a:gd name="T56" fmla="*/ 331 w 4914"/>
                <a:gd name="T57" fmla="*/ 2425 h 4564"/>
                <a:gd name="T58" fmla="*/ 458 w 4914"/>
                <a:gd name="T59" fmla="*/ 2406 h 4564"/>
                <a:gd name="T60" fmla="*/ 553 w 4914"/>
                <a:gd name="T61" fmla="*/ 2400 h 4564"/>
                <a:gd name="T62" fmla="*/ 572 w 4914"/>
                <a:gd name="T63" fmla="*/ 2540 h 4564"/>
                <a:gd name="T64" fmla="*/ 490 w 4914"/>
                <a:gd name="T65" fmla="*/ 2699 h 4564"/>
                <a:gd name="T66" fmla="*/ 776 w 4914"/>
                <a:gd name="T67" fmla="*/ 2864 h 4564"/>
                <a:gd name="T68" fmla="*/ 687 w 4914"/>
                <a:gd name="T69" fmla="*/ 2960 h 4564"/>
                <a:gd name="T70" fmla="*/ 528 w 4914"/>
                <a:gd name="T71" fmla="*/ 3119 h 4564"/>
                <a:gd name="T72" fmla="*/ 649 w 4914"/>
                <a:gd name="T73" fmla="*/ 3475 h 4564"/>
                <a:gd name="T74" fmla="*/ 770 w 4914"/>
                <a:gd name="T75" fmla="*/ 3596 h 4564"/>
                <a:gd name="T76" fmla="*/ 993 w 4914"/>
                <a:gd name="T77" fmla="*/ 3978 h 4564"/>
                <a:gd name="T78" fmla="*/ 1164 w 4914"/>
                <a:gd name="T79" fmla="*/ 4067 h 4564"/>
                <a:gd name="T80" fmla="*/ 1387 w 4914"/>
                <a:gd name="T81" fmla="*/ 4188 h 4564"/>
                <a:gd name="T82" fmla="*/ 1540 w 4914"/>
                <a:gd name="T83" fmla="*/ 4284 h 4564"/>
                <a:gd name="T84" fmla="*/ 1667 w 4914"/>
                <a:gd name="T85" fmla="*/ 4347 h 4564"/>
                <a:gd name="T86" fmla="*/ 1820 w 4914"/>
                <a:gd name="T87" fmla="*/ 4435 h 4564"/>
                <a:gd name="T88" fmla="*/ 1947 w 4914"/>
                <a:gd name="T89" fmla="*/ 4404 h 4564"/>
                <a:gd name="T90" fmla="*/ 1953 w 4914"/>
                <a:gd name="T91" fmla="*/ 4410 h 4564"/>
                <a:gd name="T92" fmla="*/ 2144 w 4914"/>
                <a:gd name="T93" fmla="*/ 4347 h 4564"/>
                <a:gd name="T94" fmla="*/ 2641 w 4914"/>
                <a:gd name="T95" fmla="*/ 4563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14" h="4564">
                  <a:moveTo>
                    <a:pt x="2641" y="4563"/>
                  </a:moveTo>
                  <a:lnTo>
                    <a:pt x="2641" y="4563"/>
                  </a:lnTo>
                  <a:cubicBezTo>
                    <a:pt x="2775" y="4563"/>
                    <a:pt x="2838" y="3819"/>
                    <a:pt x="2475" y="3227"/>
                  </a:cubicBezTo>
                  <a:cubicBezTo>
                    <a:pt x="2475" y="3227"/>
                    <a:pt x="2437" y="3087"/>
                    <a:pt x="2685" y="3087"/>
                  </a:cubicBezTo>
                  <a:cubicBezTo>
                    <a:pt x="2934" y="3087"/>
                    <a:pt x="2851" y="2928"/>
                    <a:pt x="3093" y="2928"/>
                  </a:cubicBezTo>
                  <a:cubicBezTo>
                    <a:pt x="3335" y="2928"/>
                    <a:pt x="3468" y="3074"/>
                    <a:pt x="3672" y="2871"/>
                  </a:cubicBezTo>
                  <a:cubicBezTo>
                    <a:pt x="3876" y="2667"/>
                    <a:pt x="3856" y="2145"/>
                    <a:pt x="4009" y="1992"/>
                  </a:cubicBezTo>
                  <a:cubicBezTo>
                    <a:pt x="4162" y="1840"/>
                    <a:pt x="4417" y="1967"/>
                    <a:pt x="4537" y="1560"/>
                  </a:cubicBezTo>
                  <a:cubicBezTo>
                    <a:pt x="4537" y="1560"/>
                    <a:pt x="4747" y="1407"/>
                    <a:pt x="4747" y="1241"/>
                  </a:cubicBezTo>
                  <a:cubicBezTo>
                    <a:pt x="4747" y="1076"/>
                    <a:pt x="4913" y="917"/>
                    <a:pt x="4913" y="917"/>
                  </a:cubicBezTo>
                  <a:cubicBezTo>
                    <a:pt x="4716" y="739"/>
                    <a:pt x="4716" y="739"/>
                    <a:pt x="4716" y="739"/>
                  </a:cubicBezTo>
                  <a:cubicBezTo>
                    <a:pt x="4639" y="662"/>
                    <a:pt x="4353" y="592"/>
                    <a:pt x="4251" y="490"/>
                  </a:cubicBezTo>
                  <a:cubicBezTo>
                    <a:pt x="4149" y="389"/>
                    <a:pt x="3939" y="299"/>
                    <a:pt x="3806" y="299"/>
                  </a:cubicBezTo>
                  <a:cubicBezTo>
                    <a:pt x="3672" y="299"/>
                    <a:pt x="3506" y="77"/>
                    <a:pt x="3405" y="39"/>
                  </a:cubicBezTo>
                  <a:cubicBezTo>
                    <a:pt x="3303" y="0"/>
                    <a:pt x="3175" y="89"/>
                    <a:pt x="3175" y="89"/>
                  </a:cubicBezTo>
                  <a:cubicBezTo>
                    <a:pt x="2895" y="89"/>
                    <a:pt x="2946" y="191"/>
                    <a:pt x="2781" y="153"/>
                  </a:cubicBezTo>
                  <a:cubicBezTo>
                    <a:pt x="2641" y="121"/>
                    <a:pt x="2380" y="109"/>
                    <a:pt x="2272" y="77"/>
                  </a:cubicBezTo>
                  <a:cubicBezTo>
                    <a:pt x="2240" y="121"/>
                    <a:pt x="2208" y="185"/>
                    <a:pt x="2208" y="236"/>
                  </a:cubicBezTo>
                  <a:cubicBezTo>
                    <a:pt x="2208" y="344"/>
                    <a:pt x="2284" y="1012"/>
                    <a:pt x="2208" y="1089"/>
                  </a:cubicBezTo>
                  <a:cubicBezTo>
                    <a:pt x="2132" y="1165"/>
                    <a:pt x="1915" y="1267"/>
                    <a:pt x="1953" y="1541"/>
                  </a:cubicBezTo>
                  <a:cubicBezTo>
                    <a:pt x="1953" y="1541"/>
                    <a:pt x="1661" y="1458"/>
                    <a:pt x="1546" y="1458"/>
                  </a:cubicBezTo>
                  <a:cubicBezTo>
                    <a:pt x="1432" y="1458"/>
                    <a:pt x="948" y="1617"/>
                    <a:pt x="852" y="1770"/>
                  </a:cubicBezTo>
                  <a:cubicBezTo>
                    <a:pt x="770" y="1891"/>
                    <a:pt x="496" y="2005"/>
                    <a:pt x="222" y="2037"/>
                  </a:cubicBezTo>
                  <a:cubicBezTo>
                    <a:pt x="222" y="2043"/>
                    <a:pt x="222" y="2043"/>
                    <a:pt x="222" y="2043"/>
                  </a:cubicBezTo>
                  <a:cubicBezTo>
                    <a:pt x="222" y="2101"/>
                    <a:pt x="120" y="2069"/>
                    <a:pt x="76" y="2107"/>
                  </a:cubicBezTo>
                  <a:cubicBezTo>
                    <a:pt x="38" y="2145"/>
                    <a:pt x="19" y="2164"/>
                    <a:pt x="63" y="2209"/>
                  </a:cubicBezTo>
                  <a:cubicBezTo>
                    <a:pt x="108" y="2253"/>
                    <a:pt x="63" y="2304"/>
                    <a:pt x="31" y="2330"/>
                  </a:cubicBezTo>
                  <a:cubicBezTo>
                    <a:pt x="0" y="2361"/>
                    <a:pt x="178" y="2425"/>
                    <a:pt x="210" y="2393"/>
                  </a:cubicBezTo>
                  <a:cubicBezTo>
                    <a:pt x="241" y="2368"/>
                    <a:pt x="286" y="2381"/>
                    <a:pt x="331" y="2425"/>
                  </a:cubicBezTo>
                  <a:cubicBezTo>
                    <a:pt x="369" y="2463"/>
                    <a:pt x="432" y="2457"/>
                    <a:pt x="458" y="2406"/>
                  </a:cubicBezTo>
                  <a:cubicBezTo>
                    <a:pt x="477" y="2355"/>
                    <a:pt x="604" y="2349"/>
                    <a:pt x="553" y="2400"/>
                  </a:cubicBezTo>
                  <a:cubicBezTo>
                    <a:pt x="502" y="2451"/>
                    <a:pt x="611" y="2463"/>
                    <a:pt x="572" y="2540"/>
                  </a:cubicBezTo>
                  <a:cubicBezTo>
                    <a:pt x="534" y="2610"/>
                    <a:pt x="343" y="2699"/>
                    <a:pt x="490" y="2699"/>
                  </a:cubicBezTo>
                  <a:cubicBezTo>
                    <a:pt x="642" y="2699"/>
                    <a:pt x="744" y="2801"/>
                    <a:pt x="776" y="2864"/>
                  </a:cubicBezTo>
                  <a:cubicBezTo>
                    <a:pt x="814" y="2934"/>
                    <a:pt x="687" y="2820"/>
                    <a:pt x="687" y="2960"/>
                  </a:cubicBezTo>
                  <a:cubicBezTo>
                    <a:pt x="687" y="3093"/>
                    <a:pt x="585" y="3055"/>
                    <a:pt x="528" y="3119"/>
                  </a:cubicBezTo>
                  <a:cubicBezTo>
                    <a:pt x="464" y="3176"/>
                    <a:pt x="592" y="3443"/>
                    <a:pt x="649" y="3475"/>
                  </a:cubicBezTo>
                  <a:cubicBezTo>
                    <a:pt x="706" y="3507"/>
                    <a:pt x="655" y="3558"/>
                    <a:pt x="770" y="3596"/>
                  </a:cubicBezTo>
                  <a:cubicBezTo>
                    <a:pt x="878" y="3641"/>
                    <a:pt x="929" y="3978"/>
                    <a:pt x="993" y="3978"/>
                  </a:cubicBezTo>
                  <a:cubicBezTo>
                    <a:pt x="1050" y="3978"/>
                    <a:pt x="1120" y="4023"/>
                    <a:pt x="1164" y="4067"/>
                  </a:cubicBezTo>
                  <a:cubicBezTo>
                    <a:pt x="1203" y="4105"/>
                    <a:pt x="1387" y="4169"/>
                    <a:pt x="1387" y="4188"/>
                  </a:cubicBezTo>
                  <a:cubicBezTo>
                    <a:pt x="1387" y="4207"/>
                    <a:pt x="1432" y="4284"/>
                    <a:pt x="1540" y="4284"/>
                  </a:cubicBezTo>
                  <a:cubicBezTo>
                    <a:pt x="1654" y="4284"/>
                    <a:pt x="1635" y="4347"/>
                    <a:pt x="1667" y="4347"/>
                  </a:cubicBezTo>
                  <a:cubicBezTo>
                    <a:pt x="1705" y="4347"/>
                    <a:pt x="1782" y="4435"/>
                    <a:pt x="1820" y="4435"/>
                  </a:cubicBezTo>
                  <a:cubicBezTo>
                    <a:pt x="1852" y="4435"/>
                    <a:pt x="1896" y="4354"/>
                    <a:pt x="1947" y="4404"/>
                  </a:cubicBezTo>
                  <a:cubicBezTo>
                    <a:pt x="1947" y="4404"/>
                    <a:pt x="1947" y="4410"/>
                    <a:pt x="1953" y="4410"/>
                  </a:cubicBezTo>
                  <a:cubicBezTo>
                    <a:pt x="2004" y="4379"/>
                    <a:pt x="2081" y="4347"/>
                    <a:pt x="2144" y="4347"/>
                  </a:cubicBezTo>
                  <a:cubicBezTo>
                    <a:pt x="2284" y="4347"/>
                    <a:pt x="2507" y="4563"/>
                    <a:pt x="2641" y="456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" name="Freeform 491">
              <a:extLst>
                <a:ext uri="{FF2B5EF4-FFF2-40B4-BE49-F238E27FC236}">
                  <a16:creationId xmlns:a16="http://schemas.microsoft.com/office/drawing/2014/main" id="{BC2B7643-B94C-2640-B0FD-82A9231E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2231" y="4796909"/>
              <a:ext cx="1591926" cy="1173074"/>
            </a:xfrm>
            <a:custGeom>
              <a:avLst/>
              <a:gdLst>
                <a:gd name="T0" fmla="*/ 668 w 3099"/>
                <a:gd name="T1" fmla="*/ 1616 h 2285"/>
                <a:gd name="T2" fmla="*/ 668 w 3099"/>
                <a:gd name="T3" fmla="*/ 1616 h 2285"/>
                <a:gd name="T4" fmla="*/ 897 w 3099"/>
                <a:gd name="T5" fmla="*/ 1998 h 2285"/>
                <a:gd name="T6" fmla="*/ 1596 w 3099"/>
                <a:gd name="T7" fmla="*/ 2164 h 2285"/>
                <a:gd name="T8" fmla="*/ 1793 w 3099"/>
                <a:gd name="T9" fmla="*/ 2284 h 2285"/>
                <a:gd name="T10" fmla="*/ 2131 w 3099"/>
                <a:gd name="T11" fmla="*/ 2202 h 2285"/>
                <a:gd name="T12" fmla="*/ 2328 w 3099"/>
                <a:gd name="T13" fmla="*/ 2004 h 2285"/>
                <a:gd name="T14" fmla="*/ 2735 w 3099"/>
                <a:gd name="T15" fmla="*/ 1756 h 2285"/>
                <a:gd name="T16" fmla="*/ 2735 w 3099"/>
                <a:gd name="T17" fmla="*/ 1584 h 2285"/>
                <a:gd name="T18" fmla="*/ 3034 w 3099"/>
                <a:gd name="T19" fmla="*/ 1285 h 2285"/>
                <a:gd name="T20" fmla="*/ 2863 w 3099"/>
                <a:gd name="T21" fmla="*/ 833 h 2285"/>
                <a:gd name="T22" fmla="*/ 2379 w 3099"/>
                <a:gd name="T23" fmla="*/ 337 h 2285"/>
                <a:gd name="T24" fmla="*/ 1590 w 3099"/>
                <a:gd name="T25" fmla="*/ 318 h 2285"/>
                <a:gd name="T26" fmla="*/ 891 w 3099"/>
                <a:gd name="T27" fmla="*/ 184 h 2285"/>
                <a:gd name="T28" fmla="*/ 617 w 3099"/>
                <a:gd name="T29" fmla="*/ 0 h 2285"/>
                <a:gd name="T30" fmla="*/ 235 w 3099"/>
                <a:gd name="T31" fmla="*/ 700 h 2285"/>
                <a:gd name="T32" fmla="*/ 413 w 3099"/>
                <a:gd name="T33" fmla="*/ 1024 h 2285"/>
                <a:gd name="T34" fmla="*/ 668 w 3099"/>
                <a:gd name="T35" fmla="*/ 1616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99" h="2285">
                  <a:moveTo>
                    <a:pt x="668" y="1616"/>
                  </a:moveTo>
                  <a:lnTo>
                    <a:pt x="668" y="1616"/>
                  </a:lnTo>
                  <a:cubicBezTo>
                    <a:pt x="789" y="1788"/>
                    <a:pt x="833" y="1935"/>
                    <a:pt x="897" y="1998"/>
                  </a:cubicBezTo>
                  <a:cubicBezTo>
                    <a:pt x="967" y="2068"/>
                    <a:pt x="1304" y="1705"/>
                    <a:pt x="1596" y="2164"/>
                  </a:cubicBezTo>
                  <a:cubicBezTo>
                    <a:pt x="1596" y="2164"/>
                    <a:pt x="1545" y="2284"/>
                    <a:pt x="1793" y="2284"/>
                  </a:cubicBezTo>
                  <a:cubicBezTo>
                    <a:pt x="2048" y="2284"/>
                    <a:pt x="2131" y="2202"/>
                    <a:pt x="2131" y="2202"/>
                  </a:cubicBezTo>
                  <a:cubicBezTo>
                    <a:pt x="2131" y="2202"/>
                    <a:pt x="2232" y="2043"/>
                    <a:pt x="2328" y="2004"/>
                  </a:cubicBezTo>
                  <a:cubicBezTo>
                    <a:pt x="2423" y="1966"/>
                    <a:pt x="2735" y="1756"/>
                    <a:pt x="2735" y="1756"/>
                  </a:cubicBezTo>
                  <a:cubicBezTo>
                    <a:pt x="2735" y="1756"/>
                    <a:pt x="2633" y="1686"/>
                    <a:pt x="2735" y="1584"/>
                  </a:cubicBezTo>
                  <a:cubicBezTo>
                    <a:pt x="2837" y="1483"/>
                    <a:pt x="3098" y="1342"/>
                    <a:pt x="3034" y="1285"/>
                  </a:cubicBezTo>
                  <a:cubicBezTo>
                    <a:pt x="2984" y="1234"/>
                    <a:pt x="2843" y="1094"/>
                    <a:pt x="2863" y="833"/>
                  </a:cubicBezTo>
                  <a:cubicBezTo>
                    <a:pt x="2691" y="814"/>
                    <a:pt x="2379" y="337"/>
                    <a:pt x="2379" y="337"/>
                  </a:cubicBezTo>
                  <a:cubicBezTo>
                    <a:pt x="2213" y="337"/>
                    <a:pt x="1621" y="477"/>
                    <a:pt x="1590" y="318"/>
                  </a:cubicBezTo>
                  <a:cubicBezTo>
                    <a:pt x="1564" y="165"/>
                    <a:pt x="1323" y="184"/>
                    <a:pt x="891" y="184"/>
                  </a:cubicBezTo>
                  <a:cubicBezTo>
                    <a:pt x="591" y="184"/>
                    <a:pt x="604" y="89"/>
                    <a:pt x="617" y="0"/>
                  </a:cubicBezTo>
                  <a:cubicBezTo>
                    <a:pt x="0" y="331"/>
                    <a:pt x="273" y="738"/>
                    <a:pt x="235" y="700"/>
                  </a:cubicBezTo>
                  <a:cubicBezTo>
                    <a:pt x="235" y="700"/>
                    <a:pt x="413" y="884"/>
                    <a:pt x="413" y="1024"/>
                  </a:cubicBezTo>
                  <a:cubicBezTo>
                    <a:pt x="413" y="1164"/>
                    <a:pt x="547" y="1444"/>
                    <a:pt x="668" y="161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" name="Freeform 492">
              <a:extLst>
                <a:ext uri="{FF2B5EF4-FFF2-40B4-BE49-F238E27FC236}">
                  <a16:creationId xmlns:a16="http://schemas.microsoft.com/office/drawing/2014/main" id="{5CA90F2D-C743-8D43-A733-9986634A6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4512" y="5156983"/>
              <a:ext cx="2265" cy="226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" name="Freeform 493">
              <a:extLst>
                <a:ext uri="{FF2B5EF4-FFF2-40B4-BE49-F238E27FC236}">
                  <a16:creationId xmlns:a16="http://schemas.microsoft.com/office/drawing/2014/main" id="{7C294E1F-A1AE-724E-95F5-D92BE0DBF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1577" y="6966417"/>
              <a:ext cx="1877248" cy="2140067"/>
            </a:xfrm>
            <a:custGeom>
              <a:avLst/>
              <a:gdLst>
                <a:gd name="T0" fmla="*/ 904 w 3654"/>
                <a:gd name="T1" fmla="*/ 3589 h 4169"/>
                <a:gd name="T2" fmla="*/ 904 w 3654"/>
                <a:gd name="T3" fmla="*/ 3589 h 4169"/>
                <a:gd name="T4" fmla="*/ 1457 w 3654"/>
                <a:gd name="T5" fmla="*/ 4003 h 4169"/>
                <a:gd name="T6" fmla="*/ 1814 w 3654"/>
                <a:gd name="T7" fmla="*/ 4085 h 4169"/>
                <a:gd name="T8" fmla="*/ 2011 w 3654"/>
                <a:gd name="T9" fmla="*/ 3831 h 4169"/>
                <a:gd name="T10" fmla="*/ 2355 w 3654"/>
                <a:gd name="T11" fmla="*/ 3404 h 4169"/>
                <a:gd name="T12" fmla="*/ 2820 w 3654"/>
                <a:gd name="T13" fmla="*/ 2895 h 4169"/>
                <a:gd name="T14" fmla="*/ 3036 w 3654"/>
                <a:gd name="T15" fmla="*/ 2571 h 4169"/>
                <a:gd name="T16" fmla="*/ 3170 w 3654"/>
                <a:gd name="T17" fmla="*/ 2272 h 4169"/>
                <a:gd name="T18" fmla="*/ 3055 w 3654"/>
                <a:gd name="T19" fmla="*/ 1871 h 4169"/>
                <a:gd name="T20" fmla="*/ 3653 w 3654"/>
                <a:gd name="T21" fmla="*/ 1509 h 4169"/>
                <a:gd name="T22" fmla="*/ 3310 w 3654"/>
                <a:gd name="T23" fmla="*/ 1159 h 4169"/>
                <a:gd name="T24" fmla="*/ 2845 w 3654"/>
                <a:gd name="T25" fmla="*/ 351 h 4169"/>
                <a:gd name="T26" fmla="*/ 2457 w 3654"/>
                <a:gd name="T27" fmla="*/ 414 h 4169"/>
                <a:gd name="T28" fmla="*/ 2018 w 3654"/>
                <a:gd name="T29" fmla="*/ 0 h 4169"/>
                <a:gd name="T30" fmla="*/ 2005 w 3654"/>
                <a:gd name="T31" fmla="*/ 20 h 4169"/>
                <a:gd name="T32" fmla="*/ 1426 w 3654"/>
                <a:gd name="T33" fmla="*/ 77 h 4169"/>
                <a:gd name="T34" fmla="*/ 1018 w 3654"/>
                <a:gd name="T35" fmla="*/ 236 h 4169"/>
                <a:gd name="T36" fmla="*/ 808 w 3654"/>
                <a:gd name="T37" fmla="*/ 376 h 4169"/>
                <a:gd name="T38" fmla="*/ 974 w 3654"/>
                <a:gd name="T39" fmla="*/ 1712 h 4169"/>
                <a:gd name="T40" fmla="*/ 477 w 3654"/>
                <a:gd name="T41" fmla="*/ 1496 h 4169"/>
                <a:gd name="T42" fmla="*/ 286 w 3654"/>
                <a:gd name="T43" fmla="*/ 1559 h 4169"/>
                <a:gd name="T44" fmla="*/ 115 w 3654"/>
                <a:gd name="T45" fmla="*/ 1820 h 4169"/>
                <a:gd name="T46" fmla="*/ 210 w 3654"/>
                <a:gd name="T47" fmla="*/ 1883 h 4169"/>
                <a:gd name="T48" fmla="*/ 337 w 3654"/>
                <a:gd name="T49" fmla="*/ 2093 h 4169"/>
                <a:gd name="T50" fmla="*/ 293 w 3654"/>
                <a:gd name="T51" fmla="*/ 2195 h 4169"/>
                <a:gd name="T52" fmla="*/ 331 w 3654"/>
                <a:gd name="T53" fmla="*/ 2361 h 4169"/>
                <a:gd name="T54" fmla="*/ 210 w 3654"/>
                <a:gd name="T55" fmla="*/ 2539 h 4169"/>
                <a:gd name="T56" fmla="*/ 76 w 3654"/>
                <a:gd name="T57" fmla="*/ 2628 h 4169"/>
                <a:gd name="T58" fmla="*/ 108 w 3654"/>
                <a:gd name="T59" fmla="*/ 2819 h 4169"/>
                <a:gd name="T60" fmla="*/ 223 w 3654"/>
                <a:gd name="T61" fmla="*/ 2927 h 4169"/>
                <a:gd name="T62" fmla="*/ 363 w 3654"/>
                <a:gd name="T63" fmla="*/ 2978 h 4169"/>
                <a:gd name="T64" fmla="*/ 904 w 3654"/>
                <a:gd name="T65" fmla="*/ 3589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54" h="4169">
                  <a:moveTo>
                    <a:pt x="904" y="3589"/>
                  </a:moveTo>
                  <a:lnTo>
                    <a:pt x="904" y="3589"/>
                  </a:lnTo>
                  <a:cubicBezTo>
                    <a:pt x="904" y="3589"/>
                    <a:pt x="1318" y="3723"/>
                    <a:pt x="1457" y="4003"/>
                  </a:cubicBezTo>
                  <a:cubicBezTo>
                    <a:pt x="1457" y="4003"/>
                    <a:pt x="1731" y="4168"/>
                    <a:pt x="1814" y="4085"/>
                  </a:cubicBezTo>
                  <a:cubicBezTo>
                    <a:pt x="1897" y="4003"/>
                    <a:pt x="1878" y="3831"/>
                    <a:pt x="2011" y="3831"/>
                  </a:cubicBezTo>
                  <a:cubicBezTo>
                    <a:pt x="2145" y="3831"/>
                    <a:pt x="2317" y="3595"/>
                    <a:pt x="2355" y="3404"/>
                  </a:cubicBezTo>
                  <a:cubicBezTo>
                    <a:pt x="2393" y="3214"/>
                    <a:pt x="2820" y="3042"/>
                    <a:pt x="2820" y="2895"/>
                  </a:cubicBezTo>
                  <a:cubicBezTo>
                    <a:pt x="2820" y="2749"/>
                    <a:pt x="2966" y="2641"/>
                    <a:pt x="3036" y="2571"/>
                  </a:cubicBezTo>
                  <a:cubicBezTo>
                    <a:pt x="3106" y="2501"/>
                    <a:pt x="3233" y="2335"/>
                    <a:pt x="3170" y="2272"/>
                  </a:cubicBezTo>
                  <a:cubicBezTo>
                    <a:pt x="3106" y="2208"/>
                    <a:pt x="3004" y="1992"/>
                    <a:pt x="3055" y="1871"/>
                  </a:cubicBezTo>
                  <a:cubicBezTo>
                    <a:pt x="3106" y="1750"/>
                    <a:pt x="3653" y="1509"/>
                    <a:pt x="3653" y="1509"/>
                  </a:cubicBezTo>
                  <a:cubicBezTo>
                    <a:pt x="3653" y="1509"/>
                    <a:pt x="3609" y="1210"/>
                    <a:pt x="3310" y="1159"/>
                  </a:cubicBezTo>
                  <a:cubicBezTo>
                    <a:pt x="3310" y="1159"/>
                    <a:pt x="3017" y="351"/>
                    <a:pt x="2845" y="351"/>
                  </a:cubicBezTo>
                  <a:cubicBezTo>
                    <a:pt x="2673" y="351"/>
                    <a:pt x="2622" y="516"/>
                    <a:pt x="2457" y="414"/>
                  </a:cubicBezTo>
                  <a:cubicBezTo>
                    <a:pt x="2317" y="325"/>
                    <a:pt x="2215" y="71"/>
                    <a:pt x="2018" y="0"/>
                  </a:cubicBezTo>
                  <a:cubicBezTo>
                    <a:pt x="2018" y="7"/>
                    <a:pt x="2011" y="13"/>
                    <a:pt x="2005" y="20"/>
                  </a:cubicBezTo>
                  <a:cubicBezTo>
                    <a:pt x="1801" y="223"/>
                    <a:pt x="1668" y="77"/>
                    <a:pt x="1426" y="77"/>
                  </a:cubicBezTo>
                  <a:cubicBezTo>
                    <a:pt x="1184" y="77"/>
                    <a:pt x="1267" y="236"/>
                    <a:pt x="1018" y="236"/>
                  </a:cubicBezTo>
                  <a:cubicBezTo>
                    <a:pt x="770" y="236"/>
                    <a:pt x="808" y="376"/>
                    <a:pt x="808" y="376"/>
                  </a:cubicBezTo>
                  <a:cubicBezTo>
                    <a:pt x="1171" y="968"/>
                    <a:pt x="1108" y="1712"/>
                    <a:pt x="974" y="1712"/>
                  </a:cubicBezTo>
                  <a:cubicBezTo>
                    <a:pt x="840" y="1712"/>
                    <a:pt x="617" y="1496"/>
                    <a:pt x="477" y="1496"/>
                  </a:cubicBezTo>
                  <a:cubicBezTo>
                    <a:pt x="414" y="1496"/>
                    <a:pt x="337" y="1528"/>
                    <a:pt x="286" y="1559"/>
                  </a:cubicBezTo>
                  <a:cubicBezTo>
                    <a:pt x="299" y="1616"/>
                    <a:pt x="115" y="1763"/>
                    <a:pt x="115" y="1820"/>
                  </a:cubicBezTo>
                  <a:cubicBezTo>
                    <a:pt x="115" y="1877"/>
                    <a:pt x="166" y="1871"/>
                    <a:pt x="210" y="1883"/>
                  </a:cubicBezTo>
                  <a:cubicBezTo>
                    <a:pt x="248" y="1896"/>
                    <a:pt x="337" y="2049"/>
                    <a:pt x="337" y="2093"/>
                  </a:cubicBezTo>
                  <a:cubicBezTo>
                    <a:pt x="337" y="2132"/>
                    <a:pt x="293" y="2125"/>
                    <a:pt x="293" y="2195"/>
                  </a:cubicBezTo>
                  <a:cubicBezTo>
                    <a:pt x="293" y="2265"/>
                    <a:pt x="363" y="2259"/>
                    <a:pt x="331" y="2361"/>
                  </a:cubicBezTo>
                  <a:cubicBezTo>
                    <a:pt x="299" y="2456"/>
                    <a:pt x="210" y="2488"/>
                    <a:pt x="210" y="2539"/>
                  </a:cubicBezTo>
                  <a:cubicBezTo>
                    <a:pt x="210" y="2590"/>
                    <a:pt x="115" y="2628"/>
                    <a:pt x="76" y="2628"/>
                  </a:cubicBezTo>
                  <a:cubicBezTo>
                    <a:pt x="38" y="2628"/>
                    <a:pt x="0" y="2787"/>
                    <a:pt x="108" y="2819"/>
                  </a:cubicBezTo>
                  <a:cubicBezTo>
                    <a:pt x="159" y="2838"/>
                    <a:pt x="197" y="2883"/>
                    <a:pt x="223" y="2927"/>
                  </a:cubicBezTo>
                  <a:cubicBezTo>
                    <a:pt x="280" y="2934"/>
                    <a:pt x="337" y="2946"/>
                    <a:pt x="363" y="2978"/>
                  </a:cubicBezTo>
                  <a:cubicBezTo>
                    <a:pt x="427" y="3042"/>
                    <a:pt x="840" y="3303"/>
                    <a:pt x="904" y="358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6" name="Freeform 494">
              <a:extLst>
                <a:ext uri="{FF2B5EF4-FFF2-40B4-BE49-F238E27FC236}">
                  <a16:creationId xmlns:a16="http://schemas.microsoft.com/office/drawing/2014/main" id="{E5BE93E9-B072-F944-8B1E-889F7A2C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8575" y="7691096"/>
              <a:ext cx="1415297" cy="1555794"/>
            </a:xfrm>
            <a:custGeom>
              <a:avLst/>
              <a:gdLst>
                <a:gd name="T0" fmla="*/ 954 w 2755"/>
                <a:gd name="T1" fmla="*/ 2596 h 3030"/>
                <a:gd name="T2" fmla="*/ 954 w 2755"/>
                <a:gd name="T3" fmla="*/ 2596 h 3030"/>
                <a:gd name="T4" fmla="*/ 1336 w 2755"/>
                <a:gd name="T5" fmla="*/ 2876 h 3030"/>
                <a:gd name="T6" fmla="*/ 1992 w 2755"/>
                <a:gd name="T7" fmla="*/ 2984 h 3030"/>
                <a:gd name="T8" fmla="*/ 2157 w 2755"/>
                <a:gd name="T9" fmla="*/ 2443 h 3030"/>
                <a:gd name="T10" fmla="*/ 2608 w 2755"/>
                <a:gd name="T11" fmla="*/ 2030 h 3030"/>
                <a:gd name="T12" fmla="*/ 2608 w 2755"/>
                <a:gd name="T13" fmla="*/ 1495 h 3030"/>
                <a:gd name="T14" fmla="*/ 2678 w 2755"/>
                <a:gd name="T15" fmla="*/ 967 h 3030"/>
                <a:gd name="T16" fmla="*/ 2608 w 2755"/>
                <a:gd name="T17" fmla="*/ 407 h 3030"/>
                <a:gd name="T18" fmla="*/ 2189 w 2755"/>
                <a:gd name="T19" fmla="*/ 77 h 3030"/>
                <a:gd name="T20" fmla="*/ 1387 w 2755"/>
                <a:gd name="T21" fmla="*/ 115 h 3030"/>
                <a:gd name="T22" fmla="*/ 1126 w 2755"/>
                <a:gd name="T23" fmla="*/ 178 h 3030"/>
                <a:gd name="T24" fmla="*/ 833 w 2755"/>
                <a:gd name="T25" fmla="*/ 96 h 3030"/>
                <a:gd name="T26" fmla="*/ 235 w 2755"/>
                <a:gd name="T27" fmla="*/ 458 h 3030"/>
                <a:gd name="T28" fmla="*/ 350 w 2755"/>
                <a:gd name="T29" fmla="*/ 859 h 3030"/>
                <a:gd name="T30" fmla="*/ 216 w 2755"/>
                <a:gd name="T31" fmla="*/ 1158 h 3030"/>
                <a:gd name="T32" fmla="*/ 0 w 2755"/>
                <a:gd name="T33" fmla="*/ 1482 h 3030"/>
                <a:gd name="T34" fmla="*/ 0 w 2755"/>
                <a:gd name="T35" fmla="*/ 1489 h 3030"/>
                <a:gd name="T36" fmla="*/ 935 w 2755"/>
                <a:gd name="T37" fmla="*/ 2106 h 3030"/>
                <a:gd name="T38" fmla="*/ 954 w 2755"/>
                <a:gd name="T39" fmla="*/ 259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5" h="3030">
                  <a:moveTo>
                    <a:pt x="954" y="2596"/>
                  </a:moveTo>
                  <a:lnTo>
                    <a:pt x="954" y="2596"/>
                  </a:lnTo>
                  <a:cubicBezTo>
                    <a:pt x="1005" y="2813"/>
                    <a:pt x="1253" y="2793"/>
                    <a:pt x="1336" y="2876"/>
                  </a:cubicBezTo>
                  <a:cubicBezTo>
                    <a:pt x="1419" y="2959"/>
                    <a:pt x="1813" y="3029"/>
                    <a:pt x="1992" y="2984"/>
                  </a:cubicBezTo>
                  <a:cubicBezTo>
                    <a:pt x="2170" y="2940"/>
                    <a:pt x="2157" y="2520"/>
                    <a:pt x="2157" y="2443"/>
                  </a:cubicBezTo>
                  <a:cubicBezTo>
                    <a:pt x="2157" y="2367"/>
                    <a:pt x="2532" y="2106"/>
                    <a:pt x="2608" y="2030"/>
                  </a:cubicBezTo>
                  <a:cubicBezTo>
                    <a:pt x="2684" y="1947"/>
                    <a:pt x="2608" y="1603"/>
                    <a:pt x="2608" y="1495"/>
                  </a:cubicBezTo>
                  <a:cubicBezTo>
                    <a:pt x="2608" y="1387"/>
                    <a:pt x="2608" y="1126"/>
                    <a:pt x="2678" y="967"/>
                  </a:cubicBezTo>
                  <a:cubicBezTo>
                    <a:pt x="2754" y="808"/>
                    <a:pt x="2608" y="407"/>
                    <a:pt x="2608" y="407"/>
                  </a:cubicBezTo>
                  <a:cubicBezTo>
                    <a:pt x="2423" y="407"/>
                    <a:pt x="2348" y="152"/>
                    <a:pt x="2189" y="77"/>
                  </a:cubicBezTo>
                  <a:cubicBezTo>
                    <a:pt x="2030" y="0"/>
                    <a:pt x="1584" y="77"/>
                    <a:pt x="1387" y="115"/>
                  </a:cubicBezTo>
                  <a:cubicBezTo>
                    <a:pt x="1190" y="152"/>
                    <a:pt x="1222" y="178"/>
                    <a:pt x="1126" y="178"/>
                  </a:cubicBezTo>
                  <a:cubicBezTo>
                    <a:pt x="1030" y="178"/>
                    <a:pt x="833" y="96"/>
                    <a:pt x="833" y="96"/>
                  </a:cubicBezTo>
                  <a:cubicBezTo>
                    <a:pt x="833" y="96"/>
                    <a:pt x="286" y="337"/>
                    <a:pt x="235" y="458"/>
                  </a:cubicBezTo>
                  <a:cubicBezTo>
                    <a:pt x="184" y="579"/>
                    <a:pt x="286" y="795"/>
                    <a:pt x="350" y="859"/>
                  </a:cubicBezTo>
                  <a:cubicBezTo>
                    <a:pt x="413" y="922"/>
                    <a:pt x="286" y="1088"/>
                    <a:pt x="216" y="1158"/>
                  </a:cubicBezTo>
                  <a:cubicBezTo>
                    <a:pt x="146" y="1228"/>
                    <a:pt x="0" y="1336"/>
                    <a:pt x="0" y="1482"/>
                  </a:cubicBezTo>
                  <a:lnTo>
                    <a:pt x="0" y="1489"/>
                  </a:lnTo>
                  <a:cubicBezTo>
                    <a:pt x="375" y="1559"/>
                    <a:pt x="852" y="2017"/>
                    <a:pt x="935" y="2106"/>
                  </a:cubicBezTo>
                  <a:cubicBezTo>
                    <a:pt x="1030" y="2202"/>
                    <a:pt x="903" y="2380"/>
                    <a:pt x="954" y="259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7" name="Freeform 495">
              <a:extLst>
                <a:ext uri="{FF2B5EF4-FFF2-40B4-BE49-F238E27FC236}">
                  <a16:creationId xmlns:a16="http://schemas.microsoft.com/office/drawing/2014/main" id="{62473C9C-D8DB-4E44-AAC1-16D309E1D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4713" y="8456538"/>
              <a:ext cx="2572444" cy="3007418"/>
            </a:xfrm>
            <a:custGeom>
              <a:avLst/>
              <a:gdLst>
                <a:gd name="T0" fmla="*/ 2806 w 5010"/>
                <a:gd name="T1" fmla="*/ 4544 h 5856"/>
                <a:gd name="T2" fmla="*/ 2806 w 5010"/>
                <a:gd name="T3" fmla="*/ 4544 h 5856"/>
                <a:gd name="T4" fmla="*/ 2616 w 5010"/>
                <a:gd name="T5" fmla="*/ 4226 h 5856"/>
                <a:gd name="T6" fmla="*/ 2476 w 5010"/>
                <a:gd name="T7" fmla="*/ 3876 h 5856"/>
                <a:gd name="T8" fmla="*/ 2635 w 5010"/>
                <a:gd name="T9" fmla="*/ 3462 h 5856"/>
                <a:gd name="T10" fmla="*/ 2794 w 5010"/>
                <a:gd name="T11" fmla="*/ 3564 h 5856"/>
                <a:gd name="T12" fmla="*/ 3112 w 5010"/>
                <a:gd name="T13" fmla="*/ 3430 h 5856"/>
                <a:gd name="T14" fmla="*/ 3570 w 5010"/>
                <a:gd name="T15" fmla="*/ 3341 h 5856"/>
                <a:gd name="T16" fmla="*/ 3907 w 5010"/>
                <a:gd name="T17" fmla="*/ 3265 h 5856"/>
                <a:gd name="T18" fmla="*/ 4149 w 5010"/>
                <a:gd name="T19" fmla="*/ 2965 h 5856"/>
                <a:gd name="T20" fmla="*/ 4118 w 5010"/>
                <a:gd name="T21" fmla="*/ 2749 h 5856"/>
                <a:gd name="T22" fmla="*/ 4442 w 5010"/>
                <a:gd name="T23" fmla="*/ 2711 h 5856"/>
                <a:gd name="T24" fmla="*/ 4270 w 5010"/>
                <a:gd name="T25" fmla="*/ 2354 h 5856"/>
                <a:gd name="T26" fmla="*/ 4798 w 5010"/>
                <a:gd name="T27" fmla="*/ 1826 h 5856"/>
                <a:gd name="T28" fmla="*/ 4900 w 5010"/>
                <a:gd name="T29" fmla="*/ 1476 h 5856"/>
                <a:gd name="T30" fmla="*/ 5009 w 5010"/>
                <a:gd name="T31" fmla="*/ 1330 h 5856"/>
                <a:gd name="T32" fmla="*/ 4722 w 5010"/>
                <a:gd name="T33" fmla="*/ 1107 h 5856"/>
                <a:gd name="T34" fmla="*/ 4703 w 5010"/>
                <a:gd name="T35" fmla="*/ 617 h 5856"/>
                <a:gd name="T36" fmla="*/ 3768 w 5010"/>
                <a:gd name="T37" fmla="*/ 0 h 5856"/>
                <a:gd name="T38" fmla="*/ 3303 w 5010"/>
                <a:gd name="T39" fmla="*/ 502 h 5856"/>
                <a:gd name="T40" fmla="*/ 2959 w 5010"/>
                <a:gd name="T41" fmla="*/ 929 h 5856"/>
                <a:gd name="T42" fmla="*/ 2762 w 5010"/>
                <a:gd name="T43" fmla="*/ 1183 h 5856"/>
                <a:gd name="T44" fmla="*/ 2405 w 5010"/>
                <a:gd name="T45" fmla="*/ 1101 h 5856"/>
                <a:gd name="T46" fmla="*/ 1852 w 5010"/>
                <a:gd name="T47" fmla="*/ 687 h 5856"/>
                <a:gd name="T48" fmla="*/ 1311 w 5010"/>
                <a:gd name="T49" fmla="*/ 76 h 5856"/>
                <a:gd name="T50" fmla="*/ 1171 w 5010"/>
                <a:gd name="T51" fmla="*/ 25 h 5856"/>
                <a:gd name="T52" fmla="*/ 1184 w 5010"/>
                <a:gd name="T53" fmla="*/ 159 h 5856"/>
                <a:gd name="T54" fmla="*/ 1133 w 5010"/>
                <a:gd name="T55" fmla="*/ 471 h 5856"/>
                <a:gd name="T56" fmla="*/ 1088 w 5010"/>
                <a:gd name="T57" fmla="*/ 744 h 5856"/>
                <a:gd name="T58" fmla="*/ 1044 w 5010"/>
                <a:gd name="T59" fmla="*/ 1126 h 5856"/>
                <a:gd name="T60" fmla="*/ 916 w 5010"/>
                <a:gd name="T61" fmla="*/ 1998 h 5856"/>
                <a:gd name="T62" fmla="*/ 916 w 5010"/>
                <a:gd name="T63" fmla="*/ 2215 h 5856"/>
                <a:gd name="T64" fmla="*/ 611 w 5010"/>
                <a:gd name="T65" fmla="*/ 3799 h 5856"/>
                <a:gd name="T66" fmla="*/ 541 w 5010"/>
                <a:gd name="T67" fmla="*/ 4098 h 5856"/>
                <a:gd name="T68" fmla="*/ 426 w 5010"/>
                <a:gd name="T69" fmla="*/ 4251 h 5856"/>
                <a:gd name="T70" fmla="*/ 140 w 5010"/>
                <a:gd name="T71" fmla="*/ 4512 h 5856"/>
                <a:gd name="T72" fmla="*/ 51 w 5010"/>
                <a:gd name="T73" fmla="*/ 4601 h 5856"/>
                <a:gd name="T74" fmla="*/ 280 w 5010"/>
                <a:gd name="T75" fmla="*/ 4786 h 5856"/>
                <a:gd name="T76" fmla="*/ 522 w 5010"/>
                <a:gd name="T77" fmla="*/ 4779 h 5856"/>
                <a:gd name="T78" fmla="*/ 464 w 5010"/>
                <a:gd name="T79" fmla="*/ 5091 h 5856"/>
                <a:gd name="T80" fmla="*/ 604 w 5010"/>
                <a:gd name="T81" fmla="*/ 5219 h 5856"/>
                <a:gd name="T82" fmla="*/ 821 w 5010"/>
                <a:gd name="T83" fmla="*/ 5257 h 5856"/>
                <a:gd name="T84" fmla="*/ 1470 w 5010"/>
                <a:gd name="T85" fmla="*/ 5505 h 5856"/>
                <a:gd name="T86" fmla="*/ 2005 w 5010"/>
                <a:gd name="T87" fmla="*/ 5791 h 5856"/>
                <a:gd name="T88" fmla="*/ 2259 w 5010"/>
                <a:gd name="T89" fmla="*/ 5798 h 5856"/>
                <a:gd name="T90" fmla="*/ 2647 w 5010"/>
                <a:gd name="T91" fmla="*/ 4970 h 5856"/>
                <a:gd name="T92" fmla="*/ 2806 w 5010"/>
                <a:gd name="T93" fmla="*/ 4544 h 5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10" h="5856">
                  <a:moveTo>
                    <a:pt x="2806" y="4544"/>
                  </a:moveTo>
                  <a:lnTo>
                    <a:pt x="2806" y="4544"/>
                  </a:lnTo>
                  <a:cubicBezTo>
                    <a:pt x="2806" y="4442"/>
                    <a:pt x="2616" y="4226"/>
                    <a:pt x="2616" y="4226"/>
                  </a:cubicBezTo>
                  <a:cubicBezTo>
                    <a:pt x="2291" y="4353"/>
                    <a:pt x="2405" y="3946"/>
                    <a:pt x="2476" y="3876"/>
                  </a:cubicBezTo>
                  <a:cubicBezTo>
                    <a:pt x="2552" y="3799"/>
                    <a:pt x="2577" y="3462"/>
                    <a:pt x="2635" y="3462"/>
                  </a:cubicBezTo>
                  <a:cubicBezTo>
                    <a:pt x="2692" y="3462"/>
                    <a:pt x="2730" y="3564"/>
                    <a:pt x="2794" y="3564"/>
                  </a:cubicBezTo>
                  <a:cubicBezTo>
                    <a:pt x="2857" y="3564"/>
                    <a:pt x="3029" y="3430"/>
                    <a:pt x="3112" y="3430"/>
                  </a:cubicBezTo>
                  <a:cubicBezTo>
                    <a:pt x="3195" y="3430"/>
                    <a:pt x="3507" y="3341"/>
                    <a:pt x="3570" y="3341"/>
                  </a:cubicBezTo>
                  <a:cubicBezTo>
                    <a:pt x="3634" y="3341"/>
                    <a:pt x="3831" y="3341"/>
                    <a:pt x="3907" y="3265"/>
                  </a:cubicBezTo>
                  <a:cubicBezTo>
                    <a:pt x="3990" y="3182"/>
                    <a:pt x="4092" y="3080"/>
                    <a:pt x="4149" y="2965"/>
                  </a:cubicBezTo>
                  <a:cubicBezTo>
                    <a:pt x="4207" y="2851"/>
                    <a:pt x="4060" y="2876"/>
                    <a:pt x="4118" y="2749"/>
                  </a:cubicBezTo>
                  <a:cubicBezTo>
                    <a:pt x="4175" y="2622"/>
                    <a:pt x="4372" y="2781"/>
                    <a:pt x="4442" y="2711"/>
                  </a:cubicBezTo>
                  <a:cubicBezTo>
                    <a:pt x="4518" y="2634"/>
                    <a:pt x="4308" y="2475"/>
                    <a:pt x="4270" y="2354"/>
                  </a:cubicBezTo>
                  <a:cubicBezTo>
                    <a:pt x="4232" y="2233"/>
                    <a:pt x="4697" y="1928"/>
                    <a:pt x="4798" y="1826"/>
                  </a:cubicBezTo>
                  <a:cubicBezTo>
                    <a:pt x="4900" y="1724"/>
                    <a:pt x="4900" y="1578"/>
                    <a:pt x="4900" y="1476"/>
                  </a:cubicBezTo>
                  <a:cubicBezTo>
                    <a:pt x="4900" y="1425"/>
                    <a:pt x="4958" y="1374"/>
                    <a:pt x="5009" y="1330"/>
                  </a:cubicBezTo>
                  <a:cubicBezTo>
                    <a:pt x="4900" y="1298"/>
                    <a:pt x="4760" y="1260"/>
                    <a:pt x="4722" y="1107"/>
                  </a:cubicBezTo>
                  <a:cubicBezTo>
                    <a:pt x="4671" y="891"/>
                    <a:pt x="4798" y="713"/>
                    <a:pt x="4703" y="617"/>
                  </a:cubicBezTo>
                  <a:cubicBezTo>
                    <a:pt x="4620" y="528"/>
                    <a:pt x="4143" y="70"/>
                    <a:pt x="3768" y="0"/>
                  </a:cubicBezTo>
                  <a:cubicBezTo>
                    <a:pt x="3755" y="146"/>
                    <a:pt x="3341" y="312"/>
                    <a:pt x="3303" y="502"/>
                  </a:cubicBezTo>
                  <a:cubicBezTo>
                    <a:pt x="3265" y="693"/>
                    <a:pt x="3093" y="929"/>
                    <a:pt x="2959" y="929"/>
                  </a:cubicBezTo>
                  <a:cubicBezTo>
                    <a:pt x="2826" y="929"/>
                    <a:pt x="2845" y="1101"/>
                    <a:pt x="2762" y="1183"/>
                  </a:cubicBezTo>
                  <a:cubicBezTo>
                    <a:pt x="2679" y="1266"/>
                    <a:pt x="2405" y="1101"/>
                    <a:pt x="2405" y="1101"/>
                  </a:cubicBezTo>
                  <a:cubicBezTo>
                    <a:pt x="2266" y="821"/>
                    <a:pt x="1852" y="687"/>
                    <a:pt x="1852" y="687"/>
                  </a:cubicBezTo>
                  <a:cubicBezTo>
                    <a:pt x="1788" y="401"/>
                    <a:pt x="1375" y="140"/>
                    <a:pt x="1311" y="76"/>
                  </a:cubicBezTo>
                  <a:cubicBezTo>
                    <a:pt x="1285" y="44"/>
                    <a:pt x="1228" y="32"/>
                    <a:pt x="1171" y="25"/>
                  </a:cubicBezTo>
                  <a:cubicBezTo>
                    <a:pt x="1196" y="82"/>
                    <a:pt x="1203" y="140"/>
                    <a:pt x="1184" y="159"/>
                  </a:cubicBezTo>
                  <a:cubicBezTo>
                    <a:pt x="1139" y="203"/>
                    <a:pt x="1158" y="394"/>
                    <a:pt x="1133" y="471"/>
                  </a:cubicBezTo>
                  <a:cubicBezTo>
                    <a:pt x="1114" y="547"/>
                    <a:pt x="1114" y="674"/>
                    <a:pt x="1088" y="744"/>
                  </a:cubicBezTo>
                  <a:cubicBezTo>
                    <a:pt x="1063" y="814"/>
                    <a:pt x="1044" y="1024"/>
                    <a:pt x="1044" y="1126"/>
                  </a:cubicBezTo>
                  <a:cubicBezTo>
                    <a:pt x="1044" y="1228"/>
                    <a:pt x="916" y="1935"/>
                    <a:pt x="916" y="1998"/>
                  </a:cubicBezTo>
                  <a:cubicBezTo>
                    <a:pt x="916" y="2062"/>
                    <a:pt x="916" y="2215"/>
                    <a:pt x="916" y="2215"/>
                  </a:cubicBezTo>
                  <a:cubicBezTo>
                    <a:pt x="916" y="2215"/>
                    <a:pt x="719" y="3666"/>
                    <a:pt x="611" y="3799"/>
                  </a:cubicBezTo>
                  <a:cubicBezTo>
                    <a:pt x="547" y="3876"/>
                    <a:pt x="566" y="4022"/>
                    <a:pt x="541" y="4098"/>
                  </a:cubicBezTo>
                  <a:cubicBezTo>
                    <a:pt x="515" y="4181"/>
                    <a:pt x="458" y="4168"/>
                    <a:pt x="426" y="4251"/>
                  </a:cubicBezTo>
                  <a:cubicBezTo>
                    <a:pt x="401" y="4334"/>
                    <a:pt x="242" y="4512"/>
                    <a:pt x="140" y="4512"/>
                  </a:cubicBezTo>
                  <a:cubicBezTo>
                    <a:pt x="38" y="4512"/>
                    <a:pt x="0" y="4582"/>
                    <a:pt x="51" y="4601"/>
                  </a:cubicBezTo>
                  <a:cubicBezTo>
                    <a:pt x="108" y="4614"/>
                    <a:pt x="229" y="4786"/>
                    <a:pt x="280" y="4786"/>
                  </a:cubicBezTo>
                  <a:cubicBezTo>
                    <a:pt x="331" y="4786"/>
                    <a:pt x="413" y="4703"/>
                    <a:pt x="522" y="4779"/>
                  </a:cubicBezTo>
                  <a:cubicBezTo>
                    <a:pt x="630" y="4856"/>
                    <a:pt x="579" y="4977"/>
                    <a:pt x="464" y="5091"/>
                  </a:cubicBezTo>
                  <a:cubicBezTo>
                    <a:pt x="350" y="5206"/>
                    <a:pt x="484" y="5219"/>
                    <a:pt x="604" y="5219"/>
                  </a:cubicBezTo>
                  <a:cubicBezTo>
                    <a:pt x="725" y="5219"/>
                    <a:pt x="821" y="5257"/>
                    <a:pt x="821" y="5257"/>
                  </a:cubicBezTo>
                  <a:cubicBezTo>
                    <a:pt x="1082" y="5473"/>
                    <a:pt x="1375" y="5409"/>
                    <a:pt x="1470" y="5505"/>
                  </a:cubicBezTo>
                  <a:cubicBezTo>
                    <a:pt x="1559" y="5594"/>
                    <a:pt x="1502" y="5855"/>
                    <a:pt x="2005" y="5791"/>
                  </a:cubicBezTo>
                  <a:cubicBezTo>
                    <a:pt x="2113" y="5779"/>
                    <a:pt x="2195" y="5785"/>
                    <a:pt x="2259" y="5798"/>
                  </a:cubicBezTo>
                  <a:cubicBezTo>
                    <a:pt x="2297" y="5530"/>
                    <a:pt x="2584" y="5091"/>
                    <a:pt x="2647" y="4970"/>
                  </a:cubicBezTo>
                  <a:cubicBezTo>
                    <a:pt x="2724" y="4830"/>
                    <a:pt x="2806" y="4646"/>
                    <a:pt x="2806" y="454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8" name="Freeform 496">
              <a:extLst>
                <a:ext uri="{FF2B5EF4-FFF2-40B4-BE49-F238E27FC236}">
                  <a16:creationId xmlns:a16="http://schemas.microsoft.com/office/drawing/2014/main" id="{A5B91AB7-FEDF-2D4E-A1B3-EC175FE06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4125" y="9140455"/>
              <a:ext cx="2823800" cy="2622432"/>
            </a:xfrm>
            <a:custGeom>
              <a:avLst/>
              <a:gdLst>
                <a:gd name="T0" fmla="*/ 3774 w 5499"/>
                <a:gd name="T1" fmla="*/ 4748 h 5105"/>
                <a:gd name="T2" fmla="*/ 3774 w 5499"/>
                <a:gd name="T3" fmla="*/ 4748 h 5105"/>
                <a:gd name="T4" fmla="*/ 3602 w 5499"/>
                <a:gd name="T5" fmla="*/ 4633 h 5105"/>
                <a:gd name="T6" fmla="*/ 3310 w 5499"/>
                <a:gd name="T7" fmla="*/ 4455 h 5105"/>
                <a:gd name="T8" fmla="*/ 3431 w 5499"/>
                <a:gd name="T9" fmla="*/ 4277 h 5105"/>
                <a:gd name="T10" fmla="*/ 3081 w 5499"/>
                <a:gd name="T11" fmla="*/ 3717 h 5105"/>
                <a:gd name="T12" fmla="*/ 3221 w 5499"/>
                <a:gd name="T13" fmla="*/ 3309 h 5105"/>
                <a:gd name="T14" fmla="*/ 3781 w 5499"/>
                <a:gd name="T15" fmla="*/ 3303 h 5105"/>
                <a:gd name="T16" fmla="*/ 4206 w 5499"/>
                <a:gd name="T17" fmla="*/ 3303 h 5105"/>
                <a:gd name="T18" fmla="*/ 4371 w 5499"/>
                <a:gd name="T19" fmla="*/ 2966 h 5105"/>
                <a:gd name="T20" fmla="*/ 4429 w 5499"/>
                <a:gd name="T21" fmla="*/ 2832 h 5105"/>
                <a:gd name="T22" fmla="*/ 4957 w 5499"/>
                <a:gd name="T23" fmla="*/ 2590 h 5105"/>
                <a:gd name="T24" fmla="*/ 5193 w 5499"/>
                <a:gd name="T25" fmla="*/ 2469 h 5105"/>
                <a:gd name="T26" fmla="*/ 5498 w 5499"/>
                <a:gd name="T27" fmla="*/ 2056 h 5105"/>
                <a:gd name="T28" fmla="*/ 5358 w 5499"/>
                <a:gd name="T29" fmla="*/ 1794 h 5105"/>
                <a:gd name="T30" fmla="*/ 5059 w 5499"/>
                <a:gd name="T31" fmla="*/ 1368 h 5105"/>
                <a:gd name="T32" fmla="*/ 4881 w 5499"/>
                <a:gd name="T33" fmla="*/ 764 h 5105"/>
                <a:gd name="T34" fmla="*/ 4543 w 5499"/>
                <a:gd name="T35" fmla="*/ 375 h 5105"/>
                <a:gd name="T36" fmla="*/ 4499 w 5499"/>
                <a:gd name="T37" fmla="*/ 197 h 5105"/>
                <a:gd name="T38" fmla="*/ 4104 w 5499"/>
                <a:gd name="T39" fmla="*/ 643 h 5105"/>
                <a:gd name="T40" fmla="*/ 3863 w 5499"/>
                <a:gd name="T41" fmla="*/ 834 h 5105"/>
                <a:gd name="T42" fmla="*/ 3628 w 5499"/>
                <a:gd name="T43" fmla="*/ 725 h 5105"/>
                <a:gd name="T44" fmla="*/ 3564 w 5499"/>
                <a:gd name="T45" fmla="*/ 324 h 5105"/>
                <a:gd name="T46" fmla="*/ 3526 w 5499"/>
                <a:gd name="T47" fmla="*/ 153 h 5105"/>
                <a:gd name="T48" fmla="*/ 3501 w 5499"/>
                <a:gd name="T49" fmla="*/ 165 h 5105"/>
                <a:gd name="T50" fmla="*/ 2845 w 5499"/>
                <a:gd name="T51" fmla="*/ 57 h 5105"/>
                <a:gd name="T52" fmla="*/ 2750 w 5499"/>
                <a:gd name="T53" fmla="*/ 0 h 5105"/>
                <a:gd name="T54" fmla="*/ 2641 w 5499"/>
                <a:gd name="T55" fmla="*/ 146 h 5105"/>
                <a:gd name="T56" fmla="*/ 2539 w 5499"/>
                <a:gd name="T57" fmla="*/ 496 h 5105"/>
                <a:gd name="T58" fmla="*/ 2011 w 5499"/>
                <a:gd name="T59" fmla="*/ 1024 h 5105"/>
                <a:gd name="T60" fmla="*/ 2183 w 5499"/>
                <a:gd name="T61" fmla="*/ 1381 h 5105"/>
                <a:gd name="T62" fmla="*/ 1859 w 5499"/>
                <a:gd name="T63" fmla="*/ 1419 h 5105"/>
                <a:gd name="T64" fmla="*/ 1890 w 5499"/>
                <a:gd name="T65" fmla="*/ 1635 h 5105"/>
                <a:gd name="T66" fmla="*/ 1648 w 5499"/>
                <a:gd name="T67" fmla="*/ 1935 h 5105"/>
                <a:gd name="T68" fmla="*/ 1311 w 5499"/>
                <a:gd name="T69" fmla="*/ 2011 h 5105"/>
                <a:gd name="T70" fmla="*/ 853 w 5499"/>
                <a:gd name="T71" fmla="*/ 2100 h 5105"/>
                <a:gd name="T72" fmla="*/ 535 w 5499"/>
                <a:gd name="T73" fmla="*/ 2234 h 5105"/>
                <a:gd name="T74" fmla="*/ 376 w 5499"/>
                <a:gd name="T75" fmla="*/ 2132 h 5105"/>
                <a:gd name="T76" fmla="*/ 217 w 5499"/>
                <a:gd name="T77" fmla="*/ 2546 h 5105"/>
                <a:gd name="T78" fmla="*/ 357 w 5499"/>
                <a:gd name="T79" fmla="*/ 2896 h 5105"/>
                <a:gd name="T80" fmla="*/ 547 w 5499"/>
                <a:gd name="T81" fmla="*/ 3214 h 5105"/>
                <a:gd name="T82" fmla="*/ 388 w 5499"/>
                <a:gd name="T83" fmla="*/ 3640 h 5105"/>
                <a:gd name="T84" fmla="*/ 0 w 5499"/>
                <a:gd name="T85" fmla="*/ 4468 h 5105"/>
                <a:gd name="T86" fmla="*/ 331 w 5499"/>
                <a:gd name="T87" fmla="*/ 4678 h 5105"/>
                <a:gd name="T88" fmla="*/ 1088 w 5499"/>
                <a:gd name="T89" fmla="*/ 4754 h 5105"/>
                <a:gd name="T90" fmla="*/ 1343 w 5499"/>
                <a:gd name="T91" fmla="*/ 4449 h 5105"/>
                <a:gd name="T92" fmla="*/ 2037 w 5499"/>
                <a:gd name="T93" fmla="*/ 4671 h 5105"/>
                <a:gd name="T94" fmla="*/ 2450 w 5499"/>
                <a:gd name="T95" fmla="*/ 4786 h 5105"/>
                <a:gd name="T96" fmla="*/ 2807 w 5499"/>
                <a:gd name="T97" fmla="*/ 4881 h 5105"/>
                <a:gd name="T98" fmla="*/ 2928 w 5499"/>
                <a:gd name="T99" fmla="*/ 5091 h 5105"/>
                <a:gd name="T100" fmla="*/ 2979 w 5499"/>
                <a:gd name="T101" fmla="*/ 5104 h 5105"/>
                <a:gd name="T102" fmla="*/ 3437 w 5499"/>
                <a:gd name="T103" fmla="*/ 4805 h 5105"/>
                <a:gd name="T104" fmla="*/ 3774 w 5499"/>
                <a:gd name="T105" fmla="*/ 4748 h 5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99" h="5105">
                  <a:moveTo>
                    <a:pt x="3774" y="4748"/>
                  </a:moveTo>
                  <a:lnTo>
                    <a:pt x="3774" y="4748"/>
                  </a:lnTo>
                  <a:cubicBezTo>
                    <a:pt x="3774" y="4748"/>
                    <a:pt x="3711" y="4690"/>
                    <a:pt x="3602" y="4633"/>
                  </a:cubicBezTo>
                  <a:cubicBezTo>
                    <a:pt x="3494" y="4576"/>
                    <a:pt x="3310" y="4525"/>
                    <a:pt x="3310" y="4455"/>
                  </a:cubicBezTo>
                  <a:cubicBezTo>
                    <a:pt x="3310" y="4385"/>
                    <a:pt x="3431" y="4277"/>
                    <a:pt x="3431" y="4277"/>
                  </a:cubicBezTo>
                  <a:cubicBezTo>
                    <a:pt x="3507" y="3882"/>
                    <a:pt x="3240" y="3876"/>
                    <a:pt x="3081" y="3717"/>
                  </a:cubicBezTo>
                  <a:cubicBezTo>
                    <a:pt x="2921" y="3558"/>
                    <a:pt x="3081" y="3309"/>
                    <a:pt x="3221" y="3309"/>
                  </a:cubicBezTo>
                  <a:cubicBezTo>
                    <a:pt x="3361" y="3309"/>
                    <a:pt x="3609" y="3373"/>
                    <a:pt x="3781" y="3303"/>
                  </a:cubicBezTo>
                  <a:cubicBezTo>
                    <a:pt x="3952" y="3233"/>
                    <a:pt x="3996" y="3303"/>
                    <a:pt x="4206" y="3303"/>
                  </a:cubicBezTo>
                  <a:cubicBezTo>
                    <a:pt x="4422" y="3303"/>
                    <a:pt x="4371" y="3036"/>
                    <a:pt x="4371" y="2966"/>
                  </a:cubicBezTo>
                  <a:cubicBezTo>
                    <a:pt x="4371" y="2896"/>
                    <a:pt x="4429" y="2832"/>
                    <a:pt x="4429" y="2832"/>
                  </a:cubicBezTo>
                  <a:cubicBezTo>
                    <a:pt x="4760" y="2832"/>
                    <a:pt x="4957" y="2667"/>
                    <a:pt x="4957" y="2590"/>
                  </a:cubicBezTo>
                  <a:cubicBezTo>
                    <a:pt x="4957" y="2520"/>
                    <a:pt x="5052" y="2501"/>
                    <a:pt x="5193" y="2469"/>
                  </a:cubicBezTo>
                  <a:cubicBezTo>
                    <a:pt x="5333" y="2437"/>
                    <a:pt x="5498" y="2056"/>
                    <a:pt x="5498" y="2056"/>
                  </a:cubicBezTo>
                  <a:cubicBezTo>
                    <a:pt x="5313" y="1998"/>
                    <a:pt x="5358" y="1794"/>
                    <a:pt x="5358" y="1794"/>
                  </a:cubicBezTo>
                  <a:cubicBezTo>
                    <a:pt x="5275" y="1794"/>
                    <a:pt x="5059" y="1610"/>
                    <a:pt x="5059" y="1368"/>
                  </a:cubicBezTo>
                  <a:cubicBezTo>
                    <a:pt x="5059" y="1126"/>
                    <a:pt x="4944" y="827"/>
                    <a:pt x="4881" y="764"/>
                  </a:cubicBezTo>
                  <a:cubicBezTo>
                    <a:pt x="4811" y="694"/>
                    <a:pt x="4633" y="413"/>
                    <a:pt x="4543" y="375"/>
                  </a:cubicBezTo>
                  <a:cubicBezTo>
                    <a:pt x="4454" y="337"/>
                    <a:pt x="4588" y="197"/>
                    <a:pt x="4499" y="197"/>
                  </a:cubicBezTo>
                  <a:cubicBezTo>
                    <a:pt x="4416" y="197"/>
                    <a:pt x="4142" y="490"/>
                    <a:pt x="4104" y="643"/>
                  </a:cubicBezTo>
                  <a:cubicBezTo>
                    <a:pt x="4066" y="802"/>
                    <a:pt x="4015" y="789"/>
                    <a:pt x="3863" y="834"/>
                  </a:cubicBezTo>
                  <a:cubicBezTo>
                    <a:pt x="3711" y="872"/>
                    <a:pt x="3577" y="834"/>
                    <a:pt x="3628" y="725"/>
                  </a:cubicBezTo>
                  <a:cubicBezTo>
                    <a:pt x="3679" y="623"/>
                    <a:pt x="3622" y="382"/>
                    <a:pt x="3564" y="324"/>
                  </a:cubicBezTo>
                  <a:cubicBezTo>
                    <a:pt x="3532" y="293"/>
                    <a:pt x="3526" y="216"/>
                    <a:pt x="3526" y="153"/>
                  </a:cubicBezTo>
                  <a:cubicBezTo>
                    <a:pt x="3520" y="159"/>
                    <a:pt x="3513" y="159"/>
                    <a:pt x="3501" y="165"/>
                  </a:cubicBezTo>
                  <a:cubicBezTo>
                    <a:pt x="3322" y="210"/>
                    <a:pt x="2928" y="140"/>
                    <a:pt x="2845" y="57"/>
                  </a:cubicBezTo>
                  <a:cubicBezTo>
                    <a:pt x="2826" y="32"/>
                    <a:pt x="2788" y="19"/>
                    <a:pt x="2750" y="0"/>
                  </a:cubicBezTo>
                  <a:cubicBezTo>
                    <a:pt x="2699" y="44"/>
                    <a:pt x="2641" y="95"/>
                    <a:pt x="2641" y="146"/>
                  </a:cubicBezTo>
                  <a:cubicBezTo>
                    <a:pt x="2641" y="248"/>
                    <a:pt x="2641" y="394"/>
                    <a:pt x="2539" y="496"/>
                  </a:cubicBezTo>
                  <a:cubicBezTo>
                    <a:pt x="2438" y="598"/>
                    <a:pt x="1973" y="903"/>
                    <a:pt x="2011" y="1024"/>
                  </a:cubicBezTo>
                  <a:cubicBezTo>
                    <a:pt x="2049" y="1145"/>
                    <a:pt x="2259" y="1304"/>
                    <a:pt x="2183" y="1381"/>
                  </a:cubicBezTo>
                  <a:cubicBezTo>
                    <a:pt x="2113" y="1451"/>
                    <a:pt x="1916" y="1292"/>
                    <a:pt x="1859" y="1419"/>
                  </a:cubicBezTo>
                  <a:cubicBezTo>
                    <a:pt x="1801" y="1546"/>
                    <a:pt x="1948" y="1521"/>
                    <a:pt x="1890" y="1635"/>
                  </a:cubicBezTo>
                  <a:cubicBezTo>
                    <a:pt x="1833" y="1750"/>
                    <a:pt x="1731" y="1852"/>
                    <a:pt x="1648" y="1935"/>
                  </a:cubicBezTo>
                  <a:cubicBezTo>
                    <a:pt x="1572" y="2011"/>
                    <a:pt x="1375" y="2011"/>
                    <a:pt x="1311" y="2011"/>
                  </a:cubicBezTo>
                  <a:cubicBezTo>
                    <a:pt x="1248" y="2011"/>
                    <a:pt x="936" y="2100"/>
                    <a:pt x="853" y="2100"/>
                  </a:cubicBezTo>
                  <a:cubicBezTo>
                    <a:pt x="770" y="2100"/>
                    <a:pt x="598" y="2234"/>
                    <a:pt x="535" y="2234"/>
                  </a:cubicBezTo>
                  <a:cubicBezTo>
                    <a:pt x="471" y="2234"/>
                    <a:pt x="433" y="2132"/>
                    <a:pt x="376" y="2132"/>
                  </a:cubicBezTo>
                  <a:cubicBezTo>
                    <a:pt x="318" y="2132"/>
                    <a:pt x="293" y="2469"/>
                    <a:pt x="217" y="2546"/>
                  </a:cubicBezTo>
                  <a:cubicBezTo>
                    <a:pt x="146" y="2616"/>
                    <a:pt x="32" y="3023"/>
                    <a:pt x="357" y="2896"/>
                  </a:cubicBezTo>
                  <a:cubicBezTo>
                    <a:pt x="357" y="2896"/>
                    <a:pt x="547" y="3112"/>
                    <a:pt x="547" y="3214"/>
                  </a:cubicBezTo>
                  <a:cubicBezTo>
                    <a:pt x="547" y="3316"/>
                    <a:pt x="465" y="3500"/>
                    <a:pt x="388" y="3640"/>
                  </a:cubicBezTo>
                  <a:cubicBezTo>
                    <a:pt x="325" y="3761"/>
                    <a:pt x="38" y="4200"/>
                    <a:pt x="0" y="4468"/>
                  </a:cubicBezTo>
                  <a:cubicBezTo>
                    <a:pt x="242" y="4525"/>
                    <a:pt x="242" y="4709"/>
                    <a:pt x="331" y="4678"/>
                  </a:cubicBezTo>
                  <a:cubicBezTo>
                    <a:pt x="560" y="4601"/>
                    <a:pt x="923" y="4735"/>
                    <a:pt x="1088" y="4754"/>
                  </a:cubicBezTo>
                  <a:cubicBezTo>
                    <a:pt x="1483" y="4792"/>
                    <a:pt x="1222" y="4468"/>
                    <a:pt x="1343" y="4449"/>
                  </a:cubicBezTo>
                  <a:cubicBezTo>
                    <a:pt x="1699" y="4398"/>
                    <a:pt x="1967" y="4646"/>
                    <a:pt x="2037" y="4671"/>
                  </a:cubicBezTo>
                  <a:cubicBezTo>
                    <a:pt x="2107" y="4703"/>
                    <a:pt x="2387" y="4633"/>
                    <a:pt x="2450" y="4786"/>
                  </a:cubicBezTo>
                  <a:cubicBezTo>
                    <a:pt x="2514" y="4945"/>
                    <a:pt x="2629" y="4786"/>
                    <a:pt x="2807" y="4881"/>
                  </a:cubicBezTo>
                  <a:cubicBezTo>
                    <a:pt x="2883" y="4919"/>
                    <a:pt x="2883" y="5072"/>
                    <a:pt x="2928" y="5091"/>
                  </a:cubicBezTo>
                  <a:cubicBezTo>
                    <a:pt x="2947" y="5098"/>
                    <a:pt x="2960" y="5098"/>
                    <a:pt x="2979" y="5104"/>
                  </a:cubicBezTo>
                  <a:cubicBezTo>
                    <a:pt x="3144" y="5021"/>
                    <a:pt x="3367" y="4805"/>
                    <a:pt x="3437" y="4805"/>
                  </a:cubicBezTo>
                  <a:cubicBezTo>
                    <a:pt x="3520" y="4805"/>
                    <a:pt x="3774" y="4748"/>
                    <a:pt x="3774" y="4748"/>
                  </a:cubicBez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9" name="Freeform 497">
              <a:extLst>
                <a:ext uri="{FF2B5EF4-FFF2-40B4-BE49-F238E27FC236}">
                  <a16:creationId xmlns:a16="http://schemas.microsoft.com/office/drawing/2014/main" id="{6362E219-FF63-4346-A527-D508D63EF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5472" y="9163100"/>
              <a:ext cx="2359582" cy="2769632"/>
            </a:xfrm>
            <a:custGeom>
              <a:avLst/>
              <a:gdLst>
                <a:gd name="T0" fmla="*/ 4346 w 4596"/>
                <a:gd name="T1" fmla="*/ 2374 h 5392"/>
                <a:gd name="T2" fmla="*/ 4346 w 4596"/>
                <a:gd name="T3" fmla="*/ 2374 h 5392"/>
                <a:gd name="T4" fmla="*/ 4563 w 4596"/>
                <a:gd name="T5" fmla="*/ 2075 h 5392"/>
                <a:gd name="T6" fmla="*/ 4493 w 4596"/>
                <a:gd name="T7" fmla="*/ 1763 h 5392"/>
                <a:gd name="T8" fmla="*/ 4143 w 4596"/>
                <a:gd name="T9" fmla="*/ 1439 h 5392"/>
                <a:gd name="T10" fmla="*/ 3786 w 4596"/>
                <a:gd name="T11" fmla="*/ 1464 h 5392"/>
                <a:gd name="T12" fmla="*/ 3519 w 4596"/>
                <a:gd name="T13" fmla="*/ 1280 h 5392"/>
                <a:gd name="T14" fmla="*/ 3252 w 4596"/>
                <a:gd name="T15" fmla="*/ 885 h 5392"/>
                <a:gd name="T16" fmla="*/ 3029 w 4596"/>
                <a:gd name="T17" fmla="*/ 427 h 5392"/>
                <a:gd name="T18" fmla="*/ 2749 w 4596"/>
                <a:gd name="T19" fmla="*/ 459 h 5392"/>
                <a:gd name="T20" fmla="*/ 2609 w 4596"/>
                <a:gd name="T21" fmla="*/ 331 h 5392"/>
                <a:gd name="T22" fmla="*/ 2386 w 4596"/>
                <a:gd name="T23" fmla="*/ 109 h 5392"/>
                <a:gd name="T24" fmla="*/ 2144 w 4596"/>
                <a:gd name="T25" fmla="*/ 293 h 5392"/>
                <a:gd name="T26" fmla="*/ 1909 w 4596"/>
                <a:gd name="T27" fmla="*/ 662 h 5392"/>
                <a:gd name="T28" fmla="*/ 1960 w 4596"/>
                <a:gd name="T29" fmla="*/ 720 h 5392"/>
                <a:gd name="T30" fmla="*/ 2138 w 4596"/>
                <a:gd name="T31" fmla="*/ 1324 h 5392"/>
                <a:gd name="T32" fmla="*/ 2437 w 4596"/>
                <a:gd name="T33" fmla="*/ 1750 h 5392"/>
                <a:gd name="T34" fmla="*/ 2577 w 4596"/>
                <a:gd name="T35" fmla="*/ 2012 h 5392"/>
                <a:gd name="T36" fmla="*/ 2272 w 4596"/>
                <a:gd name="T37" fmla="*/ 2425 h 5392"/>
                <a:gd name="T38" fmla="*/ 2036 w 4596"/>
                <a:gd name="T39" fmla="*/ 2546 h 5392"/>
                <a:gd name="T40" fmla="*/ 1508 w 4596"/>
                <a:gd name="T41" fmla="*/ 2788 h 5392"/>
                <a:gd name="T42" fmla="*/ 1450 w 4596"/>
                <a:gd name="T43" fmla="*/ 2922 h 5392"/>
                <a:gd name="T44" fmla="*/ 1285 w 4596"/>
                <a:gd name="T45" fmla="*/ 3259 h 5392"/>
                <a:gd name="T46" fmla="*/ 860 w 4596"/>
                <a:gd name="T47" fmla="*/ 3259 h 5392"/>
                <a:gd name="T48" fmla="*/ 300 w 4596"/>
                <a:gd name="T49" fmla="*/ 3265 h 5392"/>
                <a:gd name="T50" fmla="*/ 160 w 4596"/>
                <a:gd name="T51" fmla="*/ 3673 h 5392"/>
                <a:gd name="T52" fmla="*/ 510 w 4596"/>
                <a:gd name="T53" fmla="*/ 4233 h 5392"/>
                <a:gd name="T54" fmla="*/ 389 w 4596"/>
                <a:gd name="T55" fmla="*/ 4411 h 5392"/>
                <a:gd name="T56" fmla="*/ 681 w 4596"/>
                <a:gd name="T57" fmla="*/ 4589 h 5392"/>
                <a:gd name="T58" fmla="*/ 853 w 4596"/>
                <a:gd name="T59" fmla="*/ 4704 h 5392"/>
                <a:gd name="T60" fmla="*/ 516 w 4596"/>
                <a:gd name="T61" fmla="*/ 4761 h 5392"/>
                <a:gd name="T62" fmla="*/ 58 w 4596"/>
                <a:gd name="T63" fmla="*/ 5060 h 5392"/>
                <a:gd name="T64" fmla="*/ 274 w 4596"/>
                <a:gd name="T65" fmla="*/ 5200 h 5392"/>
                <a:gd name="T66" fmla="*/ 624 w 4596"/>
                <a:gd name="T67" fmla="*/ 5219 h 5392"/>
                <a:gd name="T68" fmla="*/ 1323 w 4596"/>
                <a:gd name="T69" fmla="*/ 5391 h 5392"/>
                <a:gd name="T70" fmla="*/ 1450 w 4596"/>
                <a:gd name="T71" fmla="*/ 5257 h 5392"/>
                <a:gd name="T72" fmla="*/ 1559 w 4596"/>
                <a:gd name="T73" fmla="*/ 5257 h 5392"/>
                <a:gd name="T74" fmla="*/ 1762 w 4596"/>
                <a:gd name="T75" fmla="*/ 5117 h 5392"/>
                <a:gd name="T76" fmla="*/ 2227 w 4596"/>
                <a:gd name="T77" fmla="*/ 5175 h 5392"/>
                <a:gd name="T78" fmla="*/ 2125 w 4596"/>
                <a:gd name="T79" fmla="*/ 4926 h 5392"/>
                <a:gd name="T80" fmla="*/ 2023 w 4596"/>
                <a:gd name="T81" fmla="*/ 4818 h 5392"/>
                <a:gd name="T82" fmla="*/ 1972 w 4596"/>
                <a:gd name="T83" fmla="*/ 4589 h 5392"/>
                <a:gd name="T84" fmla="*/ 1985 w 4596"/>
                <a:gd name="T85" fmla="*/ 4360 h 5392"/>
                <a:gd name="T86" fmla="*/ 1864 w 4596"/>
                <a:gd name="T87" fmla="*/ 4201 h 5392"/>
                <a:gd name="T88" fmla="*/ 1985 w 4596"/>
                <a:gd name="T89" fmla="*/ 4125 h 5392"/>
                <a:gd name="T90" fmla="*/ 2208 w 4596"/>
                <a:gd name="T91" fmla="*/ 3634 h 5392"/>
                <a:gd name="T92" fmla="*/ 2361 w 4596"/>
                <a:gd name="T93" fmla="*/ 3424 h 5392"/>
                <a:gd name="T94" fmla="*/ 2685 w 4596"/>
                <a:gd name="T95" fmla="*/ 3380 h 5392"/>
                <a:gd name="T96" fmla="*/ 2692 w 4596"/>
                <a:gd name="T97" fmla="*/ 3234 h 5392"/>
                <a:gd name="T98" fmla="*/ 2889 w 4596"/>
                <a:gd name="T99" fmla="*/ 3189 h 5392"/>
                <a:gd name="T100" fmla="*/ 3048 w 4596"/>
                <a:gd name="T101" fmla="*/ 3074 h 5392"/>
                <a:gd name="T102" fmla="*/ 3309 w 4596"/>
                <a:gd name="T103" fmla="*/ 2845 h 5392"/>
                <a:gd name="T104" fmla="*/ 3576 w 4596"/>
                <a:gd name="T105" fmla="*/ 2998 h 5392"/>
                <a:gd name="T106" fmla="*/ 3901 w 4596"/>
                <a:gd name="T107" fmla="*/ 3068 h 5392"/>
                <a:gd name="T108" fmla="*/ 3933 w 4596"/>
                <a:gd name="T109" fmla="*/ 3030 h 5392"/>
                <a:gd name="T110" fmla="*/ 4003 w 4596"/>
                <a:gd name="T111" fmla="*/ 3023 h 5392"/>
                <a:gd name="T112" fmla="*/ 4117 w 4596"/>
                <a:gd name="T113" fmla="*/ 2782 h 5392"/>
                <a:gd name="T114" fmla="*/ 4346 w 4596"/>
                <a:gd name="T115" fmla="*/ 2374 h 5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96" h="5392">
                  <a:moveTo>
                    <a:pt x="4346" y="2374"/>
                  </a:moveTo>
                  <a:lnTo>
                    <a:pt x="4346" y="2374"/>
                  </a:lnTo>
                  <a:cubicBezTo>
                    <a:pt x="4308" y="2228"/>
                    <a:pt x="4531" y="2190"/>
                    <a:pt x="4563" y="2075"/>
                  </a:cubicBezTo>
                  <a:cubicBezTo>
                    <a:pt x="4595" y="1961"/>
                    <a:pt x="4563" y="1884"/>
                    <a:pt x="4493" y="1763"/>
                  </a:cubicBezTo>
                  <a:cubicBezTo>
                    <a:pt x="4423" y="1642"/>
                    <a:pt x="4251" y="1439"/>
                    <a:pt x="4143" y="1439"/>
                  </a:cubicBezTo>
                  <a:cubicBezTo>
                    <a:pt x="4035" y="1439"/>
                    <a:pt x="3875" y="1464"/>
                    <a:pt x="3786" y="1464"/>
                  </a:cubicBezTo>
                  <a:cubicBezTo>
                    <a:pt x="3697" y="1464"/>
                    <a:pt x="3602" y="1464"/>
                    <a:pt x="3519" y="1280"/>
                  </a:cubicBezTo>
                  <a:cubicBezTo>
                    <a:pt x="3436" y="1095"/>
                    <a:pt x="3283" y="968"/>
                    <a:pt x="3252" y="885"/>
                  </a:cubicBezTo>
                  <a:cubicBezTo>
                    <a:pt x="3220" y="802"/>
                    <a:pt x="3118" y="465"/>
                    <a:pt x="3029" y="427"/>
                  </a:cubicBezTo>
                  <a:cubicBezTo>
                    <a:pt x="2940" y="389"/>
                    <a:pt x="2819" y="389"/>
                    <a:pt x="2749" y="459"/>
                  </a:cubicBezTo>
                  <a:cubicBezTo>
                    <a:pt x="2679" y="529"/>
                    <a:pt x="2609" y="414"/>
                    <a:pt x="2609" y="331"/>
                  </a:cubicBezTo>
                  <a:cubicBezTo>
                    <a:pt x="2609" y="249"/>
                    <a:pt x="2386" y="0"/>
                    <a:pt x="2386" y="109"/>
                  </a:cubicBezTo>
                  <a:cubicBezTo>
                    <a:pt x="2386" y="217"/>
                    <a:pt x="2240" y="293"/>
                    <a:pt x="2144" y="293"/>
                  </a:cubicBezTo>
                  <a:cubicBezTo>
                    <a:pt x="2081" y="293"/>
                    <a:pt x="1972" y="516"/>
                    <a:pt x="1909" y="662"/>
                  </a:cubicBezTo>
                  <a:cubicBezTo>
                    <a:pt x="1928" y="688"/>
                    <a:pt x="1947" y="707"/>
                    <a:pt x="1960" y="720"/>
                  </a:cubicBezTo>
                  <a:cubicBezTo>
                    <a:pt x="2023" y="783"/>
                    <a:pt x="2138" y="1082"/>
                    <a:pt x="2138" y="1324"/>
                  </a:cubicBezTo>
                  <a:cubicBezTo>
                    <a:pt x="2138" y="1566"/>
                    <a:pt x="2354" y="1750"/>
                    <a:pt x="2437" y="1750"/>
                  </a:cubicBezTo>
                  <a:cubicBezTo>
                    <a:pt x="2437" y="1750"/>
                    <a:pt x="2392" y="1954"/>
                    <a:pt x="2577" y="2012"/>
                  </a:cubicBezTo>
                  <a:cubicBezTo>
                    <a:pt x="2577" y="2012"/>
                    <a:pt x="2412" y="2393"/>
                    <a:pt x="2272" y="2425"/>
                  </a:cubicBezTo>
                  <a:cubicBezTo>
                    <a:pt x="2131" y="2457"/>
                    <a:pt x="2036" y="2476"/>
                    <a:pt x="2036" y="2546"/>
                  </a:cubicBezTo>
                  <a:cubicBezTo>
                    <a:pt x="2036" y="2623"/>
                    <a:pt x="1839" y="2788"/>
                    <a:pt x="1508" y="2788"/>
                  </a:cubicBezTo>
                  <a:cubicBezTo>
                    <a:pt x="1508" y="2788"/>
                    <a:pt x="1450" y="2852"/>
                    <a:pt x="1450" y="2922"/>
                  </a:cubicBezTo>
                  <a:cubicBezTo>
                    <a:pt x="1450" y="2992"/>
                    <a:pt x="1501" y="3259"/>
                    <a:pt x="1285" y="3259"/>
                  </a:cubicBezTo>
                  <a:cubicBezTo>
                    <a:pt x="1075" y="3259"/>
                    <a:pt x="1031" y="3189"/>
                    <a:pt x="860" y="3259"/>
                  </a:cubicBezTo>
                  <a:cubicBezTo>
                    <a:pt x="688" y="3329"/>
                    <a:pt x="440" y="3265"/>
                    <a:pt x="300" y="3265"/>
                  </a:cubicBezTo>
                  <a:cubicBezTo>
                    <a:pt x="160" y="3265"/>
                    <a:pt x="0" y="3514"/>
                    <a:pt x="160" y="3673"/>
                  </a:cubicBezTo>
                  <a:cubicBezTo>
                    <a:pt x="319" y="3832"/>
                    <a:pt x="586" y="3838"/>
                    <a:pt x="510" y="4233"/>
                  </a:cubicBezTo>
                  <a:cubicBezTo>
                    <a:pt x="510" y="4233"/>
                    <a:pt x="389" y="4341"/>
                    <a:pt x="389" y="4411"/>
                  </a:cubicBezTo>
                  <a:cubicBezTo>
                    <a:pt x="389" y="4481"/>
                    <a:pt x="573" y="4532"/>
                    <a:pt x="681" y="4589"/>
                  </a:cubicBezTo>
                  <a:cubicBezTo>
                    <a:pt x="790" y="4646"/>
                    <a:pt x="853" y="4704"/>
                    <a:pt x="853" y="4704"/>
                  </a:cubicBezTo>
                  <a:cubicBezTo>
                    <a:pt x="853" y="4704"/>
                    <a:pt x="599" y="4761"/>
                    <a:pt x="516" y="4761"/>
                  </a:cubicBezTo>
                  <a:cubicBezTo>
                    <a:pt x="446" y="4761"/>
                    <a:pt x="223" y="4977"/>
                    <a:pt x="58" y="5060"/>
                  </a:cubicBezTo>
                  <a:cubicBezTo>
                    <a:pt x="96" y="5066"/>
                    <a:pt x="153" y="5085"/>
                    <a:pt x="274" y="5200"/>
                  </a:cubicBezTo>
                  <a:cubicBezTo>
                    <a:pt x="440" y="5372"/>
                    <a:pt x="395" y="5321"/>
                    <a:pt x="624" y="5219"/>
                  </a:cubicBezTo>
                  <a:cubicBezTo>
                    <a:pt x="853" y="5117"/>
                    <a:pt x="1266" y="5391"/>
                    <a:pt x="1323" y="5391"/>
                  </a:cubicBezTo>
                  <a:cubicBezTo>
                    <a:pt x="1381" y="5391"/>
                    <a:pt x="1412" y="5213"/>
                    <a:pt x="1450" y="5257"/>
                  </a:cubicBezTo>
                  <a:cubicBezTo>
                    <a:pt x="1495" y="5295"/>
                    <a:pt x="1559" y="5257"/>
                    <a:pt x="1559" y="5257"/>
                  </a:cubicBezTo>
                  <a:cubicBezTo>
                    <a:pt x="1680" y="5105"/>
                    <a:pt x="1762" y="5117"/>
                    <a:pt x="1762" y="5117"/>
                  </a:cubicBezTo>
                  <a:cubicBezTo>
                    <a:pt x="2112" y="5257"/>
                    <a:pt x="2227" y="5175"/>
                    <a:pt x="2227" y="5175"/>
                  </a:cubicBezTo>
                  <a:cubicBezTo>
                    <a:pt x="2252" y="5111"/>
                    <a:pt x="2182" y="4984"/>
                    <a:pt x="2125" y="4926"/>
                  </a:cubicBezTo>
                  <a:cubicBezTo>
                    <a:pt x="2074" y="4875"/>
                    <a:pt x="2023" y="4888"/>
                    <a:pt x="2023" y="4818"/>
                  </a:cubicBezTo>
                  <a:cubicBezTo>
                    <a:pt x="2023" y="4754"/>
                    <a:pt x="1972" y="4615"/>
                    <a:pt x="1972" y="4589"/>
                  </a:cubicBezTo>
                  <a:cubicBezTo>
                    <a:pt x="1972" y="4557"/>
                    <a:pt x="2023" y="4430"/>
                    <a:pt x="1985" y="4360"/>
                  </a:cubicBezTo>
                  <a:cubicBezTo>
                    <a:pt x="1947" y="4296"/>
                    <a:pt x="1832" y="4315"/>
                    <a:pt x="1864" y="4201"/>
                  </a:cubicBezTo>
                  <a:cubicBezTo>
                    <a:pt x="1902" y="4093"/>
                    <a:pt x="1947" y="4125"/>
                    <a:pt x="1985" y="4125"/>
                  </a:cubicBezTo>
                  <a:cubicBezTo>
                    <a:pt x="1922" y="3863"/>
                    <a:pt x="2176" y="3634"/>
                    <a:pt x="2208" y="3634"/>
                  </a:cubicBezTo>
                  <a:cubicBezTo>
                    <a:pt x="2246" y="3634"/>
                    <a:pt x="2259" y="3494"/>
                    <a:pt x="2361" y="3424"/>
                  </a:cubicBezTo>
                  <a:cubicBezTo>
                    <a:pt x="2456" y="3354"/>
                    <a:pt x="2641" y="3418"/>
                    <a:pt x="2685" y="3380"/>
                  </a:cubicBezTo>
                  <a:cubicBezTo>
                    <a:pt x="2723" y="3335"/>
                    <a:pt x="2641" y="3284"/>
                    <a:pt x="2692" y="3234"/>
                  </a:cubicBezTo>
                  <a:cubicBezTo>
                    <a:pt x="2749" y="3176"/>
                    <a:pt x="2870" y="3189"/>
                    <a:pt x="2889" y="3189"/>
                  </a:cubicBezTo>
                  <a:cubicBezTo>
                    <a:pt x="2908" y="3189"/>
                    <a:pt x="2991" y="3087"/>
                    <a:pt x="3048" y="3074"/>
                  </a:cubicBezTo>
                  <a:cubicBezTo>
                    <a:pt x="3112" y="3062"/>
                    <a:pt x="3131" y="2877"/>
                    <a:pt x="3309" y="2845"/>
                  </a:cubicBezTo>
                  <a:cubicBezTo>
                    <a:pt x="3481" y="2813"/>
                    <a:pt x="3468" y="2998"/>
                    <a:pt x="3576" y="2998"/>
                  </a:cubicBezTo>
                  <a:cubicBezTo>
                    <a:pt x="3678" y="2998"/>
                    <a:pt x="3869" y="3068"/>
                    <a:pt x="3901" y="3068"/>
                  </a:cubicBezTo>
                  <a:cubicBezTo>
                    <a:pt x="3933" y="3068"/>
                    <a:pt x="3933" y="3030"/>
                    <a:pt x="3933" y="3030"/>
                  </a:cubicBezTo>
                  <a:cubicBezTo>
                    <a:pt x="3958" y="3030"/>
                    <a:pt x="3984" y="3023"/>
                    <a:pt x="4003" y="3023"/>
                  </a:cubicBezTo>
                  <a:cubicBezTo>
                    <a:pt x="4047" y="2915"/>
                    <a:pt x="4098" y="2801"/>
                    <a:pt x="4117" y="2782"/>
                  </a:cubicBezTo>
                  <a:cubicBezTo>
                    <a:pt x="4155" y="2750"/>
                    <a:pt x="4385" y="2521"/>
                    <a:pt x="4346" y="237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0" name="Freeform 498">
              <a:extLst>
                <a:ext uri="{FF2B5EF4-FFF2-40B4-BE49-F238E27FC236}">
                  <a16:creationId xmlns:a16="http://schemas.microsoft.com/office/drawing/2014/main" id="{869437CD-828C-AA44-8913-F427E5908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9349" y="8970608"/>
              <a:ext cx="2432046" cy="2124215"/>
            </a:xfrm>
            <a:custGeom>
              <a:avLst/>
              <a:gdLst>
                <a:gd name="T0" fmla="*/ 2609 w 4736"/>
                <a:gd name="T1" fmla="*/ 70 h 4138"/>
                <a:gd name="T2" fmla="*/ 2444 w 4736"/>
                <a:gd name="T3" fmla="*/ 592 h 4138"/>
                <a:gd name="T4" fmla="*/ 1833 w 4736"/>
                <a:gd name="T5" fmla="*/ 1056 h 4138"/>
                <a:gd name="T6" fmla="*/ 1489 w 4736"/>
                <a:gd name="T7" fmla="*/ 1515 h 4138"/>
                <a:gd name="T8" fmla="*/ 1852 w 4736"/>
                <a:gd name="T9" fmla="*/ 1954 h 4138"/>
                <a:gd name="T10" fmla="*/ 1044 w 4736"/>
                <a:gd name="T11" fmla="*/ 1827 h 4138"/>
                <a:gd name="T12" fmla="*/ 776 w 4736"/>
                <a:gd name="T13" fmla="*/ 1585 h 4138"/>
                <a:gd name="T14" fmla="*/ 464 w 4736"/>
                <a:gd name="T15" fmla="*/ 1782 h 4138"/>
                <a:gd name="T16" fmla="*/ 490 w 4736"/>
                <a:gd name="T17" fmla="*/ 2138 h 4138"/>
                <a:gd name="T18" fmla="*/ 343 w 4736"/>
                <a:gd name="T19" fmla="*/ 2749 h 4138"/>
                <a:gd name="T20" fmla="*/ 0 w 4736"/>
                <a:gd name="T21" fmla="*/ 3398 h 4138"/>
                <a:gd name="T22" fmla="*/ 572 w 4736"/>
                <a:gd name="T23" fmla="*/ 3583 h 4138"/>
                <a:gd name="T24" fmla="*/ 668 w 4736"/>
                <a:gd name="T25" fmla="*/ 3430 h 4138"/>
                <a:gd name="T26" fmla="*/ 795 w 4736"/>
                <a:gd name="T27" fmla="*/ 3316 h 4138"/>
                <a:gd name="T28" fmla="*/ 929 w 4736"/>
                <a:gd name="T29" fmla="*/ 3227 h 4138"/>
                <a:gd name="T30" fmla="*/ 1094 w 4736"/>
                <a:gd name="T31" fmla="*/ 3354 h 4138"/>
                <a:gd name="T32" fmla="*/ 1069 w 4736"/>
                <a:gd name="T33" fmla="*/ 3653 h 4138"/>
                <a:gd name="T34" fmla="*/ 1228 w 4736"/>
                <a:gd name="T35" fmla="*/ 3748 h 4138"/>
                <a:gd name="T36" fmla="*/ 1623 w 4736"/>
                <a:gd name="T37" fmla="*/ 3882 h 4138"/>
                <a:gd name="T38" fmla="*/ 2049 w 4736"/>
                <a:gd name="T39" fmla="*/ 4111 h 4138"/>
                <a:gd name="T40" fmla="*/ 2431 w 4736"/>
                <a:gd name="T41" fmla="*/ 4118 h 4138"/>
                <a:gd name="T42" fmla="*/ 2654 w 4736"/>
                <a:gd name="T43" fmla="*/ 3990 h 4138"/>
                <a:gd name="T44" fmla="*/ 2844 w 4736"/>
                <a:gd name="T45" fmla="*/ 3895 h 4138"/>
                <a:gd name="T46" fmla="*/ 3175 w 4736"/>
                <a:gd name="T47" fmla="*/ 3869 h 4138"/>
                <a:gd name="T48" fmla="*/ 3271 w 4736"/>
                <a:gd name="T49" fmla="*/ 3577 h 4138"/>
                <a:gd name="T50" fmla="*/ 3188 w 4736"/>
                <a:gd name="T51" fmla="*/ 3519 h 4138"/>
                <a:gd name="T52" fmla="*/ 3519 w 4736"/>
                <a:gd name="T53" fmla="*/ 3316 h 4138"/>
                <a:gd name="T54" fmla="*/ 3806 w 4736"/>
                <a:gd name="T55" fmla="*/ 3004 h 4138"/>
                <a:gd name="T56" fmla="*/ 3844 w 4736"/>
                <a:gd name="T57" fmla="*/ 2921 h 4138"/>
                <a:gd name="T58" fmla="*/ 4066 w 4736"/>
                <a:gd name="T59" fmla="*/ 2787 h 4138"/>
                <a:gd name="T60" fmla="*/ 4149 w 4736"/>
                <a:gd name="T61" fmla="*/ 2775 h 4138"/>
                <a:gd name="T62" fmla="*/ 4442 w 4736"/>
                <a:gd name="T63" fmla="*/ 1916 h 4138"/>
                <a:gd name="T64" fmla="*/ 3519 w 4736"/>
                <a:gd name="T65" fmla="*/ 1763 h 4138"/>
                <a:gd name="T66" fmla="*/ 3526 w 4736"/>
                <a:gd name="T67" fmla="*/ 827 h 4138"/>
                <a:gd name="T68" fmla="*/ 2940 w 4736"/>
                <a:gd name="T69" fmla="*/ 121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36" h="4138">
                  <a:moveTo>
                    <a:pt x="2609" y="70"/>
                  </a:moveTo>
                  <a:lnTo>
                    <a:pt x="2609" y="70"/>
                  </a:lnTo>
                  <a:cubicBezTo>
                    <a:pt x="2514" y="159"/>
                    <a:pt x="2666" y="299"/>
                    <a:pt x="2717" y="420"/>
                  </a:cubicBezTo>
                  <a:cubicBezTo>
                    <a:pt x="2775" y="547"/>
                    <a:pt x="2552" y="592"/>
                    <a:pt x="2444" y="592"/>
                  </a:cubicBezTo>
                  <a:cubicBezTo>
                    <a:pt x="2335" y="592"/>
                    <a:pt x="2202" y="764"/>
                    <a:pt x="2094" y="789"/>
                  </a:cubicBezTo>
                  <a:cubicBezTo>
                    <a:pt x="1992" y="821"/>
                    <a:pt x="1903" y="980"/>
                    <a:pt x="1833" y="1056"/>
                  </a:cubicBezTo>
                  <a:cubicBezTo>
                    <a:pt x="1756" y="1126"/>
                    <a:pt x="1743" y="1234"/>
                    <a:pt x="1743" y="1298"/>
                  </a:cubicBezTo>
                  <a:cubicBezTo>
                    <a:pt x="1743" y="1362"/>
                    <a:pt x="1527" y="1413"/>
                    <a:pt x="1489" y="1515"/>
                  </a:cubicBezTo>
                  <a:cubicBezTo>
                    <a:pt x="1451" y="1616"/>
                    <a:pt x="1584" y="1610"/>
                    <a:pt x="1680" y="1635"/>
                  </a:cubicBezTo>
                  <a:cubicBezTo>
                    <a:pt x="1782" y="1667"/>
                    <a:pt x="1922" y="1877"/>
                    <a:pt x="1852" y="1954"/>
                  </a:cubicBezTo>
                  <a:cubicBezTo>
                    <a:pt x="1775" y="2024"/>
                    <a:pt x="1514" y="1954"/>
                    <a:pt x="1355" y="1954"/>
                  </a:cubicBezTo>
                  <a:cubicBezTo>
                    <a:pt x="1196" y="1954"/>
                    <a:pt x="1113" y="1827"/>
                    <a:pt x="1044" y="1827"/>
                  </a:cubicBezTo>
                  <a:cubicBezTo>
                    <a:pt x="973" y="1827"/>
                    <a:pt x="903" y="1756"/>
                    <a:pt x="903" y="1680"/>
                  </a:cubicBezTo>
                  <a:cubicBezTo>
                    <a:pt x="903" y="1604"/>
                    <a:pt x="852" y="1508"/>
                    <a:pt x="776" y="1585"/>
                  </a:cubicBezTo>
                  <a:cubicBezTo>
                    <a:pt x="700" y="1661"/>
                    <a:pt x="802" y="1782"/>
                    <a:pt x="802" y="1782"/>
                  </a:cubicBezTo>
                  <a:cubicBezTo>
                    <a:pt x="744" y="1839"/>
                    <a:pt x="560" y="1782"/>
                    <a:pt x="464" y="1782"/>
                  </a:cubicBezTo>
                  <a:cubicBezTo>
                    <a:pt x="407" y="1782"/>
                    <a:pt x="337" y="1845"/>
                    <a:pt x="286" y="1896"/>
                  </a:cubicBezTo>
                  <a:cubicBezTo>
                    <a:pt x="369" y="1966"/>
                    <a:pt x="445" y="2062"/>
                    <a:pt x="490" y="2138"/>
                  </a:cubicBezTo>
                  <a:cubicBezTo>
                    <a:pt x="560" y="2259"/>
                    <a:pt x="592" y="2336"/>
                    <a:pt x="560" y="2450"/>
                  </a:cubicBezTo>
                  <a:cubicBezTo>
                    <a:pt x="528" y="2565"/>
                    <a:pt x="305" y="2603"/>
                    <a:pt x="343" y="2749"/>
                  </a:cubicBezTo>
                  <a:cubicBezTo>
                    <a:pt x="382" y="2896"/>
                    <a:pt x="152" y="3125"/>
                    <a:pt x="114" y="3157"/>
                  </a:cubicBezTo>
                  <a:cubicBezTo>
                    <a:pt x="95" y="3176"/>
                    <a:pt x="44" y="3290"/>
                    <a:pt x="0" y="3398"/>
                  </a:cubicBezTo>
                  <a:cubicBezTo>
                    <a:pt x="165" y="3379"/>
                    <a:pt x="159" y="3456"/>
                    <a:pt x="159" y="3456"/>
                  </a:cubicBezTo>
                  <a:cubicBezTo>
                    <a:pt x="216" y="3729"/>
                    <a:pt x="541" y="3615"/>
                    <a:pt x="572" y="3583"/>
                  </a:cubicBezTo>
                  <a:cubicBezTo>
                    <a:pt x="604" y="3551"/>
                    <a:pt x="528" y="3430"/>
                    <a:pt x="547" y="3405"/>
                  </a:cubicBezTo>
                  <a:cubicBezTo>
                    <a:pt x="572" y="3379"/>
                    <a:pt x="642" y="3430"/>
                    <a:pt x="668" y="3430"/>
                  </a:cubicBezTo>
                  <a:cubicBezTo>
                    <a:pt x="693" y="3430"/>
                    <a:pt x="865" y="3475"/>
                    <a:pt x="865" y="3417"/>
                  </a:cubicBezTo>
                  <a:cubicBezTo>
                    <a:pt x="865" y="3360"/>
                    <a:pt x="763" y="3316"/>
                    <a:pt x="795" y="3316"/>
                  </a:cubicBezTo>
                  <a:cubicBezTo>
                    <a:pt x="827" y="3316"/>
                    <a:pt x="840" y="3188"/>
                    <a:pt x="840" y="3188"/>
                  </a:cubicBezTo>
                  <a:cubicBezTo>
                    <a:pt x="840" y="3188"/>
                    <a:pt x="884" y="3227"/>
                    <a:pt x="929" y="3227"/>
                  </a:cubicBezTo>
                  <a:cubicBezTo>
                    <a:pt x="980" y="3227"/>
                    <a:pt x="929" y="3417"/>
                    <a:pt x="993" y="3354"/>
                  </a:cubicBezTo>
                  <a:cubicBezTo>
                    <a:pt x="1056" y="3290"/>
                    <a:pt x="1094" y="3354"/>
                    <a:pt x="1094" y="3354"/>
                  </a:cubicBezTo>
                  <a:cubicBezTo>
                    <a:pt x="1094" y="3551"/>
                    <a:pt x="929" y="3398"/>
                    <a:pt x="814" y="3513"/>
                  </a:cubicBezTo>
                  <a:cubicBezTo>
                    <a:pt x="700" y="3627"/>
                    <a:pt x="986" y="3627"/>
                    <a:pt x="1069" y="3653"/>
                  </a:cubicBezTo>
                  <a:cubicBezTo>
                    <a:pt x="1152" y="3678"/>
                    <a:pt x="1069" y="3545"/>
                    <a:pt x="1215" y="3570"/>
                  </a:cubicBezTo>
                  <a:cubicBezTo>
                    <a:pt x="1362" y="3602"/>
                    <a:pt x="1228" y="3653"/>
                    <a:pt x="1228" y="3748"/>
                  </a:cubicBezTo>
                  <a:cubicBezTo>
                    <a:pt x="1228" y="3850"/>
                    <a:pt x="1311" y="3831"/>
                    <a:pt x="1311" y="3831"/>
                  </a:cubicBezTo>
                  <a:cubicBezTo>
                    <a:pt x="1616" y="3780"/>
                    <a:pt x="1483" y="3908"/>
                    <a:pt x="1623" y="3882"/>
                  </a:cubicBezTo>
                  <a:cubicBezTo>
                    <a:pt x="1763" y="3857"/>
                    <a:pt x="1820" y="3952"/>
                    <a:pt x="1820" y="3952"/>
                  </a:cubicBezTo>
                  <a:cubicBezTo>
                    <a:pt x="1973" y="4022"/>
                    <a:pt x="1985" y="4137"/>
                    <a:pt x="2049" y="4111"/>
                  </a:cubicBezTo>
                  <a:cubicBezTo>
                    <a:pt x="2151" y="4009"/>
                    <a:pt x="2291" y="4022"/>
                    <a:pt x="2291" y="4022"/>
                  </a:cubicBezTo>
                  <a:cubicBezTo>
                    <a:pt x="2374" y="4003"/>
                    <a:pt x="2380" y="4118"/>
                    <a:pt x="2431" y="4118"/>
                  </a:cubicBezTo>
                  <a:cubicBezTo>
                    <a:pt x="2463" y="4118"/>
                    <a:pt x="2495" y="4054"/>
                    <a:pt x="2539" y="4022"/>
                  </a:cubicBezTo>
                  <a:cubicBezTo>
                    <a:pt x="2577" y="3990"/>
                    <a:pt x="2635" y="4003"/>
                    <a:pt x="2654" y="3990"/>
                  </a:cubicBezTo>
                  <a:cubicBezTo>
                    <a:pt x="2679" y="3958"/>
                    <a:pt x="2755" y="4028"/>
                    <a:pt x="2800" y="4028"/>
                  </a:cubicBezTo>
                  <a:cubicBezTo>
                    <a:pt x="2851" y="4028"/>
                    <a:pt x="2794" y="3869"/>
                    <a:pt x="2844" y="3895"/>
                  </a:cubicBezTo>
                  <a:cubicBezTo>
                    <a:pt x="2895" y="3920"/>
                    <a:pt x="3004" y="3850"/>
                    <a:pt x="3067" y="3825"/>
                  </a:cubicBezTo>
                  <a:cubicBezTo>
                    <a:pt x="3125" y="3799"/>
                    <a:pt x="3144" y="3869"/>
                    <a:pt x="3175" y="3869"/>
                  </a:cubicBezTo>
                  <a:cubicBezTo>
                    <a:pt x="3207" y="3869"/>
                    <a:pt x="3277" y="3710"/>
                    <a:pt x="3245" y="3685"/>
                  </a:cubicBezTo>
                  <a:cubicBezTo>
                    <a:pt x="3220" y="3653"/>
                    <a:pt x="3271" y="3609"/>
                    <a:pt x="3271" y="3577"/>
                  </a:cubicBezTo>
                  <a:cubicBezTo>
                    <a:pt x="3271" y="3551"/>
                    <a:pt x="3163" y="3609"/>
                    <a:pt x="3118" y="3609"/>
                  </a:cubicBezTo>
                  <a:cubicBezTo>
                    <a:pt x="3074" y="3609"/>
                    <a:pt x="3118" y="3500"/>
                    <a:pt x="3188" y="3519"/>
                  </a:cubicBezTo>
                  <a:cubicBezTo>
                    <a:pt x="3258" y="3538"/>
                    <a:pt x="3335" y="3373"/>
                    <a:pt x="3354" y="3316"/>
                  </a:cubicBezTo>
                  <a:cubicBezTo>
                    <a:pt x="3373" y="3258"/>
                    <a:pt x="3468" y="3316"/>
                    <a:pt x="3519" y="3316"/>
                  </a:cubicBezTo>
                  <a:cubicBezTo>
                    <a:pt x="3570" y="3316"/>
                    <a:pt x="3634" y="3067"/>
                    <a:pt x="3634" y="3067"/>
                  </a:cubicBezTo>
                  <a:cubicBezTo>
                    <a:pt x="3761" y="3112"/>
                    <a:pt x="3755" y="2953"/>
                    <a:pt x="3806" y="3004"/>
                  </a:cubicBezTo>
                  <a:cubicBezTo>
                    <a:pt x="3856" y="3055"/>
                    <a:pt x="3895" y="3036"/>
                    <a:pt x="3895" y="3036"/>
                  </a:cubicBezTo>
                  <a:cubicBezTo>
                    <a:pt x="3907" y="3016"/>
                    <a:pt x="3831" y="2972"/>
                    <a:pt x="3844" y="2921"/>
                  </a:cubicBezTo>
                  <a:cubicBezTo>
                    <a:pt x="3856" y="2845"/>
                    <a:pt x="3958" y="2749"/>
                    <a:pt x="3990" y="2730"/>
                  </a:cubicBezTo>
                  <a:cubicBezTo>
                    <a:pt x="4048" y="2698"/>
                    <a:pt x="4028" y="2762"/>
                    <a:pt x="4066" y="2787"/>
                  </a:cubicBezTo>
                  <a:cubicBezTo>
                    <a:pt x="4105" y="2807"/>
                    <a:pt x="4111" y="2679"/>
                    <a:pt x="4111" y="2736"/>
                  </a:cubicBezTo>
                  <a:cubicBezTo>
                    <a:pt x="4111" y="2794"/>
                    <a:pt x="4149" y="2775"/>
                    <a:pt x="4149" y="2775"/>
                  </a:cubicBezTo>
                  <a:cubicBezTo>
                    <a:pt x="4168" y="2692"/>
                    <a:pt x="4353" y="2603"/>
                    <a:pt x="4353" y="2603"/>
                  </a:cubicBezTo>
                  <a:cubicBezTo>
                    <a:pt x="4264" y="2514"/>
                    <a:pt x="4735" y="2094"/>
                    <a:pt x="4442" y="1916"/>
                  </a:cubicBezTo>
                  <a:cubicBezTo>
                    <a:pt x="4308" y="1839"/>
                    <a:pt x="4117" y="2011"/>
                    <a:pt x="3977" y="1979"/>
                  </a:cubicBezTo>
                  <a:cubicBezTo>
                    <a:pt x="3837" y="1954"/>
                    <a:pt x="3710" y="1827"/>
                    <a:pt x="3519" y="1763"/>
                  </a:cubicBezTo>
                  <a:cubicBezTo>
                    <a:pt x="3328" y="1699"/>
                    <a:pt x="3290" y="1336"/>
                    <a:pt x="3290" y="1273"/>
                  </a:cubicBezTo>
                  <a:cubicBezTo>
                    <a:pt x="3290" y="1203"/>
                    <a:pt x="3526" y="827"/>
                    <a:pt x="3526" y="827"/>
                  </a:cubicBezTo>
                  <a:cubicBezTo>
                    <a:pt x="3583" y="598"/>
                    <a:pt x="3169" y="617"/>
                    <a:pt x="3067" y="426"/>
                  </a:cubicBezTo>
                  <a:cubicBezTo>
                    <a:pt x="2991" y="394"/>
                    <a:pt x="2953" y="229"/>
                    <a:pt x="2940" y="121"/>
                  </a:cubicBezTo>
                  <a:cubicBezTo>
                    <a:pt x="2768" y="134"/>
                    <a:pt x="2679" y="0"/>
                    <a:pt x="2609" y="7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1" name="Freeform 499">
              <a:extLst>
                <a:ext uri="{FF2B5EF4-FFF2-40B4-BE49-F238E27FC236}">
                  <a16:creationId xmlns:a16="http://schemas.microsoft.com/office/drawing/2014/main" id="{33E41678-94BF-9146-A32D-FD8CA2E19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5704" y="7321962"/>
              <a:ext cx="1811579" cy="2264622"/>
            </a:xfrm>
            <a:custGeom>
              <a:avLst/>
              <a:gdLst>
                <a:gd name="T0" fmla="*/ 3258 w 3526"/>
                <a:gd name="T1" fmla="*/ 3532 h 4411"/>
                <a:gd name="T2" fmla="*/ 3258 w 3526"/>
                <a:gd name="T3" fmla="*/ 3532 h 4411"/>
                <a:gd name="T4" fmla="*/ 3525 w 3526"/>
                <a:gd name="T5" fmla="*/ 3181 h 4411"/>
                <a:gd name="T6" fmla="*/ 3321 w 3526"/>
                <a:gd name="T7" fmla="*/ 3092 h 4411"/>
                <a:gd name="T8" fmla="*/ 3111 w 3526"/>
                <a:gd name="T9" fmla="*/ 2882 h 4411"/>
                <a:gd name="T10" fmla="*/ 2685 w 3526"/>
                <a:gd name="T11" fmla="*/ 2825 h 4411"/>
                <a:gd name="T12" fmla="*/ 2589 w 3526"/>
                <a:gd name="T13" fmla="*/ 2386 h 4411"/>
                <a:gd name="T14" fmla="*/ 2392 w 3526"/>
                <a:gd name="T15" fmla="*/ 1711 h 4411"/>
                <a:gd name="T16" fmla="*/ 2398 w 3526"/>
                <a:gd name="T17" fmla="*/ 1234 h 4411"/>
                <a:gd name="T18" fmla="*/ 2634 w 3526"/>
                <a:gd name="T19" fmla="*/ 1030 h 4411"/>
                <a:gd name="T20" fmla="*/ 2583 w 3526"/>
                <a:gd name="T21" fmla="*/ 630 h 4411"/>
                <a:gd name="T22" fmla="*/ 2048 w 3526"/>
                <a:gd name="T23" fmla="*/ 179 h 4411"/>
                <a:gd name="T24" fmla="*/ 1348 w 3526"/>
                <a:gd name="T25" fmla="*/ 115 h 4411"/>
                <a:gd name="T26" fmla="*/ 706 w 3526"/>
                <a:gd name="T27" fmla="*/ 382 h 4411"/>
                <a:gd name="T28" fmla="*/ 235 w 3526"/>
                <a:gd name="T29" fmla="*/ 834 h 4411"/>
                <a:gd name="T30" fmla="*/ 591 w 3526"/>
                <a:gd name="T31" fmla="*/ 1126 h 4411"/>
                <a:gd name="T32" fmla="*/ 661 w 3526"/>
                <a:gd name="T33" fmla="*/ 1686 h 4411"/>
                <a:gd name="T34" fmla="*/ 591 w 3526"/>
                <a:gd name="T35" fmla="*/ 2214 h 4411"/>
                <a:gd name="T36" fmla="*/ 591 w 3526"/>
                <a:gd name="T37" fmla="*/ 2749 h 4411"/>
                <a:gd name="T38" fmla="*/ 140 w 3526"/>
                <a:gd name="T39" fmla="*/ 3162 h 4411"/>
                <a:gd name="T40" fmla="*/ 0 w 3526"/>
                <a:gd name="T41" fmla="*/ 3691 h 4411"/>
                <a:gd name="T42" fmla="*/ 38 w 3526"/>
                <a:gd name="T43" fmla="*/ 3862 h 4411"/>
                <a:gd name="T44" fmla="*/ 102 w 3526"/>
                <a:gd name="T45" fmla="*/ 4263 h 4411"/>
                <a:gd name="T46" fmla="*/ 337 w 3526"/>
                <a:gd name="T47" fmla="*/ 4372 h 4411"/>
                <a:gd name="T48" fmla="*/ 578 w 3526"/>
                <a:gd name="T49" fmla="*/ 4181 h 4411"/>
                <a:gd name="T50" fmla="*/ 973 w 3526"/>
                <a:gd name="T51" fmla="*/ 3735 h 4411"/>
                <a:gd name="T52" fmla="*/ 1017 w 3526"/>
                <a:gd name="T53" fmla="*/ 3913 h 4411"/>
                <a:gd name="T54" fmla="*/ 1304 w 3526"/>
                <a:gd name="T55" fmla="*/ 4244 h 4411"/>
                <a:gd name="T56" fmla="*/ 1539 w 3526"/>
                <a:gd name="T57" fmla="*/ 3875 h 4411"/>
                <a:gd name="T58" fmla="*/ 1781 w 3526"/>
                <a:gd name="T59" fmla="*/ 3691 h 4411"/>
                <a:gd name="T60" fmla="*/ 2004 w 3526"/>
                <a:gd name="T61" fmla="*/ 3913 h 4411"/>
                <a:gd name="T62" fmla="*/ 2144 w 3526"/>
                <a:gd name="T63" fmla="*/ 4041 h 4411"/>
                <a:gd name="T64" fmla="*/ 2424 w 3526"/>
                <a:gd name="T65" fmla="*/ 4009 h 4411"/>
                <a:gd name="T66" fmla="*/ 2558 w 3526"/>
                <a:gd name="T67" fmla="*/ 4225 h 4411"/>
                <a:gd name="T68" fmla="*/ 2717 w 3526"/>
                <a:gd name="T69" fmla="*/ 4066 h 4411"/>
                <a:gd name="T70" fmla="*/ 3258 w 3526"/>
                <a:gd name="T71" fmla="*/ 3532 h 4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26" h="4411">
                  <a:moveTo>
                    <a:pt x="3258" y="3532"/>
                  </a:moveTo>
                  <a:lnTo>
                    <a:pt x="3258" y="3532"/>
                  </a:lnTo>
                  <a:cubicBezTo>
                    <a:pt x="3258" y="3302"/>
                    <a:pt x="3474" y="3372"/>
                    <a:pt x="3525" y="3181"/>
                  </a:cubicBezTo>
                  <a:cubicBezTo>
                    <a:pt x="3525" y="3181"/>
                    <a:pt x="3461" y="3137"/>
                    <a:pt x="3321" y="3092"/>
                  </a:cubicBezTo>
                  <a:cubicBezTo>
                    <a:pt x="3321" y="3092"/>
                    <a:pt x="3289" y="2882"/>
                    <a:pt x="3111" y="2882"/>
                  </a:cubicBezTo>
                  <a:cubicBezTo>
                    <a:pt x="2939" y="2882"/>
                    <a:pt x="2723" y="2965"/>
                    <a:pt x="2685" y="2825"/>
                  </a:cubicBezTo>
                  <a:cubicBezTo>
                    <a:pt x="2647" y="2685"/>
                    <a:pt x="2869" y="2494"/>
                    <a:pt x="2589" y="2386"/>
                  </a:cubicBezTo>
                  <a:cubicBezTo>
                    <a:pt x="2309" y="2278"/>
                    <a:pt x="2284" y="1813"/>
                    <a:pt x="2392" y="1711"/>
                  </a:cubicBezTo>
                  <a:cubicBezTo>
                    <a:pt x="2494" y="1603"/>
                    <a:pt x="2481" y="1317"/>
                    <a:pt x="2398" y="1234"/>
                  </a:cubicBezTo>
                  <a:cubicBezTo>
                    <a:pt x="2309" y="1145"/>
                    <a:pt x="2570" y="1088"/>
                    <a:pt x="2634" y="1030"/>
                  </a:cubicBezTo>
                  <a:cubicBezTo>
                    <a:pt x="2691" y="967"/>
                    <a:pt x="2812" y="630"/>
                    <a:pt x="2583" y="630"/>
                  </a:cubicBezTo>
                  <a:cubicBezTo>
                    <a:pt x="2354" y="630"/>
                    <a:pt x="2297" y="179"/>
                    <a:pt x="2048" y="179"/>
                  </a:cubicBezTo>
                  <a:cubicBezTo>
                    <a:pt x="1800" y="179"/>
                    <a:pt x="1463" y="229"/>
                    <a:pt x="1348" y="115"/>
                  </a:cubicBezTo>
                  <a:cubicBezTo>
                    <a:pt x="1234" y="0"/>
                    <a:pt x="565" y="115"/>
                    <a:pt x="706" y="382"/>
                  </a:cubicBezTo>
                  <a:cubicBezTo>
                    <a:pt x="839" y="624"/>
                    <a:pt x="363" y="528"/>
                    <a:pt x="235" y="834"/>
                  </a:cubicBezTo>
                  <a:cubicBezTo>
                    <a:pt x="356" y="928"/>
                    <a:pt x="432" y="1126"/>
                    <a:pt x="591" y="1126"/>
                  </a:cubicBezTo>
                  <a:cubicBezTo>
                    <a:pt x="591" y="1126"/>
                    <a:pt x="737" y="1527"/>
                    <a:pt x="661" y="1686"/>
                  </a:cubicBezTo>
                  <a:cubicBezTo>
                    <a:pt x="591" y="1845"/>
                    <a:pt x="591" y="2106"/>
                    <a:pt x="591" y="2214"/>
                  </a:cubicBezTo>
                  <a:cubicBezTo>
                    <a:pt x="591" y="2322"/>
                    <a:pt x="667" y="2666"/>
                    <a:pt x="591" y="2749"/>
                  </a:cubicBezTo>
                  <a:cubicBezTo>
                    <a:pt x="515" y="2825"/>
                    <a:pt x="140" y="3086"/>
                    <a:pt x="140" y="3162"/>
                  </a:cubicBezTo>
                  <a:cubicBezTo>
                    <a:pt x="140" y="3232"/>
                    <a:pt x="153" y="3621"/>
                    <a:pt x="0" y="3691"/>
                  </a:cubicBezTo>
                  <a:cubicBezTo>
                    <a:pt x="0" y="3754"/>
                    <a:pt x="6" y="3831"/>
                    <a:pt x="38" y="3862"/>
                  </a:cubicBezTo>
                  <a:cubicBezTo>
                    <a:pt x="96" y="3920"/>
                    <a:pt x="153" y="4161"/>
                    <a:pt x="102" y="4263"/>
                  </a:cubicBezTo>
                  <a:cubicBezTo>
                    <a:pt x="51" y="4372"/>
                    <a:pt x="185" y="4410"/>
                    <a:pt x="337" y="4372"/>
                  </a:cubicBezTo>
                  <a:cubicBezTo>
                    <a:pt x="489" y="4327"/>
                    <a:pt x="540" y="4340"/>
                    <a:pt x="578" y="4181"/>
                  </a:cubicBezTo>
                  <a:cubicBezTo>
                    <a:pt x="616" y="4028"/>
                    <a:pt x="890" y="3735"/>
                    <a:pt x="973" y="3735"/>
                  </a:cubicBezTo>
                  <a:cubicBezTo>
                    <a:pt x="1062" y="3735"/>
                    <a:pt x="928" y="3875"/>
                    <a:pt x="1017" y="3913"/>
                  </a:cubicBezTo>
                  <a:cubicBezTo>
                    <a:pt x="1087" y="3945"/>
                    <a:pt x="1221" y="4136"/>
                    <a:pt x="1304" y="4244"/>
                  </a:cubicBezTo>
                  <a:cubicBezTo>
                    <a:pt x="1367" y="4098"/>
                    <a:pt x="1476" y="3875"/>
                    <a:pt x="1539" y="3875"/>
                  </a:cubicBezTo>
                  <a:cubicBezTo>
                    <a:pt x="1635" y="3875"/>
                    <a:pt x="1781" y="3799"/>
                    <a:pt x="1781" y="3691"/>
                  </a:cubicBezTo>
                  <a:cubicBezTo>
                    <a:pt x="1781" y="3582"/>
                    <a:pt x="2004" y="3831"/>
                    <a:pt x="2004" y="3913"/>
                  </a:cubicBezTo>
                  <a:cubicBezTo>
                    <a:pt x="2004" y="3996"/>
                    <a:pt x="2074" y="4111"/>
                    <a:pt x="2144" y="4041"/>
                  </a:cubicBezTo>
                  <a:cubicBezTo>
                    <a:pt x="2214" y="3971"/>
                    <a:pt x="2335" y="3971"/>
                    <a:pt x="2424" y="4009"/>
                  </a:cubicBezTo>
                  <a:cubicBezTo>
                    <a:pt x="2468" y="4028"/>
                    <a:pt x="2513" y="4123"/>
                    <a:pt x="2558" y="4225"/>
                  </a:cubicBezTo>
                  <a:cubicBezTo>
                    <a:pt x="2596" y="4187"/>
                    <a:pt x="2647" y="4130"/>
                    <a:pt x="2717" y="4066"/>
                  </a:cubicBezTo>
                  <a:cubicBezTo>
                    <a:pt x="2850" y="3932"/>
                    <a:pt x="3258" y="3761"/>
                    <a:pt x="3258" y="353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2" name="Freeform 500">
              <a:extLst>
                <a:ext uri="{FF2B5EF4-FFF2-40B4-BE49-F238E27FC236}">
                  <a16:creationId xmlns:a16="http://schemas.microsoft.com/office/drawing/2014/main" id="{4BB73178-BC05-6B49-9CB6-262906766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8701" y="7518984"/>
              <a:ext cx="2481864" cy="2491084"/>
            </a:xfrm>
            <a:custGeom>
              <a:avLst/>
              <a:gdLst>
                <a:gd name="T0" fmla="*/ 2928 w 4832"/>
                <a:gd name="T1" fmla="*/ 642 h 4850"/>
                <a:gd name="T2" fmla="*/ 2928 w 4832"/>
                <a:gd name="T3" fmla="*/ 642 h 4850"/>
                <a:gd name="T4" fmla="*/ 2794 w 4832"/>
                <a:gd name="T5" fmla="*/ 477 h 4850"/>
                <a:gd name="T6" fmla="*/ 2527 w 4832"/>
                <a:gd name="T7" fmla="*/ 629 h 4850"/>
                <a:gd name="T8" fmla="*/ 2151 w 4832"/>
                <a:gd name="T9" fmla="*/ 299 h 4850"/>
                <a:gd name="T10" fmla="*/ 1845 w 4832"/>
                <a:gd name="T11" fmla="*/ 299 h 4850"/>
                <a:gd name="T12" fmla="*/ 1355 w 4832"/>
                <a:gd name="T13" fmla="*/ 667 h 4850"/>
                <a:gd name="T14" fmla="*/ 942 w 4832"/>
                <a:gd name="T15" fmla="*/ 820 h 4850"/>
                <a:gd name="T16" fmla="*/ 95 w 4832"/>
                <a:gd name="T17" fmla="*/ 807 h 4850"/>
                <a:gd name="T18" fmla="*/ 114 w 4832"/>
                <a:gd name="T19" fmla="*/ 852 h 4850"/>
                <a:gd name="T20" fmla="*/ 108 w 4832"/>
                <a:gd name="T21" fmla="*/ 1329 h 4850"/>
                <a:gd name="T22" fmla="*/ 305 w 4832"/>
                <a:gd name="T23" fmla="*/ 2004 h 4850"/>
                <a:gd name="T24" fmla="*/ 401 w 4832"/>
                <a:gd name="T25" fmla="*/ 2443 h 4850"/>
                <a:gd name="T26" fmla="*/ 827 w 4832"/>
                <a:gd name="T27" fmla="*/ 2500 h 4850"/>
                <a:gd name="T28" fmla="*/ 1037 w 4832"/>
                <a:gd name="T29" fmla="*/ 2710 h 4850"/>
                <a:gd name="T30" fmla="*/ 1241 w 4832"/>
                <a:gd name="T31" fmla="*/ 2799 h 4850"/>
                <a:gd name="T32" fmla="*/ 974 w 4832"/>
                <a:gd name="T33" fmla="*/ 3150 h 4850"/>
                <a:gd name="T34" fmla="*/ 433 w 4832"/>
                <a:gd name="T35" fmla="*/ 3684 h 4850"/>
                <a:gd name="T36" fmla="*/ 274 w 4832"/>
                <a:gd name="T37" fmla="*/ 3843 h 4850"/>
                <a:gd name="T38" fmla="*/ 363 w 4832"/>
                <a:gd name="T39" fmla="*/ 4085 h 4850"/>
                <a:gd name="T40" fmla="*/ 630 w 4832"/>
                <a:gd name="T41" fmla="*/ 4480 h 4850"/>
                <a:gd name="T42" fmla="*/ 897 w 4832"/>
                <a:gd name="T43" fmla="*/ 4664 h 4850"/>
                <a:gd name="T44" fmla="*/ 1254 w 4832"/>
                <a:gd name="T45" fmla="*/ 4639 h 4850"/>
                <a:gd name="T46" fmla="*/ 1400 w 4832"/>
                <a:gd name="T47" fmla="*/ 4721 h 4850"/>
                <a:gd name="T48" fmla="*/ 1578 w 4832"/>
                <a:gd name="T49" fmla="*/ 4607 h 4850"/>
                <a:gd name="T50" fmla="*/ 1916 w 4832"/>
                <a:gd name="T51" fmla="*/ 4607 h 4850"/>
                <a:gd name="T52" fmla="*/ 1890 w 4832"/>
                <a:gd name="T53" fmla="*/ 4410 h 4850"/>
                <a:gd name="T54" fmla="*/ 2017 w 4832"/>
                <a:gd name="T55" fmla="*/ 4505 h 4850"/>
                <a:gd name="T56" fmla="*/ 2158 w 4832"/>
                <a:gd name="T57" fmla="*/ 4652 h 4850"/>
                <a:gd name="T58" fmla="*/ 2469 w 4832"/>
                <a:gd name="T59" fmla="*/ 4779 h 4850"/>
                <a:gd name="T60" fmla="*/ 2966 w 4832"/>
                <a:gd name="T61" fmla="*/ 4779 h 4850"/>
                <a:gd name="T62" fmla="*/ 2794 w 4832"/>
                <a:gd name="T63" fmla="*/ 4460 h 4850"/>
                <a:gd name="T64" fmla="*/ 2603 w 4832"/>
                <a:gd name="T65" fmla="*/ 4340 h 4850"/>
                <a:gd name="T66" fmla="*/ 2857 w 4832"/>
                <a:gd name="T67" fmla="*/ 4123 h 4850"/>
                <a:gd name="T68" fmla="*/ 2947 w 4832"/>
                <a:gd name="T69" fmla="*/ 3881 h 4850"/>
                <a:gd name="T70" fmla="*/ 3208 w 4832"/>
                <a:gd name="T71" fmla="*/ 3614 h 4850"/>
                <a:gd name="T72" fmla="*/ 3558 w 4832"/>
                <a:gd name="T73" fmla="*/ 3417 h 4850"/>
                <a:gd name="T74" fmla="*/ 3831 w 4832"/>
                <a:gd name="T75" fmla="*/ 3245 h 4850"/>
                <a:gd name="T76" fmla="*/ 3723 w 4832"/>
                <a:gd name="T77" fmla="*/ 2895 h 4850"/>
                <a:gd name="T78" fmla="*/ 4054 w 4832"/>
                <a:gd name="T79" fmla="*/ 2946 h 4850"/>
                <a:gd name="T80" fmla="*/ 4048 w 4832"/>
                <a:gd name="T81" fmla="*/ 2882 h 4850"/>
                <a:gd name="T82" fmla="*/ 4385 w 4832"/>
                <a:gd name="T83" fmla="*/ 2799 h 4850"/>
                <a:gd name="T84" fmla="*/ 4468 w 4832"/>
                <a:gd name="T85" fmla="*/ 2723 h 4850"/>
                <a:gd name="T86" fmla="*/ 4665 w 4832"/>
                <a:gd name="T87" fmla="*/ 2176 h 4850"/>
                <a:gd name="T88" fmla="*/ 4449 w 4832"/>
                <a:gd name="T89" fmla="*/ 1864 h 4850"/>
                <a:gd name="T90" fmla="*/ 4277 w 4832"/>
                <a:gd name="T91" fmla="*/ 1597 h 4850"/>
                <a:gd name="T92" fmla="*/ 4569 w 4832"/>
                <a:gd name="T93" fmla="*/ 1259 h 4850"/>
                <a:gd name="T94" fmla="*/ 4372 w 4832"/>
                <a:gd name="T95" fmla="*/ 896 h 4850"/>
                <a:gd name="T96" fmla="*/ 4181 w 4832"/>
                <a:gd name="T97" fmla="*/ 718 h 4850"/>
                <a:gd name="T98" fmla="*/ 4181 w 4832"/>
                <a:gd name="T99" fmla="*/ 407 h 4850"/>
                <a:gd name="T100" fmla="*/ 4181 w 4832"/>
                <a:gd name="T101" fmla="*/ 236 h 4850"/>
                <a:gd name="T102" fmla="*/ 4347 w 4832"/>
                <a:gd name="T103" fmla="*/ 89 h 4850"/>
                <a:gd name="T104" fmla="*/ 3895 w 4832"/>
                <a:gd name="T105" fmla="*/ 0 h 4850"/>
                <a:gd name="T106" fmla="*/ 3545 w 4832"/>
                <a:gd name="T107" fmla="*/ 153 h 4850"/>
                <a:gd name="T108" fmla="*/ 3430 w 4832"/>
                <a:gd name="T109" fmla="*/ 306 h 4850"/>
                <a:gd name="T110" fmla="*/ 3347 w 4832"/>
                <a:gd name="T111" fmla="*/ 648 h 4850"/>
                <a:gd name="T112" fmla="*/ 3437 w 4832"/>
                <a:gd name="T113" fmla="*/ 483 h 4850"/>
                <a:gd name="T114" fmla="*/ 3379 w 4832"/>
                <a:gd name="T115" fmla="*/ 801 h 4850"/>
                <a:gd name="T116" fmla="*/ 3093 w 4832"/>
                <a:gd name="T117" fmla="*/ 865 h 4850"/>
                <a:gd name="T118" fmla="*/ 3201 w 4832"/>
                <a:gd name="T119" fmla="*/ 464 h 4850"/>
                <a:gd name="T120" fmla="*/ 2928 w 4832"/>
                <a:gd name="T121" fmla="*/ 642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2" h="4850">
                  <a:moveTo>
                    <a:pt x="2928" y="642"/>
                  </a:moveTo>
                  <a:lnTo>
                    <a:pt x="2928" y="642"/>
                  </a:lnTo>
                  <a:cubicBezTo>
                    <a:pt x="2794" y="591"/>
                    <a:pt x="2908" y="477"/>
                    <a:pt x="2794" y="477"/>
                  </a:cubicBezTo>
                  <a:cubicBezTo>
                    <a:pt x="2679" y="477"/>
                    <a:pt x="2628" y="731"/>
                    <a:pt x="2527" y="629"/>
                  </a:cubicBezTo>
                  <a:cubicBezTo>
                    <a:pt x="2418" y="521"/>
                    <a:pt x="2278" y="299"/>
                    <a:pt x="2151" y="299"/>
                  </a:cubicBezTo>
                  <a:cubicBezTo>
                    <a:pt x="2024" y="299"/>
                    <a:pt x="1960" y="248"/>
                    <a:pt x="1845" y="299"/>
                  </a:cubicBezTo>
                  <a:cubicBezTo>
                    <a:pt x="1731" y="350"/>
                    <a:pt x="1496" y="667"/>
                    <a:pt x="1355" y="667"/>
                  </a:cubicBezTo>
                  <a:cubicBezTo>
                    <a:pt x="1216" y="667"/>
                    <a:pt x="1037" y="718"/>
                    <a:pt x="942" y="820"/>
                  </a:cubicBezTo>
                  <a:cubicBezTo>
                    <a:pt x="853" y="909"/>
                    <a:pt x="318" y="928"/>
                    <a:pt x="95" y="807"/>
                  </a:cubicBezTo>
                  <a:cubicBezTo>
                    <a:pt x="95" y="820"/>
                    <a:pt x="95" y="833"/>
                    <a:pt x="114" y="852"/>
                  </a:cubicBezTo>
                  <a:cubicBezTo>
                    <a:pt x="197" y="935"/>
                    <a:pt x="210" y="1221"/>
                    <a:pt x="108" y="1329"/>
                  </a:cubicBezTo>
                  <a:cubicBezTo>
                    <a:pt x="0" y="1431"/>
                    <a:pt x="25" y="1896"/>
                    <a:pt x="305" y="2004"/>
                  </a:cubicBezTo>
                  <a:cubicBezTo>
                    <a:pt x="585" y="2112"/>
                    <a:pt x="363" y="2303"/>
                    <a:pt x="401" y="2443"/>
                  </a:cubicBezTo>
                  <a:cubicBezTo>
                    <a:pt x="439" y="2583"/>
                    <a:pt x="655" y="2500"/>
                    <a:pt x="827" y="2500"/>
                  </a:cubicBezTo>
                  <a:cubicBezTo>
                    <a:pt x="1005" y="2500"/>
                    <a:pt x="1037" y="2710"/>
                    <a:pt x="1037" y="2710"/>
                  </a:cubicBezTo>
                  <a:cubicBezTo>
                    <a:pt x="1177" y="2755"/>
                    <a:pt x="1241" y="2799"/>
                    <a:pt x="1241" y="2799"/>
                  </a:cubicBezTo>
                  <a:cubicBezTo>
                    <a:pt x="1190" y="2990"/>
                    <a:pt x="974" y="2920"/>
                    <a:pt x="974" y="3150"/>
                  </a:cubicBezTo>
                  <a:cubicBezTo>
                    <a:pt x="974" y="3379"/>
                    <a:pt x="566" y="3550"/>
                    <a:pt x="433" y="3684"/>
                  </a:cubicBezTo>
                  <a:cubicBezTo>
                    <a:pt x="363" y="3748"/>
                    <a:pt x="312" y="3805"/>
                    <a:pt x="274" y="3843"/>
                  </a:cubicBezTo>
                  <a:cubicBezTo>
                    <a:pt x="312" y="3939"/>
                    <a:pt x="343" y="4041"/>
                    <a:pt x="363" y="4085"/>
                  </a:cubicBezTo>
                  <a:cubicBezTo>
                    <a:pt x="394" y="4168"/>
                    <a:pt x="547" y="4295"/>
                    <a:pt x="630" y="4480"/>
                  </a:cubicBezTo>
                  <a:cubicBezTo>
                    <a:pt x="713" y="4664"/>
                    <a:pt x="808" y="4664"/>
                    <a:pt x="897" y="4664"/>
                  </a:cubicBezTo>
                  <a:cubicBezTo>
                    <a:pt x="986" y="4664"/>
                    <a:pt x="1146" y="4639"/>
                    <a:pt x="1254" y="4639"/>
                  </a:cubicBezTo>
                  <a:cubicBezTo>
                    <a:pt x="1292" y="4639"/>
                    <a:pt x="1349" y="4670"/>
                    <a:pt x="1400" y="4721"/>
                  </a:cubicBezTo>
                  <a:cubicBezTo>
                    <a:pt x="1451" y="4670"/>
                    <a:pt x="1521" y="4607"/>
                    <a:pt x="1578" y="4607"/>
                  </a:cubicBezTo>
                  <a:cubicBezTo>
                    <a:pt x="1674" y="4607"/>
                    <a:pt x="1858" y="4664"/>
                    <a:pt x="1916" y="4607"/>
                  </a:cubicBezTo>
                  <a:cubicBezTo>
                    <a:pt x="1916" y="4607"/>
                    <a:pt x="1814" y="4486"/>
                    <a:pt x="1890" y="4410"/>
                  </a:cubicBezTo>
                  <a:cubicBezTo>
                    <a:pt x="1966" y="4333"/>
                    <a:pt x="2017" y="4429"/>
                    <a:pt x="2017" y="4505"/>
                  </a:cubicBezTo>
                  <a:cubicBezTo>
                    <a:pt x="2017" y="4581"/>
                    <a:pt x="2087" y="4652"/>
                    <a:pt x="2158" y="4652"/>
                  </a:cubicBezTo>
                  <a:cubicBezTo>
                    <a:pt x="2227" y="4652"/>
                    <a:pt x="2310" y="4779"/>
                    <a:pt x="2469" y="4779"/>
                  </a:cubicBezTo>
                  <a:cubicBezTo>
                    <a:pt x="2628" y="4779"/>
                    <a:pt x="2889" y="4849"/>
                    <a:pt x="2966" y="4779"/>
                  </a:cubicBezTo>
                  <a:cubicBezTo>
                    <a:pt x="3036" y="4702"/>
                    <a:pt x="2896" y="4492"/>
                    <a:pt x="2794" y="4460"/>
                  </a:cubicBezTo>
                  <a:cubicBezTo>
                    <a:pt x="2698" y="4435"/>
                    <a:pt x="2565" y="4441"/>
                    <a:pt x="2603" y="4340"/>
                  </a:cubicBezTo>
                  <a:cubicBezTo>
                    <a:pt x="2641" y="4238"/>
                    <a:pt x="2857" y="4187"/>
                    <a:pt x="2857" y="4123"/>
                  </a:cubicBezTo>
                  <a:cubicBezTo>
                    <a:pt x="2857" y="4059"/>
                    <a:pt x="2870" y="3951"/>
                    <a:pt x="2947" y="3881"/>
                  </a:cubicBezTo>
                  <a:cubicBezTo>
                    <a:pt x="3017" y="3805"/>
                    <a:pt x="3106" y="3646"/>
                    <a:pt x="3208" y="3614"/>
                  </a:cubicBezTo>
                  <a:cubicBezTo>
                    <a:pt x="3316" y="3589"/>
                    <a:pt x="3449" y="3417"/>
                    <a:pt x="3558" y="3417"/>
                  </a:cubicBezTo>
                  <a:cubicBezTo>
                    <a:pt x="3666" y="3417"/>
                    <a:pt x="3889" y="3372"/>
                    <a:pt x="3831" y="3245"/>
                  </a:cubicBezTo>
                  <a:cubicBezTo>
                    <a:pt x="3780" y="3124"/>
                    <a:pt x="3628" y="2984"/>
                    <a:pt x="3723" y="2895"/>
                  </a:cubicBezTo>
                  <a:cubicBezTo>
                    <a:pt x="3793" y="2825"/>
                    <a:pt x="3882" y="2959"/>
                    <a:pt x="4054" y="2946"/>
                  </a:cubicBezTo>
                  <a:cubicBezTo>
                    <a:pt x="4048" y="2920"/>
                    <a:pt x="4048" y="2895"/>
                    <a:pt x="4048" y="2882"/>
                  </a:cubicBezTo>
                  <a:cubicBezTo>
                    <a:pt x="4048" y="2793"/>
                    <a:pt x="4302" y="2825"/>
                    <a:pt x="4385" y="2799"/>
                  </a:cubicBezTo>
                  <a:cubicBezTo>
                    <a:pt x="4474" y="2780"/>
                    <a:pt x="4468" y="2723"/>
                    <a:pt x="4468" y="2723"/>
                  </a:cubicBezTo>
                  <a:cubicBezTo>
                    <a:pt x="4818" y="2640"/>
                    <a:pt x="4831" y="2259"/>
                    <a:pt x="4665" y="2176"/>
                  </a:cubicBezTo>
                  <a:cubicBezTo>
                    <a:pt x="4506" y="2099"/>
                    <a:pt x="4493" y="2004"/>
                    <a:pt x="4449" y="1864"/>
                  </a:cubicBezTo>
                  <a:cubicBezTo>
                    <a:pt x="4398" y="1730"/>
                    <a:pt x="4302" y="1724"/>
                    <a:pt x="4277" y="1597"/>
                  </a:cubicBezTo>
                  <a:cubicBezTo>
                    <a:pt x="4245" y="1476"/>
                    <a:pt x="4538" y="1406"/>
                    <a:pt x="4569" y="1259"/>
                  </a:cubicBezTo>
                  <a:cubicBezTo>
                    <a:pt x="4595" y="1113"/>
                    <a:pt x="4398" y="1017"/>
                    <a:pt x="4372" y="896"/>
                  </a:cubicBezTo>
                  <a:cubicBezTo>
                    <a:pt x="4347" y="776"/>
                    <a:pt x="4054" y="846"/>
                    <a:pt x="4181" y="718"/>
                  </a:cubicBezTo>
                  <a:cubicBezTo>
                    <a:pt x="4302" y="591"/>
                    <a:pt x="4264" y="495"/>
                    <a:pt x="4181" y="407"/>
                  </a:cubicBezTo>
                  <a:cubicBezTo>
                    <a:pt x="4092" y="325"/>
                    <a:pt x="4181" y="236"/>
                    <a:pt x="4181" y="236"/>
                  </a:cubicBezTo>
                  <a:cubicBezTo>
                    <a:pt x="4347" y="236"/>
                    <a:pt x="4385" y="134"/>
                    <a:pt x="4347" y="89"/>
                  </a:cubicBezTo>
                  <a:cubicBezTo>
                    <a:pt x="4302" y="51"/>
                    <a:pt x="4016" y="0"/>
                    <a:pt x="3895" y="0"/>
                  </a:cubicBezTo>
                  <a:cubicBezTo>
                    <a:pt x="3774" y="0"/>
                    <a:pt x="3634" y="140"/>
                    <a:pt x="3545" y="153"/>
                  </a:cubicBezTo>
                  <a:cubicBezTo>
                    <a:pt x="3449" y="166"/>
                    <a:pt x="3507" y="267"/>
                    <a:pt x="3430" y="306"/>
                  </a:cubicBezTo>
                  <a:cubicBezTo>
                    <a:pt x="3347" y="337"/>
                    <a:pt x="3271" y="648"/>
                    <a:pt x="3347" y="648"/>
                  </a:cubicBezTo>
                  <a:cubicBezTo>
                    <a:pt x="3424" y="648"/>
                    <a:pt x="3347" y="483"/>
                    <a:pt x="3437" y="483"/>
                  </a:cubicBezTo>
                  <a:cubicBezTo>
                    <a:pt x="3526" y="483"/>
                    <a:pt x="3443" y="801"/>
                    <a:pt x="3379" y="801"/>
                  </a:cubicBezTo>
                  <a:cubicBezTo>
                    <a:pt x="3322" y="801"/>
                    <a:pt x="3214" y="865"/>
                    <a:pt x="3093" y="865"/>
                  </a:cubicBezTo>
                  <a:cubicBezTo>
                    <a:pt x="2998" y="865"/>
                    <a:pt x="3163" y="674"/>
                    <a:pt x="3201" y="464"/>
                  </a:cubicBezTo>
                  <a:cubicBezTo>
                    <a:pt x="3131" y="546"/>
                    <a:pt x="3017" y="674"/>
                    <a:pt x="2928" y="64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3" name="Freeform 501">
              <a:extLst>
                <a:ext uri="{FF2B5EF4-FFF2-40B4-BE49-F238E27FC236}">
                  <a16:creationId xmlns:a16="http://schemas.microsoft.com/office/drawing/2014/main" id="{10065F2E-69A1-DF48-84D4-12A817F31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6592" y="5999422"/>
              <a:ext cx="1304337" cy="1895489"/>
            </a:xfrm>
            <a:custGeom>
              <a:avLst/>
              <a:gdLst>
                <a:gd name="T0" fmla="*/ 2126 w 2541"/>
                <a:gd name="T1" fmla="*/ 439 h 3691"/>
                <a:gd name="T2" fmla="*/ 2126 w 2541"/>
                <a:gd name="T3" fmla="*/ 439 h 3691"/>
                <a:gd name="T4" fmla="*/ 1591 w 2541"/>
                <a:gd name="T5" fmla="*/ 235 h 3691"/>
                <a:gd name="T6" fmla="*/ 1298 w 2541"/>
                <a:gd name="T7" fmla="*/ 235 h 3691"/>
                <a:gd name="T8" fmla="*/ 1114 w 2541"/>
                <a:gd name="T9" fmla="*/ 44 h 3691"/>
                <a:gd name="T10" fmla="*/ 859 w 2541"/>
                <a:gd name="T11" fmla="*/ 299 h 3691"/>
                <a:gd name="T12" fmla="*/ 649 w 2541"/>
                <a:gd name="T13" fmla="*/ 445 h 3691"/>
                <a:gd name="T14" fmla="*/ 598 w 2541"/>
                <a:gd name="T15" fmla="*/ 751 h 3691"/>
                <a:gd name="T16" fmla="*/ 236 w 2541"/>
                <a:gd name="T17" fmla="*/ 764 h 3691"/>
                <a:gd name="T18" fmla="*/ 261 w 2541"/>
                <a:gd name="T19" fmla="*/ 1094 h 3691"/>
                <a:gd name="T20" fmla="*/ 338 w 2541"/>
                <a:gd name="T21" fmla="*/ 1508 h 3691"/>
                <a:gd name="T22" fmla="*/ 229 w 2541"/>
                <a:gd name="T23" fmla="*/ 1801 h 3691"/>
                <a:gd name="T24" fmla="*/ 0 w 2541"/>
                <a:gd name="T25" fmla="*/ 2164 h 3691"/>
                <a:gd name="T26" fmla="*/ 325 w 2541"/>
                <a:gd name="T27" fmla="*/ 2444 h 3691"/>
                <a:gd name="T28" fmla="*/ 325 w 2541"/>
                <a:gd name="T29" fmla="*/ 2889 h 3691"/>
                <a:gd name="T30" fmla="*/ 210 w 2541"/>
                <a:gd name="T31" fmla="*/ 3347 h 3691"/>
                <a:gd name="T32" fmla="*/ 427 w 2541"/>
                <a:gd name="T33" fmla="*/ 3588 h 3691"/>
                <a:gd name="T34" fmla="*/ 694 w 2541"/>
                <a:gd name="T35" fmla="*/ 3436 h 3691"/>
                <a:gd name="T36" fmla="*/ 828 w 2541"/>
                <a:gd name="T37" fmla="*/ 3601 h 3691"/>
                <a:gd name="T38" fmla="*/ 1101 w 2541"/>
                <a:gd name="T39" fmla="*/ 3423 h 3691"/>
                <a:gd name="T40" fmla="*/ 1095 w 2541"/>
                <a:gd name="T41" fmla="*/ 3246 h 3691"/>
                <a:gd name="T42" fmla="*/ 1426 w 2541"/>
                <a:gd name="T43" fmla="*/ 2724 h 3691"/>
                <a:gd name="T44" fmla="*/ 1598 w 2541"/>
                <a:gd name="T45" fmla="*/ 2246 h 3691"/>
                <a:gd name="T46" fmla="*/ 2221 w 2541"/>
                <a:gd name="T47" fmla="*/ 1483 h 3691"/>
                <a:gd name="T48" fmla="*/ 2342 w 2541"/>
                <a:gd name="T49" fmla="*/ 1285 h 3691"/>
                <a:gd name="T50" fmla="*/ 2349 w 2541"/>
                <a:gd name="T51" fmla="*/ 1037 h 3691"/>
                <a:gd name="T52" fmla="*/ 2540 w 2541"/>
                <a:gd name="T53" fmla="*/ 1050 h 3691"/>
                <a:gd name="T54" fmla="*/ 2126 w 2541"/>
                <a:gd name="T55" fmla="*/ 439 h 3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1" h="3691">
                  <a:moveTo>
                    <a:pt x="2126" y="439"/>
                  </a:moveTo>
                  <a:lnTo>
                    <a:pt x="2126" y="439"/>
                  </a:lnTo>
                  <a:cubicBezTo>
                    <a:pt x="2018" y="337"/>
                    <a:pt x="1712" y="235"/>
                    <a:pt x="1591" y="235"/>
                  </a:cubicBezTo>
                  <a:cubicBezTo>
                    <a:pt x="1470" y="235"/>
                    <a:pt x="1419" y="203"/>
                    <a:pt x="1298" y="235"/>
                  </a:cubicBezTo>
                  <a:cubicBezTo>
                    <a:pt x="1184" y="261"/>
                    <a:pt x="1158" y="95"/>
                    <a:pt x="1114" y="44"/>
                  </a:cubicBezTo>
                  <a:cubicBezTo>
                    <a:pt x="1063" y="0"/>
                    <a:pt x="917" y="242"/>
                    <a:pt x="859" y="299"/>
                  </a:cubicBezTo>
                  <a:cubicBezTo>
                    <a:pt x="802" y="356"/>
                    <a:pt x="713" y="331"/>
                    <a:pt x="649" y="445"/>
                  </a:cubicBezTo>
                  <a:cubicBezTo>
                    <a:pt x="586" y="560"/>
                    <a:pt x="649" y="623"/>
                    <a:pt x="598" y="751"/>
                  </a:cubicBezTo>
                  <a:cubicBezTo>
                    <a:pt x="548" y="872"/>
                    <a:pt x="287" y="706"/>
                    <a:pt x="236" y="764"/>
                  </a:cubicBezTo>
                  <a:cubicBezTo>
                    <a:pt x="185" y="814"/>
                    <a:pt x="312" y="974"/>
                    <a:pt x="261" y="1094"/>
                  </a:cubicBezTo>
                  <a:cubicBezTo>
                    <a:pt x="210" y="1215"/>
                    <a:pt x="338" y="1508"/>
                    <a:pt x="338" y="1508"/>
                  </a:cubicBezTo>
                  <a:cubicBezTo>
                    <a:pt x="376" y="1546"/>
                    <a:pt x="325" y="1667"/>
                    <a:pt x="229" y="1801"/>
                  </a:cubicBezTo>
                  <a:cubicBezTo>
                    <a:pt x="134" y="1935"/>
                    <a:pt x="0" y="2074"/>
                    <a:pt x="0" y="2164"/>
                  </a:cubicBezTo>
                  <a:cubicBezTo>
                    <a:pt x="0" y="2342"/>
                    <a:pt x="471" y="2291"/>
                    <a:pt x="325" y="2444"/>
                  </a:cubicBezTo>
                  <a:cubicBezTo>
                    <a:pt x="172" y="2590"/>
                    <a:pt x="325" y="2762"/>
                    <a:pt x="325" y="2889"/>
                  </a:cubicBezTo>
                  <a:cubicBezTo>
                    <a:pt x="325" y="2965"/>
                    <a:pt x="261" y="3195"/>
                    <a:pt x="210" y="3347"/>
                  </a:cubicBezTo>
                  <a:cubicBezTo>
                    <a:pt x="287" y="3423"/>
                    <a:pt x="363" y="3525"/>
                    <a:pt x="427" y="3588"/>
                  </a:cubicBezTo>
                  <a:cubicBezTo>
                    <a:pt x="528" y="3690"/>
                    <a:pt x="579" y="3436"/>
                    <a:pt x="694" y="3436"/>
                  </a:cubicBezTo>
                  <a:cubicBezTo>
                    <a:pt x="808" y="3436"/>
                    <a:pt x="694" y="3550"/>
                    <a:pt x="828" y="3601"/>
                  </a:cubicBezTo>
                  <a:cubicBezTo>
                    <a:pt x="917" y="3633"/>
                    <a:pt x="1031" y="3505"/>
                    <a:pt x="1101" y="3423"/>
                  </a:cubicBezTo>
                  <a:cubicBezTo>
                    <a:pt x="1108" y="3366"/>
                    <a:pt x="1114" y="3303"/>
                    <a:pt x="1095" y="3246"/>
                  </a:cubicBezTo>
                  <a:cubicBezTo>
                    <a:pt x="1018" y="2978"/>
                    <a:pt x="1229" y="2857"/>
                    <a:pt x="1426" y="2724"/>
                  </a:cubicBezTo>
                  <a:cubicBezTo>
                    <a:pt x="1617" y="2590"/>
                    <a:pt x="1598" y="2246"/>
                    <a:pt x="1598" y="2246"/>
                  </a:cubicBezTo>
                  <a:cubicBezTo>
                    <a:pt x="1598" y="2246"/>
                    <a:pt x="2011" y="1769"/>
                    <a:pt x="2221" y="1483"/>
                  </a:cubicBezTo>
                  <a:cubicBezTo>
                    <a:pt x="2349" y="1400"/>
                    <a:pt x="2393" y="1298"/>
                    <a:pt x="2342" y="1285"/>
                  </a:cubicBezTo>
                  <a:cubicBezTo>
                    <a:pt x="2158" y="1241"/>
                    <a:pt x="2285" y="1094"/>
                    <a:pt x="2349" y="1037"/>
                  </a:cubicBezTo>
                  <a:cubicBezTo>
                    <a:pt x="2374" y="1005"/>
                    <a:pt x="2451" y="1024"/>
                    <a:pt x="2540" y="1050"/>
                  </a:cubicBezTo>
                  <a:cubicBezTo>
                    <a:pt x="2501" y="808"/>
                    <a:pt x="2215" y="534"/>
                    <a:pt x="2126" y="4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4" name="Freeform 502">
              <a:extLst>
                <a:ext uri="{FF2B5EF4-FFF2-40B4-BE49-F238E27FC236}">
                  <a16:creationId xmlns:a16="http://schemas.microsoft.com/office/drawing/2014/main" id="{6CE09EC1-38CD-DE47-B7FF-18064B931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8706" y="5152455"/>
              <a:ext cx="2210127" cy="2631491"/>
            </a:xfrm>
            <a:custGeom>
              <a:avLst/>
              <a:gdLst>
                <a:gd name="T0" fmla="*/ 4250 w 4302"/>
                <a:gd name="T1" fmla="*/ 3965 h 5124"/>
                <a:gd name="T2" fmla="*/ 4250 w 4302"/>
                <a:gd name="T3" fmla="*/ 3965 h 5124"/>
                <a:gd name="T4" fmla="*/ 4116 w 4302"/>
                <a:gd name="T5" fmla="*/ 3488 h 5124"/>
                <a:gd name="T6" fmla="*/ 3983 w 4302"/>
                <a:gd name="T7" fmla="*/ 3087 h 5124"/>
                <a:gd name="T8" fmla="*/ 4027 w 4302"/>
                <a:gd name="T9" fmla="*/ 2686 h 5124"/>
                <a:gd name="T10" fmla="*/ 3862 w 4302"/>
                <a:gd name="T11" fmla="*/ 2362 h 5124"/>
                <a:gd name="T12" fmla="*/ 4059 w 4302"/>
                <a:gd name="T13" fmla="*/ 2171 h 5124"/>
                <a:gd name="T14" fmla="*/ 4167 w 4302"/>
                <a:gd name="T15" fmla="*/ 1719 h 5124"/>
                <a:gd name="T16" fmla="*/ 3900 w 4302"/>
                <a:gd name="T17" fmla="*/ 1502 h 5124"/>
                <a:gd name="T18" fmla="*/ 3894 w 4302"/>
                <a:gd name="T19" fmla="*/ 1509 h 5124"/>
                <a:gd name="T20" fmla="*/ 3556 w 4302"/>
                <a:gd name="T21" fmla="*/ 1591 h 5124"/>
                <a:gd name="T22" fmla="*/ 3359 w 4302"/>
                <a:gd name="T23" fmla="*/ 1471 h 5124"/>
                <a:gd name="T24" fmla="*/ 2660 w 4302"/>
                <a:gd name="T25" fmla="*/ 1305 h 5124"/>
                <a:gd name="T26" fmla="*/ 2431 w 4302"/>
                <a:gd name="T27" fmla="*/ 923 h 5124"/>
                <a:gd name="T28" fmla="*/ 2176 w 4302"/>
                <a:gd name="T29" fmla="*/ 331 h 5124"/>
                <a:gd name="T30" fmla="*/ 1998 w 4302"/>
                <a:gd name="T31" fmla="*/ 7 h 5124"/>
                <a:gd name="T32" fmla="*/ 1998 w 4302"/>
                <a:gd name="T33" fmla="*/ 7 h 5124"/>
                <a:gd name="T34" fmla="*/ 1648 w 4302"/>
                <a:gd name="T35" fmla="*/ 300 h 5124"/>
                <a:gd name="T36" fmla="*/ 1107 w 4302"/>
                <a:gd name="T37" fmla="*/ 401 h 5124"/>
                <a:gd name="T38" fmla="*/ 1088 w 4302"/>
                <a:gd name="T39" fmla="*/ 389 h 5124"/>
                <a:gd name="T40" fmla="*/ 1292 w 4302"/>
                <a:gd name="T41" fmla="*/ 961 h 5124"/>
                <a:gd name="T42" fmla="*/ 1031 w 4302"/>
                <a:gd name="T43" fmla="*/ 1420 h 5124"/>
                <a:gd name="T44" fmla="*/ 1228 w 4302"/>
                <a:gd name="T45" fmla="*/ 1598 h 5124"/>
                <a:gd name="T46" fmla="*/ 1062 w 4302"/>
                <a:gd name="T47" fmla="*/ 1922 h 5124"/>
                <a:gd name="T48" fmla="*/ 852 w 4302"/>
                <a:gd name="T49" fmla="*/ 2241 h 5124"/>
                <a:gd name="T50" fmla="*/ 324 w 4302"/>
                <a:gd name="T51" fmla="*/ 2673 h 5124"/>
                <a:gd name="T52" fmla="*/ 0 w 4302"/>
                <a:gd name="T53" fmla="*/ 3532 h 5124"/>
                <a:gd name="T54" fmla="*/ 439 w 4302"/>
                <a:gd name="T55" fmla="*/ 3946 h 5124"/>
                <a:gd name="T56" fmla="*/ 827 w 4302"/>
                <a:gd name="T57" fmla="*/ 3883 h 5124"/>
                <a:gd name="T58" fmla="*/ 1292 w 4302"/>
                <a:gd name="T59" fmla="*/ 4691 h 5124"/>
                <a:gd name="T60" fmla="*/ 1635 w 4302"/>
                <a:gd name="T61" fmla="*/ 5041 h 5124"/>
                <a:gd name="T62" fmla="*/ 1928 w 4302"/>
                <a:gd name="T63" fmla="*/ 5123 h 5124"/>
                <a:gd name="T64" fmla="*/ 2189 w 4302"/>
                <a:gd name="T65" fmla="*/ 5060 h 5124"/>
                <a:gd name="T66" fmla="*/ 2991 w 4302"/>
                <a:gd name="T67" fmla="*/ 5022 h 5124"/>
                <a:gd name="T68" fmla="*/ 3054 w 4302"/>
                <a:gd name="T69" fmla="*/ 5060 h 5124"/>
                <a:gd name="T70" fmla="*/ 3525 w 4302"/>
                <a:gd name="T71" fmla="*/ 4608 h 5124"/>
                <a:gd name="T72" fmla="*/ 4167 w 4302"/>
                <a:gd name="T73" fmla="*/ 4341 h 5124"/>
                <a:gd name="T74" fmla="*/ 4167 w 4302"/>
                <a:gd name="T75" fmla="*/ 4341 h 5124"/>
                <a:gd name="T76" fmla="*/ 4250 w 4302"/>
                <a:gd name="T77" fmla="*/ 3965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02" h="5124">
                  <a:moveTo>
                    <a:pt x="4250" y="3965"/>
                  </a:moveTo>
                  <a:lnTo>
                    <a:pt x="4250" y="3965"/>
                  </a:lnTo>
                  <a:cubicBezTo>
                    <a:pt x="4180" y="3965"/>
                    <a:pt x="4116" y="3615"/>
                    <a:pt x="4116" y="3488"/>
                  </a:cubicBezTo>
                  <a:cubicBezTo>
                    <a:pt x="4116" y="3361"/>
                    <a:pt x="3983" y="3170"/>
                    <a:pt x="3983" y="3087"/>
                  </a:cubicBezTo>
                  <a:cubicBezTo>
                    <a:pt x="3983" y="3004"/>
                    <a:pt x="3983" y="2845"/>
                    <a:pt x="4027" y="2686"/>
                  </a:cubicBezTo>
                  <a:cubicBezTo>
                    <a:pt x="4072" y="2527"/>
                    <a:pt x="3862" y="2508"/>
                    <a:pt x="3862" y="2362"/>
                  </a:cubicBezTo>
                  <a:cubicBezTo>
                    <a:pt x="3862" y="2222"/>
                    <a:pt x="4091" y="2362"/>
                    <a:pt x="4059" y="2171"/>
                  </a:cubicBezTo>
                  <a:cubicBezTo>
                    <a:pt x="4040" y="2101"/>
                    <a:pt x="4193" y="1878"/>
                    <a:pt x="4167" y="1719"/>
                  </a:cubicBezTo>
                  <a:cubicBezTo>
                    <a:pt x="4148" y="1623"/>
                    <a:pt x="4008" y="1547"/>
                    <a:pt x="3900" y="1502"/>
                  </a:cubicBezTo>
                  <a:cubicBezTo>
                    <a:pt x="3894" y="1509"/>
                    <a:pt x="3894" y="1509"/>
                    <a:pt x="3894" y="1509"/>
                  </a:cubicBezTo>
                  <a:cubicBezTo>
                    <a:pt x="3894" y="1509"/>
                    <a:pt x="3811" y="1591"/>
                    <a:pt x="3556" y="1591"/>
                  </a:cubicBezTo>
                  <a:cubicBezTo>
                    <a:pt x="3308" y="1591"/>
                    <a:pt x="3359" y="1471"/>
                    <a:pt x="3359" y="1471"/>
                  </a:cubicBezTo>
                  <a:cubicBezTo>
                    <a:pt x="3067" y="1012"/>
                    <a:pt x="2730" y="1375"/>
                    <a:pt x="2660" y="1305"/>
                  </a:cubicBezTo>
                  <a:cubicBezTo>
                    <a:pt x="2596" y="1242"/>
                    <a:pt x="2552" y="1095"/>
                    <a:pt x="2431" y="923"/>
                  </a:cubicBezTo>
                  <a:cubicBezTo>
                    <a:pt x="2310" y="751"/>
                    <a:pt x="2176" y="471"/>
                    <a:pt x="2176" y="331"/>
                  </a:cubicBezTo>
                  <a:cubicBezTo>
                    <a:pt x="2176" y="191"/>
                    <a:pt x="1998" y="7"/>
                    <a:pt x="1998" y="7"/>
                  </a:cubicBezTo>
                  <a:lnTo>
                    <a:pt x="1998" y="7"/>
                  </a:lnTo>
                  <a:cubicBezTo>
                    <a:pt x="1953" y="0"/>
                    <a:pt x="1750" y="325"/>
                    <a:pt x="1648" y="300"/>
                  </a:cubicBezTo>
                  <a:cubicBezTo>
                    <a:pt x="1546" y="274"/>
                    <a:pt x="1164" y="401"/>
                    <a:pt x="1107" y="401"/>
                  </a:cubicBezTo>
                  <a:cubicBezTo>
                    <a:pt x="1101" y="401"/>
                    <a:pt x="1094" y="401"/>
                    <a:pt x="1088" y="389"/>
                  </a:cubicBezTo>
                  <a:cubicBezTo>
                    <a:pt x="1196" y="586"/>
                    <a:pt x="1457" y="853"/>
                    <a:pt x="1292" y="961"/>
                  </a:cubicBezTo>
                  <a:cubicBezTo>
                    <a:pt x="1075" y="1108"/>
                    <a:pt x="1031" y="1420"/>
                    <a:pt x="1031" y="1420"/>
                  </a:cubicBezTo>
                  <a:cubicBezTo>
                    <a:pt x="1228" y="1598"/>
                    <a:pt x="1228" y="1598"/>
                    <a:pt x="1228" y="1598"/>
                  </a:cubicBezTo>
                  <a:cubicBezTo>
                    <a:pt x="1228" y="1598"/>
                    <a:pt x="1062" y="1757"/>
                    <a:pt x="1062" y="1922"/>
                  </a:cubicBezTo>
                  <a:cubicBezTo>
                    <a:pt x="1062" y="2088"/>
                    <a:pt x="852" y="2241"/>
                    <a:pt x="852" y="2241"/>
                  </a:cubicBezTo>
                  <a:cubicBezTo>
                    <a:pt x="732" y="2648"/>
                    <a:pt x="477" y="2521"/>
                    <a:pt x="324" y="2673"/>
                  </a:cubicBezTo>
                  <a:cubicBezTo>
                    <a:pt x="178" y="2820"/>
                    <a:pt x="191" y="3322"/>
                    <a:pt x="0" y="3532"/>
                  </a:cubicBezTo>
                  <a:cubicBezTo>
                    <a:pt x="197" y="3603"/>
                    <a:pt x="299" y="3857"/>
                    <a:pt x="439" y="3946"/>
                  </a:cubicBezTo>
                  <a:cubicBezTo>
                    <a:pt x="604" y="4048"/>
                    <a:pt x="655" y="3883"/>
                    <a:pt x="827" y="3883"/>
                  </a:cubicBezTo>
                  <a:cubicBezTo>
                    <a:pt x="999" y="3883"/>
                    <a:pt x="1292" y="4691"/>
                    <a:pt x="1292" y="4691"/>
                  </a:cubicBezTo>
                  <a:cubicBezTo>
                    <a:pt x="1591" y="4742"/>
                    <a:pt x="1635" y="5041"/>
                    <a:pt x="1635" y="5041"/>
                  </a:cubicBezTo>
                  <a:cubicBezTo>
                    <a:pt x="1635" y="5041"/>
                    <a:pt x="1832" y="5123"/>
                    <a:pt x="1928" y="5123"/>
                  </a:cubicBezTo>
                  <a:cubicBezTo>
                    <a:pt x="2024" y="5123"/>
                    <a:pt x="1992" y="5097"/>
                    <a:pt x="2189" y="5060"/>
                  </a:cubicBezTo>
                  <a:cubicBezTo>
                    <a:pt x="2386" y="5022"/>
                    <a:pt x="2832" y="4945"/>
                    <a:pt x="2991" y="5022"/>
                  </a:cubicBezTo>
                  <a:cubicBezTo>
                    <a:pt x="3016" y="5028"/>
                    <a:pt x="3036" y="5041"/>
                    <a:pt x="3054" y="5060"/>
                  </a:cubicBezTo>
                  <a:cubicBezTo>
                    <a:pt x="3182" y="4754"/>
                    <a:pt x="3658" y="4850"/>
                    <a:pt x="3525" y="4608"/>
                  </a:cubicBezTo>
                  <a:cubicBezTo>
                    <a:pt x="3384" y="4341"/>
                    <a:pt x="4053" y="4226"/>
                    <a:pt x="4167" y="4341"/>
                  </a:cubicBezTo>
                  <a:lnTo>
                    <a:pt x="4167" y="4341"/>
                  </a:lnTo>
                  <a:cubicBezTo>
                    <a:pt x="4148" y="4169"/>
                    <a:pt x="4301" y="3965"/>
                    <a:pt x="4250" y="3965"/>
                  </a:cubicBez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5" name="Freeform 503">
              <a:extLst>
                <a:ext uri="{FF2B5EF4-FFF2-40B4-BE49-F238E27FC236}">
                  <a16:creationId xmlns:a16="http://schemas.microsoft.com/office/drawing/2014/main" id="{6D04364D-35DA-7C47-B327-A1B8C4CA5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0119" y="5677848"/>
              <a:ext cx="1958772" cy="2316709"/>
            </a:xfrm>
            <a:custGeom>
              <a:avLst/>
              <a:gdLst>
                <a:gd name="T0" fmla="*/ 3227 w 3813"/>
                <a:gd name="T1" fmla="*/ 1413 h 4512"/>
                <a:gd name="T2" fmla="*/ 3227 w 3813"/>
                <a:gd name="T3" fmla="*/ 1413 h 4512"/>
                <a:gd name="T4" fmla="*/ 2985 w 3813"/>
                <a:gd name="T5" fmla="*/ 1356 h 4512"/>
                <a:gd name="T6" fmla="*/ 2883 w 3813"/>
                <a:gd name="T7" fmla="*/ 1254 h 4512"/>
                <a:gd name="T8" fmla="*/ 2495 w 3813"/>
                <a:gd name="T9" fmla="*/ 738 h 4512"/>
                <a:gd name="T10" fmla="*/ 2202 w 3813"/>
                <a:gd name="T11" fmla="*/ 878 h 4512"/>
                <a:gd name="T12" fmla="*/ 1915 w 3813"/>
                <a:gd name="T13" fmla="*/ 967 h 4512"/>
                <a:gd name="T14" fmla="*/ 1489 w 3813"/>
                <a:gd name="T15" fmla="*/ 929 h 4512"/>
                <a:gd name="T16" fmla="*/ 1031 w 3813"/>
                <a:gd name="T17" fmla="*/ 382 h 4512"/>
                <a:gd name="T18" fmla="*/ 636 w 3813"/>
                <a:gd name="T19" fmla="*/ 38 h 4512"/>
                <a:gd name="T20" fmla="*/ 229 w 3813"/>
                <a:gd name="T21" fmla="*/ 286 h 4512"/>
                <a:gd name="T22" fmla="*/ 38 w 3813"/>
                <a:gd name="T23" fmla="*/ 477 h 4512"/>
                <a:gd name="T24" fmla="*/ 305 w 3813"/>
                <a:gd name="T25" fmla="*/ 694 h 4512"/>
                <a:gd name="T26" fmla="*/ 197 w 3813"/>
                <a:gd name="T27" fmla="*/ 1146 h 4512"/>
                <a:gd name="T28" fmla="*/ 0 w 3813"/>
                <a:gd name="T29" fmla="*/ 1337 h 4512"/>
                <a:gd name="T30" fmla="*/ 165 w 3813"/>
                <a:gd name="T31" fmla="*/ 1661 h 4512"/>
                <a:gd name="T32" fmla="*/ 121 w 3813"/>
                <a:gd name="T33" fmla="*/ 2062 h 4512"/>
                <a:gd name="T34" fmla="*/ 254 w 3813"/>
                <a:gd name="T35" fmla="*/ 2463 h 4512"/>
                <a:gd name="T36" fmla="*/ 388 w 3813"/>
                <a:gd name="T37" fmla="*/ 2940 h 4512"/>
                <a:gd name="T38" fmla="*/ 305 w 3813"/>
                <a:gd name="T39" fmla="*/ 3316 h 4512"/>
                <a:gd name="T40" fmla="*/ 1005 w 3813"/>
                <a:gd name="T41" fmla="*/ 3380 h 4512"/>
                <a:gd name="T42" fmla="*/ 1540 w 3813"/>
                <a:gd name="T43" fmla="*/ 3831 h 4512"/>
                <a:gd name="T44" fmla="*/ 1591 w 3813"/>
                <a:gd name="T45" fmla="*/ 4231 h 4512"/>
                <a:gd name="T46" fmla="*/ 1336 w 3813"/>
                <a:gd name="T47" fmla="*/ 4390 h 4512"/>
                <a:gd name="T48" fmla="*/ 2183 w 3813"/>
                <a:gd name="T49" fmla="*/ 4403 h 4512"/>
                <a:gd name="T50" fmla="*/ 2596 w 3813"/>
                <a:gd name="T51" fmla="*/ 4250 h 4512"/>
                <a:gd name="T52" fmla="*/ 3086 w 3813"/>
                <a:gd name="T53" fmla="*/ 3882 h 4512"/>
                <a:gd name="T54" fmla="*/ 3392 w 3813"/>
                <a:gd name="T55" fmla="*/ 3882 h 4512"/>
                <a:gd name="T56" fmla="*/ 3551 w 3813"/>
                <a:gd name="T57" fmla="*/ 3971 h 4512"/>
                <a:gd name="T58" fmla="*/ 3666 w 3813"/>
                <a:gd name="T59" fmla="*/ 3513 h 4512"/>
                <a:gd name="T60" fmla="*/ 3666 w 3813"/>
                <a:gd name="T61" fmla="*/ 3068 h 4512"/>
                <a:gd name="T62" fmla="*/ 3341 w 3813"/>
                <a:gd name="T63" fmla="*/ 2788 h 4512"/>
                <a:gd name="T64" fmla="*/ 3570 w 3813"/>
                <a:gd name="T65" fmla="*/ 2425 h 4512"/>
                <a:gd name="T66" fmla="*/ 3679 w 3813"/>
                <a:gd name="T67" fmla="*/ 2132 h 4512"/>
                <a:gd name="T68" fmla="*/ 3602 w 3813"/>
                <a:gd name="T69" fmla="*/ 1718 h 4512"/>
                <a:gd name="T70" fmla="*/ 3570 w 3813"/>
                <a:gd name="T71" fmla="*/ 1477 h 4512"/>
                <a:gd name="T72" fmla="*/ 3227 w 3813"/>
                <a:gd name="T73" fmla="*/ 1413 h 4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3" h="4512">
                  <a:moveTo>
                    <a:pt x="3227" y="1413"/>
                  </a:moveTo>
                  <a:lnTo>
                    <a:pt x="3227" y="1413"/>
                  </a:lnTo>
                  <a:cubicBezTo>
                    <a:pt x="3099" y="1375"/>
                    <a:pt x="3099" y="1311"/>
                    <a:pt x="2985" y="1356"/>
                  </a:cubicBezTo>
                  <a:cubicBezTo>
                    <a:pt x="2870" y="1400"/>
                    <a:pt x="2883" y="1254"/>
                    <a:pt x="2883" y="1254"/>
                  </a:cubicBezTo>
                  <a:cubicBezTo>
                    <a:pt x="3004" y="1101"/>
                    <a:pt x="2762" y="738"/>
                    <a:pt x="2495" y="738"/>
                  </a:cubicBezTo>
                  <a:cubicBezTo>
                    <a:pt x="2227" y="738"/>
                    <a:pt x="2297" y="878"/>
                    <a:pt x="2202" y="878"/>
                  </a:cubicBezTo>
                  <a:cubicBezTo>
                    <a:pt x="2106" y="878"/>
                    <a:pt x="1954" y="929"/>
                    <a:pt x="1915" y="967"/>
                  </a:cubicBezTo>
                  <a:cubicBezTo>
                    <a:pt x="1877" y="1006"/>
                    <a:pt x="1489" y="929"/>
                    <a:pt x="1489" y="929"/>
                  </a:cubicBezTo>
                  <a:cubicBezTo>
                    <a:pt x="1165" y="127"/>
                    <a:pt x="1031" y="764"/>
                    <a:pt x="1031" y="382"/>
                  </a:cubicBezTo>
                  <a:cubicBezTo>
                    <a:pt x="1031" y="0"/>
                    <a:pt x="636" y="38"/>
                    <a:pt x="636" y="38"/>
                  </a:cubicBezTo>
                  <a:cubicBezTo>
                    <a:pt x="636" y="38"/>
                    <a:pt x="324" y="248"/>
                    <a:pt x="229" y="286"/>
                  </a:cubicBezTo>
                  <a:cubicBezTo>
                    <a:pt x="140" y="325"/>
                    <a:pt x="51" y="452"/>
                    <a:pt x="38" y="477"/>
                  </a:cubicBezTo>
                  <a:cubicBezTo>
                    <a:pt x="146" y="522"/>
                    <a:pt x="286" y="598"/>
                    <a:pt x="305" y="694"/>
                  </a:cubicBezTo>
                  <a:cubicBezTo>
                    <a:pt x="331" y="853"/>
                    <a:pt x="178" y="1076"/>
                    <a:pt x="197" y="1146"/>
                  </a:cubicBezTo>
                  <a:cubicBezTo>
                    <a:pt x="229" y="1337"/>
                    <a:pt x="0" y="1197"/>
                    <a:pt x="0" y="1337"/>
                  </a:cubicBezTo>
                  <a:cubicBezTo>
                    <a:pt x="0" y="1483"/>
                    <a:pt x="210" y="1502"/>
                    <a:pt x="165" y="1661"/>
                  </a:cubicBezTo>
                  <a:cubicBezTo>
                    <a:pt x="121" y="1820"/>
                    <a:pt x="121" y="1979"/>
                    <a:pt x="121" y="2062"/>
                  </a:cubicBezTo>
                  <a:cubicBezTo>
                    <a:pt x="121" y="2145"/>
                    <a:pt x="254" y="2336"/>
                    <a:pt x="254" y="2463"/>
                  </a:cubicBezTo>
                  <a:cubicBezTo>
                    <a:pt x="254" y="2590"/>
                    <a:pt x="318" y="2940"/>
                    <a:pt x="388" y="2940"/>
                  </a:cubicBezTo>
                  <a:cubicBezTo>
                    <a:pt x="439" y="2940"/>
                    <a:pt x="286" y="3144"/>
                    <a:pt x="305" y="3316"/>
                  </a:cubicBezTo>
                  <a:cubicBezTo>
                    <a:pt x="426" y="3424"/>
                    <a:pt x="757" y="3380"/>
                    <a:pt x="1005" y="3380"/>
                  </a:cubicBezTo>
                  <a:cubicBezTo>
                    <a:pt x="1254" y="3380"/>
                    <a:pt x="1311" y="3831"/>
                    <a:pt x="1540" y="3831"/>
                  </a:cubicBezTo>
                  <a:cubicBezTo>
                    <a:pt x="1769" y="3831"/>
                    <a:pt x="1648" y="4168"/>
                    <a:pt x="1591" y="4231"/>
                  </a:cubicBezTo>
                  <a:cubicBezTo>
                    <a:pt x="1540" y="4282"/>
                    <a:pt x="1349" y="4327"/>
                    <a:pt x="1336" y="4390"/>
                  </a:cubicBezTo>
                  <a:cubicBezTo>
                    <a:pt x="1559" y="4511"/>
                    <a:pt x="2094" y="4492"/>
                    <a:pt x="2183" y="4403"/>
                  </a:cubicBezTo>
                  <a:cubicBezTo>
                    <a:pt x="2278" y="4301"/>
                    <a:pt x="2457" y="4250"/>
                    <a:pt x="2596" y="4250"/>
                  </a:cubicBezTo>
                  <a:cubicBezTo>
                    <a:pt x="2737" y="4250"/>
                    <a:pt x="2972" y="3933"/>
                    <a:pt x="3086" y="3882"/>
                  </a:cubicBezTo>
                  <a:cubicBezTo>
                    <a:pt x="3201" y="3831"/>
                    <a:pt x="3265" y="3882"/>
                    <a:pt x="3392" y="3882"/>
                  </a:cubicBezTo>
                  <a:cubicBezTo>
                    <a:pt x="3443" y="3882"/>
                    <a:pt x="3500" y="3920"/>
                    <a:pt x="3551" y="3971"/>
                  </a:cubicBezTo>
                  <a:cubicBezTo>
                    <a:pt x="3602" y="3819"/>
                    <a:pt x="3666" y="3589"/>
                    <a:pt x="3666" y="3513"/>
                  </a:cubicBezTo>
                  <a:cubicBezTo>
                    <a:pt x="3666" y="3386"/>
                    <a:pt x="3513" y="3214"/>
                    <a:pt x="3666" y="3068"/>
                  </a:cubicBezTo>
                  <a:cubicBezTo>
                    <a:pt x="3812" y="2915"/>
                    <a:pt x="3341" y="2966"/>
                    <a:pt x="3341" y="2788"/>
                  </a:cubicBezTo>
                  <a:cubicBezTo>
                    <a:pt x="3341" y="2698"/>
                    <a:pt x="3475" y="2559"/>
                    <a:pt x="3570" y="2425"/>
                  </a:cubicBezTo>
                  <a:cubicBezTo>
                    <a:pt x="3666" y="2291"/>
                    <a:pt x="3717" y="2170"/>
                    <a:pt x="3679" y="2132"/>
                  </a:cubicBezTo>
                  <a:cubicBezTo>
                    <a:pt x="3679" y="2132"/>
                    <a:pt x="3551" y="1839"/>
                    <a:pt x="3602" y="1718"/>
                  </a:cubicBezTo>
                  <a:cubicBezTo>
                    <a:pt x="3634" y="1636"/>
                    <a:pt x="3596" y="1547"/>
                    <a:pt x="3570" y="1477"/>
                  </a:cubicBezTo>
                  <a:cubicBezTo>
                    <a:pt x="3386" y="1540"/>
                    <a:pt x="3341" y="1451"/>
                    <a:pt x="3227" y="14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6" name="Freeform 504">
              <a:extLst>
                <a:ext uri="{FF2B5EF4-FFF2-40B4-BE49-F238E27FC236}">
                  <a16:creationId xmlns:a16="http://schemas.microsoft.com/office/drawing/2014/main" id="{4972C3FC-91B1-E147-A44A-F9DD5EE7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5035" y="4407395"/>
              <a:ext cx="1841018" cy="1813961"/>
            </a:xfrm>
            <a:custGeom>
              <a:avLst/>
              <a:gdLst>
                <a:gd name="T0" fmla="*/ 3577 w 3585"/>
                <a:gd name="T1" fmla="*/ 955 h 3534"/>
                <a:gd name="T2" fmla="*/ 3577 w 3585"/>
                <a:gd name="T3" fmla="*/ 955 h 3534"/>
                <a:gd name="T4" fmla="*/ 3265 w 3585"/>
                <a:gd name="T5" fmla="*/ 783 h 3534"/>
                <a:gd name="T6" fmla="*/ 2979 w 3585"/>
                <a:gd name="T7" fmla="*/ 885 h 3534"/>
                <a:gd name="T8" fmla="*/ 2712 w 3585"/>
                <a:gd name="T9" fmla="*/ 764 h 3534"/>
                <a:gd name="T10" fmla="*/ 2317 w 3585"/>
                <a:gd name="T11" fmla="*/ 586 h 3534"/>
                <a:gd name="T12" fmla="*/ 1706 w 3585"/>
                <a:gd name="T13" fmla="*/ 255 h 3534"/>
                <a:gd name="T14" fmla="*/ 1490 w 3585"/>
                <a:gd name="T15" fmla="*/ 300 h 3534"/>
                <a:gd name="T16" fmla="*/ 936 w 3585"/>
                <a:gd name="T17" fmla="*/ 166 h 3534"/>
                <a:gd name="T18" fmla="*/ 809 w 3585"/>
                <a:gd name="T19" fmla="*/ 166 h 3534"/>
                <a:gd name="T20" fmla="*/ 618 w 3585"/>
                <a:gd name="T21" fmla="*/ 7 h 3534"/>
                <a:gd name="T22" fmla="*/ 618 w 3585"/>
                <a:gd name="T23" fmla="*/ 7 h 3534"/>
                <a:gd name="T24" fmla="*/ 446 w 3585"/>
                <a:gd name="T25" fmla="*/ 96 h 3534"/>
                <a:gd name="T26" fmla="*/ 217 w 3585"/>
                <a:gd name="T27" fmla="*/ 140 h 3534"/>
                <a:gd name="T28" fmla="*/ 51 w 3585"/>
                <a:gd name="T29" fmla="*/ 681 h 3534"/>
                <a:gd name="T30" fmla="*/ 89 w 3585"/>
                <a:gd name="T31" fmla="*/ 802 h 3534"/>
                <a:gd name="T32" fmla="*/ 191 w 3585"/>
                <a:gd name="T33" fmla="*/ 1235 h 3534"/>
                <a:gd name="T34" fmla="*/ 153 w 3585"/>
                <a:gd name="T35" fmla="*/ 1636 h 3534"/>
                <a:gd name="T36" fmla="*/ 153 w 3585"/>
                <a:gd name="T37" fmla="*/ 1763 h 3534"/>
                <a:gd name="T38" fmla="*/ 351 w 3585"/>
                <a:gd name="T39" fmla="*/ 2031 h 3534"/>
                <a:gd name="T40" fmla="*/ 815 w 3585"/>
                <a:gd name="T41" fmla="*/ 2323 h 3534"/>
                <a:gd name="T42" fmla="*/ 815 w 3585"/>
                <a:gd name="T43" fmla="*/ 2482 h 3534"/>
                <a:gd name="T44" fmla="*/ 1051 w 3585"/>
                <a:gd name="T45" fmla="*/ 2622 h 3534"/>
                <a:gd name="T46" fmla="*/ 1197 w 3585"/>
                <a:gd name="T47" fmla="*/ 2928 h 3534"/>
                <a:gd name="T48" fmla="*/ 1502 w 3585"/>
                <a:gd name="T49" fmla="*/ 3380 h 3534"/>
                <a:gd name="T50" fmla="*/ 1738 w 3585"/>
                <a:gd name="T51" fmla="*/ 3144 h 3534"/>
                <a:gd name="T52" fmla="*/ 1922 w 3585"/>
                <a:gd name="T53" fmla="*/ 3335 h 3534"/>
                <a:gd name="T54" fmla="*/ 2215 w 3585"/>
                <a:gd name="T55" fmla="*/ 3335 h 3534"/>
                <a:gd name="T56" fmla="*/ 2737 w 3585"/>
                <a:gd name="T57" fmla="*/ 3533 h 3534"/>
                <a:gd name="T58" fmla="*/ 3144 w 3585"/>
                <a:gd name="T59" fmla="*/ 2444 h 3534"/>
                <a:gd name="T60" fmla="*/ 3043 w 3585"/>
                <a:gd name="T61" fmla="*/ 1980 h 3534"/>
                <a:gd name="T62" fmla="*/ 3227 w 3585"/>
                <a:gd name="T63" fmla="*/ 1693 h 3534"/>
                <a:gd name="T64" fmla="*/ 2979 w 3585"/>
                <a:gd name="T65" fmla="*/ 1451 h 3534"/>
                <a:gd name="T66" fmla="*/ 2864 w 3585"/>
                <a:gd name="T67" fmla="*/ 1140 h 3534"/>
                <a:gd name="T68" fmla="*/ 3444 w 3585"/>
                <a:gd name="T69" fmla="*/ 1089 h 3534"/>
                <a:gd name="T70" fmla="*/ 3584 w 3585"/>
                <a:gd name="T71" fmla="*/ 961 h 3534"/>
                <a:gd name="T72" fmla="*/ 3577 w 3585"/>
                <a:gd name="T73" fmla="*/ 95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5" h="3534">
                  <a:moveTo>
                    <a:pt x="3577" y="955"/>
                  </a:moveTo>
                  <a:lnTo>
                    <a:pt x="3577" y="955"/>
                  </a:lnTo>
                  <a:cubicBezTo>
                    <a:pt x="3380" y="764"/>
                    <a:pt x="3265" y="783"/>
                    <a:pt x="3265" y="783"/>
                  </a:cubicBezTo>
                  <a:cubicBezTo>
                    <a:pt x="3176" y="802"/>
                    <a:pt x="3062" y="917"/>
                    <a:pt x="2979" y="885"/>
                  </a:cubicBezTo>
                  <a:cubicBezTo>
                    <a:pt x="2903" y="860"/>
                    <a:pt x="2864" y="688"/>
                    <a:pt x="2712" y="764"/>
                  </a:cubicBezTo>
                  <a:cubicBezTo>
                    <a:pt x="2413" y="923"/>
                    <a:pt x="2317" y="586"/>
                    <a:pt x="2317" y="586"/>
                  </a:cubicBezTo>
                  <a:cubicBezTo>
                    <a:pt x="2184" y="185"/>
                    <a:pt x="1795" y="159"/>
                    <a:pt x="1706" y="255"/>
                  </a:cubicBezTo>
                  <a:cubicBezTo>
                    <a:pt x="1611" y="344"/>
                    <a:pt x="1490" y="300"/>
                    <a:pt x="1490" y="300"/>
                  </a:cubicBezTo>
                  <a:cubicBezTo>
                    <a:pt x="1318" y="134"/>
                    <a:pt x="1076" y="108"/>
                    <a:pt x="936" y="166"/>
                  </a:cubicBezTo>
                  <a:cubicBezTo>
                    <a:pt x="802" y="223"/>
                    <a:pt x="809" y="166"/>
                    <a:pt x="809" y="166"/>
                  </a:cubicBezTo>
                  <a:cubicBezTo>
                    <a:pt x="751" y="0"/>
                    <a:pt x="618" y="51"/>
                    <a:pt x="618" y="7"/>
                  </a:cubicBezTo>
                  <a:lnTo>
                    <a:pt x="618" y="7"/>
                  </a:lnTo>
                  <a:cubicBezTo>
                    <a:pt x="561" y="51"/>
                    <a:pt x="490" y="96"/>
                    <a:pt x="446" y="96"/>
                  </a:cubicBezTo>
                  <a:cubicBezTo>
                    <a:pt x="357" y="96"/>
                    <a:pt x="261" y="0"/>
                    <a:pt x="217" y="140"/>
                  </a:cubicBezTo>
                  <a:cubicBezTo>
                    <a:pt x="166" y="287"/>
                    <a:pt x="198" y="535"/>
                    <a:pt x="51" y="681"/>
                  </a:cubicBezTo>
                  <a:cubicBezTo>
                    <a:pt x="51" y="681"/>
                    <a:pt x="89" y="719"/>
                    <a:pt x="89" y="802"/>
                  </a:cubicBezTo>
                  <a:cubicBezTo>
                    <a:pt x="89" y="885"/>
                    <a:pt x="77" y="1120"/>
                    <a:pt x="191" y="1235"/>
                  </a:cubicBezTo>
                  <a:cubicBezTo>
                    <a:pt x="306" y="1350"/>
                    <a:pt x="0" y="1375"/>
                    <a:pt x="153" y="1636"/>
                  </a:cubicBezTo>
                  <a:cubicBezTo>
                    <a:pt x="153" y="1636"/>
                    <a:pt x="223" y="1693"/>
                    <a:pt x="153" y="1763"/>
                  </a:cubicBezTo>
                  <a:cubicBezTo>
                    <a:pt x="77" y="1840"/>
                    <a:pt x="230" y="1986"/>
                    <a:pt x="351" y="2031"/>
                  </a:cubicBezTo>
                  <a:cubicBezTo>
                    <a:pt x="471" y="2075"/>
                    <a:pt x="815" y="2323"/>
                    <a:pt x="815" y="2323"/>
                  </a:cubicBezTo>
                  <a:cubicBezTo>
                    <a:pt x="815" y="2323"/>
                    <a:pt x="713" y="2482"/>
                    <a:pt x="815" y="2482"/>
                  </a:cubicBezTo>
                  <a:cubicBezTo>
                    <a:pt x="917" y="2482"/>
                    <a:pt x="1006" y="2514"/>
                    <a:pt x="1051" y="2622"/>
                  </a:cubicBezTo>
                  <a:cubicBezTo>
                    <a:pt x="1101" y="2724"/>
                    <a:pt x="1254" y="2813"/>
                    <a:pt x="1197" y="2928"/>
                  </a:cubicBezTo>
                  <a:cubicBezTo>
                    <a:pt x="1146" y="3023"/>
                    <a:pt x="1337" y="3265"/>
                    <a:pt x="1502" y="3380"/>
                  </a:cubicBezTo>
                  <a:cubicBezTo>
                    <a:pt x="1566" y="3297"/>
                    <a:pt x="1693" y="3106"/>
                    <a:pt x="1738" y="3144"/>
                  </a:cubicBezTo>
                  <a:cubicBezTo>
                    <a:pt x="1782" y="3195"/>
                    <a:pt x="1808" y="3361"/>
                    <a:pt x="1922" y="3335"/>
                  </a:cubicBezTo>
                  <a:cubicBezTo>
                    <a:pt x="2043" y="3303"/>
                    <a:pt x="2094" y="3335"/>
                    <a:pt x="2215" y="3335"/>
                  </a:cubicBezTo>
                  <a:cubicBezTo>
                    <a:pt x="2330" y="3335"/>
                    <a:pt x="2623" y="3431"/>
                    <a:pt x="2737" y="3533"/>
                  </a:cubicBezTo>
                  <a:cubicBezTo>
                    <a:pt x="2922" y="3227"/>
                    <a:pt x="3144" y="2444"/>
                    <a:pt x="3144" y="2444"/>
                  </a:cubicBezTo>
                  <a:cubicBezTo>
                    <a:pt x="2883" y="2362"/>
                    <a:pt x="2985" y="2107"/>
                    <a:pt x="3043" y="1980"/>
                  </a:cubicBezTo>
                  <a:cubicBezTo>
                    <a:pt x="3100" y="1852"/>
                    <a:pt x="3227" y="1865"/>
                    <a:pt x="3227" y="1693"/>
                  </a:cubicBezTo>
                  <a:cubicBezTo>
                    <a:pt x="3227" y="1521"/>
                    <a:pt x="2979" y="1534"/>
                    <a:pt x="2979" y="1451"/>
                  </a:cubicBezTo>
                  <a:cubicBezTo>
                    <a:pt x="2979" y="1369"/>
                    <a:pt x="2763" y="1241"/>
                    <a:pt x="2864" y="1140"/>
                  </a:cubicBezTo>
                  <a:cubicBezTo>
                    <a:pt x="2960" y="1044"/>
                    <a:pt x="3297" y="1089"/>
                    <a:pt x="3444" y="1089"/>
                  </a:cubicBezTo>
                  <a:cubicBezTo>
                    <a:pt x="3520" y="1089"/>
                    <a:pt x="3558" y="1025"/>
                    <a:pt x="3584" y="961"/>
                  </a:cubicBezTo>
                  <a:cubicBezTo>
                    <a:pt x="3577" y="961"/>
                    <a:pt x="3577" y="961"/>
                    <a:pt x="3577" y="95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505">
              <a:extLst>
                <a:ext uri="{FF2B5EF4-FFF2-40B4-BE49-F238E27FC236}">
                  <a16:creationId xmlns:a16="http://schemas.microsoft.com/office/drawing/2014/main" id="{570EB5A4-CC8D-6540-A7C4-E5735B4E7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4121" y="3882002"/>
              <a:ext cx="1893101" cy="2588462"/>
            </a:xfrm>
            <a:custGeom>
              <a:avLst/>
              <a:gdLst>
                <a:gd name="T0" fmla="*/ 3380 w 3686"/>
                <a:gd name="T1" fmla="*/ 3952 h 5041"/>
                <a:gd name="T2" fmla="*/ 3380 w 3686"/>
                <a:gd name="T3" fmla="*/ 3952 h 5041"/>
                <a:gd name="T4" fmla="*/ 3234 w 3686"/>
                <a:gd name="T5" fmla="*/ 3646 h 5041"/>
                <a:gd name="T6" fmla="*/ 2998 w 3686"/>
                <a:gd name="T7" fmla="*/ 3506 h 5041"/>
                <a:gd name="T8" fmla="*/ 2998 w 3686"/>
                <a:gd name="T9" fmla="*/ 3347 h 5041"/>
                <a:gd name="T10" fmla="*/ 2534 w 3686"/>
                <a:gd name="T11" fmla="*/ 3055 h 5041"/>
                <a:gd name="T12" fmla="*/ 2336 w 3686"/>
                <a:gd name="T13" fmla="*/ 2787 h 5041"/>
                <a:gd name="T14" fmla="*/ 2336 w 3686"/>
                <a:gd name="T15" fmla="*/ 2660 h 5041"/>
                <a:gd name="T16" fmla="*/ 2374 w 3686"/>
                <a:gd name="T17" fmla="*/ 2259 h 5041"/>
                <a:gd name="T18" fmla="*/ 2272 w 3686"/>
                <a:gd name="T19" fmla="*/ 1826 h 5041"/>
                <a:gd name="T20" fmla="*/ 2234 w 3686"/>
                <a:gd name="T21" fmla="*/ 1705 h 5041"/>
                <a:gd name="T22" fmla="*/ 2400 w 3686"/>
                <a:gd name="T23" fmla="*/ 1164 h 5041"/>
                <a:gd name="T24" fmla="*/ 2629 w 3686"/>
                <a:gd name="T25" fmla="*/ 1120 h 5041"/>
                <a:gd name="T26" fmla="*/ 2801 w 3686"/>
                <a:gd name="T27" fmla="*/ 1031 h 5041"/>
                <a:gd name="T28" fmla="*/ 2203 w 3686"/>
                <a:gd name="T29" fmla="*/ 655 h 5041"/>
                <a:gd name="T30" fmla="*/ 2069 w 3686"/>
                <a:gd name="T31" fmla="*/ 63 h 5041"/>
                <a:gd name="T32" fmla="*/ 1878 w 3686"/>
                <a:gd name="T33" fmla="*/ 184 h 5041"/>
                <a:gd name="T34" fmla="*/ 1872 w 3686"/>
                <a:gd name="T35" fmla="*/ 337 h 5041"/>
                <a:gd name="T36" fmla="*/ 1280 w 3686"/>
                <a:gd name="T37" fmla="*/ 394 h 5041"/>
                <a:gd name="T38" fmla="*/ 981 w 3686"/>
                <a:gd name="T39" fmla="*/ 1062 h 5041"/>
                <a:gd name="T40" fmla="*/ 987 w 3686"/>
                <a:gd name="T41" fmla="*/ 1457 h 5041"/>
                <a:gd name="T42" fmla="*/ 541 w 3686"/>
                <a:gd name="T43" fmla="*/ 1622 h 5041"/>
                <a:gd name="T44" fmla="*/ 548 w 3686"/>
                <a:gd name="T45" fmla="*/ 1877 h 5041"/>
                <a:gd name="T46" fmla="*/ 242 w 3686"/>
                <a:gd name="T47" fmla="*/ 2615 h 5041"/>
                <a:gd name="T48" fmla="*/ 230 w 3686"/>
                <a:gd name="T49" fmla="*/ 2615 h 5041"/>
                <a:gd name="T50" fmla="*/ 401 w 3686"/>
                <a:gd name="T51" fmla="*/ 3067 h 5041"/>
                <a:gd name="T52" fmla="*/ 102 w 3686"/>
                <a:gd name="T53" fmla="*/ 3366 h 5041"/>
                <a:gd name="T54" fmla="*/ 102 w 3686"/>
                <a:gd name="T55" fmla="*/ 3538 h 5041"/>
                <a:gd name="T56" fmla="*/ 497 w 3686"/>
                <a:gd name="T57" fmla="*/ 3882 h 5041"/>
                <a:gd name="T58" fmla="*/ 955 w 3686"/>
                <a:gd name="T59" fmla="*/ 4429 h 5041"/>
                <a:gd name="T60" fmla="*/ 1381 w 3686"/>
                <a:gd name="T61" fmla="*/ 4467 h 5041"/>
                <a:gd name="T62" fmla="*/ 1668 w 3686"/>
                <a:gd name="T63" fmla="*/ 4378 h 5041"/>
                <a:gd name="T64" fmla="*/ 1961 w 3686"/>
                <a:gd name="T65" fmla="*/ 4238 h 5041"/>
                <a:gd name="T66" fmla="*/ 2349 w 3686"/>
                <a:gd name="T67" fmla="*/ 4754 h 5041"/>
                <a:gd name="T68" fmla="*/ 2451 w 3686"/>
                <a:gd name="T69" fmla="*/ 4856 h 5041"/>
                <a:gd name="T70" fmla="*/ 2693 w 3686"/>
                <a:gd name="T71" fmla="*/ 4913 h 5041"/>
                <a:gd name="T72" fmla="*/ 3036 w 3686"/>
                <a:gd name="T73" fmla="*/ 4977 h 5041"/>
                <a:gd name="T74" fmla="*/ 3043 w 3686"/>
                <a:gd name="T75" fmla="*/ 4888 h 5041"/>
                <a:gd name="T76" fmla="*/ 3405 w 3686"/>
                <a:gd name="T77" fmla="*/ 4875 h 5041"/>
                <a:gd name="T78" fmla="*/ 3456 w 3686"/>
                <a:gd name="T79" fmla="*/ 4569 h 5041"/>
                <a:gd name="T80" fmla="*/ 3666 w 3686"/>
                <a:gd name="T81" fmla="*/ 4423 h 5041"/>
                <a:gd name="T82" fmla="*/ 3685 w 3686"/>
                <a:gd name="T83" fmla="*/ 4404 h 5041"/>
                <a:gd name="T84" fmla="*/ 3380 w 3686"/>
                <a:gd name="T85" fmla="*/ 3952 h 5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86" h="5041">
                  <a:moveTo>
                    <a:pt x="3380" y="3952"/>
                  </a:moveTo>
                  <a:lnTo>
                    <a:pt x="3380" y="3952"/>
                  </a:lnTo>
                  <a:cubicBezTo>
                    <a:pt x="3437" y="3837"/>
                    <a:pt x="3284" y="3748"/>
                    <a:pt x="3234" y="3646"/>
                  </a:cubicBezTo>
                  <a:cubicBezTo>
                    <a:pt x="3189" y="3538"/>
                    <a:pt x="3100" y="3506"/>
                    <a:pt x="2998" y="3506"/>
                  </a:cubicBezTo>
                  <a:cubicBezTo>
                    <a:pt x="2896" y="3506"/>
                    <a:pt x="2998" y="3347"/>
                    <a:pt x="2998" y="3347"/>
                  </a:cubicBezTo>
                  <a:cubicBezTo>
                    <a:pt x="2998" y="3347"/>
                    <a:pt x="2654" y="3099"/>
                    <a:pt x="2534" y="3055"/>
                  </a:cubicBezTo>
                  <a:cubicBezTo>
                    <a:pt x="2413" y="3010"/>
                    <a:pt x="2260" y="2864"/>
                    <a:pt x="2336" y="2787"/>
                  </a:cubicBezTo>
                  <a:cubicBezTo>
                    <a:pt x="2406" y="2717"/>
                    <a:pt x="2336" y="2660"/>
                    <a:pt x="2336" y="2660"/>
                  </a:cubicBezTo>
                  <a:cubicBezTo>
                    <a:pt x="2183" y="2399"/>
                    <a:pt x="2489" y="2374"/>
                    <a:pt x="2374" y="2259"/>
                  </a:cubicBezTo>
                  <a:cubicBezTo>
                    <a:pt x="2260" y="2144"/>
                    <a:pt x="2272" y="1909"/>
                    <a:pt x="2272" y="1826"/>
                  </a:cubicBezTo>
                  <a:cubicBezTo>
                    <a:pt x="2272" y="1743"/>
                    <a:pt x="2234" y="1705"/>
                    <a:pt x="2234" y="1705"/>
                  </a:cubicBezTo>
                  <a:cubicBezTo>
                    <a:pt x="2381" y="1559"/>
                    <a:pt x="2349" y="1311"/>
                    <a:pt x="2400" y="1164"/>
                  </a:cubicBezTo>
                  <a:cubicBezTo>
                    <a:pt x="2444" y="1024"/>
                    <a:pt x="2540" y="1120"/>
                    <a:pt x="2629" y="1120"/>
                  </a:cubicBezTo>
                  <a:cubicBezTo>
                    <a:pt x="2673" y="1120"/>
                    <a:pt x="2744" y="1075"/>
                    <a:pt x="2801" y="1031"/>
                  </a:cubicBezTo>
                  <a:cubicBezTo>
                    <a:pt x="2782" y="980"/>
                    <a:pt x="2323" y="706"/>
                    <a:pt x="2203" y="655"/>
                  </a:cubicBezTo>
                  <a:cubicBezTo>
                    <a:pt x="2082" y="604"/>
                    <a:pt x="2133" y="127"/>
                    <a:pt x="2069" y="63"/>
                  </a:cubicBezTo>
                  <a:cubicBezTo>
                    <a:pt x="2012" y="0"/>
                    <a:pt x="1827" y="63"/>
                    <a:pt x="1878" y="184"/>
                  </a:cubicBezTo>
                  <a:cubicBezTo>
                    <a:pt x="1929" y="305"/>
                    <a:pt x="1872" y="337"/>
                    <a:pt x="1872" y="337"/>
                  </a:cubicBezTo>
                  <a:cubicBezTo>
                    <a:pt x="1522" y="407"/>
                    <a:pt x="1356" y="420"/>
                    <a:pt x="1280" y="394"/>
                  </a:cubicBezTo>
                  <a:cubicBezTo>
                    <a:pt x="1280" y="942"/>
                    <a:pt x="783" y="916"/>
                    <a:pt x="981" y="1062"/>
                  </a:cubicBezTo>
                  <a:cubicBezTo>
                    <a:pt x="1184" y="1215"/>
                    <a:pt x="1044" y="1457"/>
                    <a:pt x="987" y="1457"/>
                  </a:cubicBezTo>
                  <a:cubicBezTo>
                    <a:pt x="930" y="1457"/>
                    <a:pt x="605" y="1559"/>
                    <a:pt x="541" y="1622"/>
                  </a:cubicBezTo>
                  <a:cubicBezTo>
                    <a:pt x="471" y="1693"/>
                    <a:pt x="497" y="1832"/>
                    <a:pt x="548" y="1877"/>
                  </a:cubicBezTo>
                  <a:cubicBezTo>
                    <a:pt x="592" y="1928"/>
                    <a:pt x="414" y="2615"/>
                    <a:pt x="242" y="2615"/>
                  </a:cubicBezTo>
                  <a:cubicBezTo>
                    <a:pt x="236" y="2615"/>
                    <a:pt x="230" y="2615"/>
                    <a:pt x="230" y="2615"/>
                  </a:cubicBezTo>
                  <a:cubicBezTo>
                    <a:pt x="210" y="2876"/>
                    <a:pt x="351" y="3016"/>
                    <a:pt x="401" y="3067"/>
                  </a:cubicBezTo>
                  <a:cubicBezTo>
                    <a:pt x="465" y="3124"/>
                    <a:pt x="204" y="3265"/>
                    <a:pt x="102" y="3366"/>
                  </a:cubicBezTo>
                  <a:cubicBezTo>
                    <a:pt x="0" y="3468"/>
                    <a:pt x="102" y="3538"/>
                    <a:pt x="102" y="3538"/>
                  </a:cubicBezTo>
                  <a:cubicBezTo>
                    <a:pt x="102" y="3538"/>
                    <a:pt x="497" y="3500"/>
                    <a:pt x="497" y="3882"/>
                  </a:cubicBezTo>
                  <a:cubicBezTo>
                    <a:pt x="497" y="4264"/>
                    <a:pt x="631" y="3627"/>
                    <a:pt x="955" y="4429"/>
                  </a:cubicBezTo>
                  <a:cubicBezTo>
                    <a:pt x="955" y="4429"/>
                    <a:pt x="1343" y="4506"/>
                    <a:pt x="1381" y="4467"/>
                  </a:cubicBezTo>
                  <a:cubicBezTo>
                    <a:pt x="1420" y="4429"/>
                    <a:pt x="1572" y="4378"/>
                    <a:pt x="1668" y="4378"/>
                  </a:cubicBezTo>
                  <a:cubicBezTo>
                    <a:pt x="1763" y="4378"/>
                    <a:pt x="1693" y="4238"/>
                    <a:pt x="1961" y="4238"/>
                  </a:cubicBezTo>
                  <a:cubicBezTo>
                    <a:pt x="2228" y="4238"/>
                    <a:pt x="2470" y="4601"/>
                    <a:pt x="2349" y="4754"/>
                  </a:cubicBezTo>
                  <a:cubicBezTo>
                    <a:pt x="2349" y="4754"/>
                    <a:pt x="2336" y="4900"/>
                    <a:pt x="2451" y="4856"/>
                  </a:cubicBezTo>
                  <a:cubicBezTo>
                    <a:pt x="2565" y="4811"/>
                    <a:pt x="2565" y="4875"/>
                    <a:pt x="2693" y="4913"/>
                  </a:cubicBezTo>
                  <a:cubicBezTo>
                    <a:pt x="2807" y="4951"/>
                    <a:pt x="2852" y="5040"/>
                    <a:pt x="3036" y="4977"/>
                  </a:cubicBezTo>
                  <a:cubicBezTo>
                    <a:pt x="3030" y="4938"/>
                    <a:pt x="3024" y="4900"/>
                    <a:pt x="3043" y="4888"/>
                  </a:cubicBezTo>
                  <a:cubicBezTo>
                    <a:pt x="3094" y="4830"/>
                    <a:pt x="3355" y="4996"/>
                    <a:pt x="3405" y="4875"/>
                  </a:cubicBezTo>
                  <a:cubicBezTo>
                    <a:pt x="3456" y="4747"/>
                    <a:pt x="3393" y="4684"/>
                    <a:pt x="3456" y="4569"/>
                  </a:cubicBezTo>
                  <a:cubicBezTo>
                    <a:pt x="3520" y="4455"/>
                    <a:pt x="3609" y="4480"/>
                    <a:pt x="3666" y="4423"/>
                  </a:cubicBezTo>
                  <a:cubicBezTo>
                    <a:pt x="3673" y="4423"/>
                    <a:pt x="3679" y="4410"/>
                    <a:pt x="3685" y="4404"/>
                  </a:cubicBezTo>
                  <a:cubicBezTo>
                    <a:pt x="3520" y="4289"/>
                    <a:pt x="3329" y="4047"/>
                    <a:pt x="3380" y="395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506">
              <a:extLst>
                <a:ext uri="{FF2B5EF4-FFF2-40B4-BE49-F238E27FC236}">
                  <a16:creationId xmlns:a16="http://schemas.microsoft.com/office/drawing/2014/main" id="{B688802F-755A-BB46-B121-6CE808B26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1276" y="4815026"/>
              <a:ext cx="855971" cy="1755081"/>
            </a:xfrm>
            <a:custGeom>
              <a:avLst/>
              <a:gdLst>
                <a:gd name="T0" fmla="*/ 1648 w 1669"/>
                <a:gd name="T1" fmla="*/ 356 h 3418"/>
                <a:gd name="T2" fmla="*/ 1648 w 1669"/>
                <a:gd name="T3" fmla="*/ 356 h 3418"/>
                <a:gd name="T4" fmla="*/ 847 w 1669"/>
                <a:gd name="T5" fmla="*/ 165 h 3418"/>
                <a:gd name="T6" fmla="*/ 707 w 1669"/>
                <a:gd name="T7" fmla="*/ 293 h 3418"/>
                <a:gd name="T8" fmla="*/ 127 w 1669"/>
                <a:gd name="T9" fmla="*/ 344 h 3418"/>
                <a:gd name="T10" fmla="*/ 242 w 1669"/>
                <a:gd name="T11" fmla="*/ 655 h 3418"/>
                <a:gd name="T12" fmla="*/ 490 w 1669"/>
                <a:gd name="T13" fmla="*/ 897 h 3418"/>
                <a:gd name="T14" fmla="*/ 306 w 1669"/>
                <a:gd name="T15" fmla="*/ 1184 h 3418"/>
                <a:gd name="T16" fmla="*/ 407 w 1669"/>
                <a:gd name="T17" fmla="*/ 1648 h 3418"/>
                <a:gd name="T18" fmla="*/ 0 w 1669"/>
                <a:gd name="T19" fmla="*/ 2737 h 3418"/>
                <a:gd name="T20" fmla="*/ 13 w 1669"/>
                <a:gd name="T21" fmla="*/ 2743 h 3418"/>
                <a:gd name="T22" fmla="*/ 427 w 1669"/>
                <a:gd name="T23" fmla="*/ 3354 h 3418"/>
                <a:gd name="T24" fmla="*/ 732 w 1669"/>
                <a:gd name="T25" fmla="*/ 3392 h 3418"/>
                <a:gd name="T26" fmla="*/ 936 w 1669"/>
                <a:gd name="T27" fmla="*/ 3112 h 3418"/>
                <a:gd name="T28" fmla="*/ 853 w 1669"/>
                <a:gd name="T29" fmla="*/ 2908 h 3418"/>
                <a:gd name="T30" fmla="*/ 891 w 1669"/>
                <a:gd name="T31" fmla="*/ 2469 h 3418"/>
                <a:gd name="T32" fmla="*/ 872 w 1669"/>
                <a:gd name="T33" fmla="*/ 2106 h 3418"/>
                <a:gd name="T34" fmla="*/ 1031 w 1669"/>
                <a:gd name="T35" fmla="*/ 1788 h 3418"/>
                <a:gd name="T36" fmla="*/ 1165 w 1669"/>
                <a:gd name="T37" fmla="*/ 1177 h 3418"/>
                <a:gd name="T38" fmla="*/ 1292 w 1669"/>
                <a:gd name="T39" fmla="*/ 910 h 3418"/>
                <a:gd name="T40" fmla="*/ 1362 w 1669"/>
                <a:gd name="T41" fmla="*/ 789 h 3418"/>
                <a:gd name="T42" fmla="*/ 1547 w 1669"/>
                <a:gd name="T43" fmla="*/ 554 h 3418"/>
                <a:gd name="T44" fmla="*/ 1648 w 1669"/>
                <a:gd name="T45" fmla="*/ 356 h 3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9" h="3418">
                  <a:moveTo>
                    <a:pt x="1648" y="356"/>
                  </a:moveTo>
                  <a:lnTo>
                    <a:pt x="1648" y="356"/>
                  </a:lnTo>
                  <a:cubicBezTo>
                    <a:pt x="1057" y="0"/>
                    <a:pt x="1038" y="242"/>
                    <a:pt x="847" y="165"/>
                  </a:cubicBezTo>
                  <a:cubicBezTo>
                    <a:pt x="821" y="229"/>
                    <a:pt x="783" y="293"/>
                    <a:pt x="707" y="293"/>
                  </a:cubicBezTo>
                  <a:cubicBezTo>
                    <a:pt x="560" y="293"/>
                    <a:pt x="223" y="248"/>
                    <a:pt x="127" y="344"/>
                  </a:cubicBezTo>
                  <a:cubicBezTo>
                    <a:pt x="26" y="445"/>
                    <a:pt x="242" y="573"/>
                    <a:pt x="242" y="655"/>
                  </a:cubicBezTo>
                  <a:cubicBezTo>
                    <a:pt x="242" y="738"/>
                    <a:pt x="490" y="725"/>
                    <a:pt x="490" y="897"/>
                  </a:cubicBezTo>
                  <a:cubicBezTo>
                    <a:pt x="490" y="1069"/>
                    <a:pt x="363" y="1056"/>
                    <a:pt x="306" y="1184"/>
                  </a:cubicBezTo>
                  <a:cubicBezTo>
                    <a:pt x="248" y="1311"/>
                    <a:pt x="146" y="1566"/>
                    <a:pt x="407" y="1648"/>
                  </a:cubicBezTo>
                  <a:cubicBezTo>
                    <a:pt x="407" y="1648"/>
                    <a:pt x="185" y="2431"/>
                    <a:pt x="0" y="2737"/>
                  </a:cubicBezTo>
                  <a:cubicBezTo>
                    <a:pt x="7" y="2737"/>
                    <a:pt x="7" y="2743"/>
                    <a:pt x="13" y="2743"/>
                  </a:cubicBezTo>
                  <a:cubicBezTo>
                    <a:pt x="102" y="2838"/>
                    <a:pt x="388" y="3112"/>
                    <a:pt x="427" y="3354"/>
                  </a:cubicBezTo>
                  <a:cubicBezTo>
                    <a:pt x="541" y="3379"/>
                    <a:pt x="662" y="3417"/>
                    <a:pt x="732" y="3392"/>
                  </a:cubicBezTo>
                  <a:cubicBezTo>
                    <a:pt x="853" y="3354"/>
                    <a:pt x="878" y="3163"/>
                    <a:pt x="936" y="3112"/>
                  </a:cubicBezTo>
                  <a:cubicBezTo>
                    <a:pt x="987" y="3061"/>
                    <a:pt x="853" y="2908"/>
                    <a:pt x="853" y="2908"/>
                  </a:cubicBezTo>
                  <a:cubicBezTo>
                    <a:pt x="796" y="2749"/>
                    <a:pt x="885" y="2603"/>
                    <a:pt x="891" y="2469"/>
                  </a:cubicBezTo>
                  <a:cubicBezTo>
                    <a:pt x="904" y="2259"/>
                    <a:pt x="872" y="2106"/>
                    <a:pt x="872" y="2106"/>
                  </a:cubicBezTo>
                  <a:cubicBezTo>
                    <a:pt x="1018" y="1960"/>
                    <a:pt x="1031" y="1788"/>
                    <a:pt x="1031" y="1788"/>
                  </a:cubicBezTo>
                  <a:cubicBezTo>
                    <a:pt x="1031" y="1445"/>
                    <a:pt x="1222" y="1330"/>
                    <a:pt x="1165" y="1177"/>
                  </a:cubicBezTo>
                  <a:cubicBezTo>
                    <a:pt x="1108" y="1018"/>
                    <a:pt x="1292" y="974"/>
                    <a:pt x="1292" y="910"/>
                  </a:cubicBezTo>
                  <a:cubicBezTo>
                    <a:pt x="1292" y="840"/>
                    <a:pt x="1362" y="789"/>
                    <a:pt x="1362" y="789"/>
                  </a:cubicBezTo>
                  <a:cubicBezTo>
                    <a:pt x="1642" y="681"/>
                    <a:pt x="1547" y="554"/>
                    <a:pt x="1547" y="554"/>
                  </a:cubicBezTo>
                  <a:cubicBezTo>
                    <a:pt x="1668" y="433"/>
                    <a:pt x="1648" y="356"/>
                    <a:pt x="1648" y="35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8191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3D73754-4E16-4C4E-88EA-8A4646702BED}"/>
              </a:ext>
            </a:extLst>
          </p:cNvPr>
          <p:cNvSpPr/>
          <p:nvPr/>
        </p:nvSpPr>
        <p:spPr>
          <a:xfrm>
            <a:off x="14460458" y="1345011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ACBF1D-9A3B-EB4A-9BE0-8883A22847FA}"/>
              </a:ext>
            </a:extLst>
          </p:cNvPr>
          <p:cNvGrpSpPr/>
          <p:nvPr/>
        </p:nvGrpSpPr>
        <p:grpSpPr>
          <a:xfrm>
            <a:off x="1733905" y="10738548"/>
            <a:ext cx="7816495" cy="1383468"/>
            <a:chOff x="1636851" y="1663262"/>
            <a:chExt cx="7816495" cy="138346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8AD29D7-7A16-674B-AB6B-FE42DCE57516}"/>
                </a:ext>
              </a:extLst>
            </p:cNvPr>
            <p:cNvSpPr txBox="1"/>
            <p:nvPr/>
          </p:nvSpPr>
          <p:spPr>
            <a:xfrm>
              <a:off x="1636851" y="2123400"/>
              <a:ext cx="78164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BRAZIL MAP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A9B9E67-88EB-7541-8447-F3C53AE4A345}"/>
                </a:ext>
              </a:extLst>
            </p:cNvPr>
            <p:cNvSpPr txBox="1"/>
            <p:nvPr/>
          </p:nvSpPr>
          <p:spPr>
            <a:xfrm>
              <a:off x="1669507" y="1663262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EBA66A-4D1E-934B-AC70-E3B30A13DEE4}"/>
              </a:ext>
            </a:extLst>
          </p:cNvPr>
          <p:cNvSpPr txBox="1"/>
          <p:nvPr/>
        </p:nvSpPr>
        <p:spPr>
          <a:xfrm>
            <a:off x="3537249" y="1947517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04672B-2C18-C143-B169-901A41A3D00B}"/>
              </a:ext>
            </a:extLst>
          </p:cNvPr>
          <p:cNvSpPr txBox="1"/>
          <p:nvPr/>
        </p:nvSpPr>
        <p:spPr>
          <a:xfrm>
            <a:off x="3537249" y="4444245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8AFA022-CB13-C046-B7B4-4CEACA5B8996}"/>
              </a:ext>
            </a:extLst>
          </p:cNvPr>
          <p:cNvGrpSpPr/>
          <p:nvPr/>
        </p:nvGrpSpPr>
        <p:grpSpPr>
          <a:xfrm>
            <a:off x="1733905" y="1781288"/>
            <a:ext cx="1421416" cy="6414868"/>
            <a:chOff x="1951372" y="1781288"/>
            <a:chExt cx="1421416" cy="641486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692D653-F945-524A-8211-374C6069CB15}"/>
                </a:ext>
              </a:extLst>
            </p:cNvPr>
            <p:cNvSpPr/>
            <p:nvPr/>
          </p:nvSpPr>
          <p:spPr>
            <a:xfrm>
              <a:off x="1951372" y="1781288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CA713E2-9FCC-A345-A9D8-9387A6F288D3}"/>
                </a:ext>
              </a:extLst>
            </p:cNvPr>
            <p:cNvSpPr/>
            <p:nvPr/>
          </p:nvSpPr>
          <p:spPr>
            <a:xfrm>
              <a:off x="1951372" y="4278015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5AF4A8F-BA0D-094D-8EFF-1E4C9ABAB718}"/>
                </a:ext>
              </a:extLst>
            </p:cNvPr>
            <p:cNvSpPr txBox="1"/>
            <p:nvPr/>
          </p:nvSpPr>
          <p:spPr>
            <a:xfrm>
              <a:off x="2197832" y="2030328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7CE9915-60EE-BF42-8063-BAE3E0FEA242}"/>
                </a:ext>
              </a:extLst>
            </p:cNvPr>
            <p:cNvSpPr txBox="1"/>
            <p:nvPr/>
          </p:nvSpPr>
          <p:spPr>
            <a:xfrm>
              <a:off x="2197832" y="4527056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2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FE075A3-9291-4B4F-AA5E-9929F4D6DA2F}"/>
                </a:ext>
              </a:extLst>
            </p:cNvPr>
            <p:cNvSpPr/>
            <p:nvPr/>
          </p:nvSpPr>
          <p:spPr>
            <a:xfrm>
              <a:off x="1951372" y="6774742"/>
              <a:ext cx="1421416" cy="142141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193ABDB-1E93-1644-9249-28E7474B40AD}"/>
                </a:ext>
              </a:extLst>
            </p:cNvPr>
            <p:cNvSpPr txBox="1"/>
            <p:nvPr/>
          </p:nvSpPr>
          <p:spPr>
            <a:xfrm>
              <a:off x="2197832" y="7023783"/>
              <a:ext cx="988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spc="600" dirty="0">
                  <a:solidFill>
                    <a:schemeClr val="bg1"/>
                  </a:solidFill>
                  <a:latin typeface="Montserrat" charset="0"/>
                  <a:ea typeface="Montserrat" charset="0"/>
                  <a:cs typeface="Montserrat" charset="0"/>
                </a:rPr>
                <a:t>3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3903674-5C43-0B43-A439-D3C00B30010C}"/>
              </a:ext>
            </a:extLst>
          </p:cNvPr>
          <p:cNvSpPr txBox="1"/>
          <p:nvPr/>
        </p:nvSpPr>
        <p:spPr>
          <a:xfrm>
            <a:off x="3537249" y="6940972"/>
            <a:ext cx="8130081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475583-B6D3-A34E-9EB1-BC254614EE22}"/>
              </a:ext>
            </a:extLst>
          </p:cNvPr>
          <p:cNvGrpSpPr/>
          <p:nvPr/>
        </p:nvGrpSpPr>
        <p:grpSpPr>
          <a:xfrm>
            <a:off x="14063630" y="3980561"/>
            <a:ext cx="8005841" cy="8141455"/>
            <a:chOff x="3342265" y="3367081"/>
            <a:chExt cx="7055977" cy="7175501"/>
          </a:xfrm>
          <a:solidFill>
            <a:srgbClr val="F2F2F2"/>
          </a:solidFill>
        </p:grpSpPr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06CCB867-57EF-F14C-B0BF-52CF2DCE6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9704" y="6091233"/>
              <a:ext cx="1588984" cy="1825625"/>
            </a:xfrm>
            <a:custGeom>
              <a:avLst/>
              <a:gdLst>
                <a:gd name="T0" fmla="*/ 4327 w 4414"/>
                <a:gd name="T1" fmla="*/ 1702 h 5072"/>
                <a:gd name="T2" fmla="*/ 4070 w 4414"/>
                <a:gd name="T3" fmla="*/ 2078 h 5072"/>
                <a:gd name="T4" fmla="*/ 3760 w 4414"/>
                <a:gd name="T5" fmla="*/ 2328 h 5072"/>
                <a:gd name="T6" fmla="*/ 3766 w 4414"/>
                <a:gd name="T7" fmla="*/ 2177 h 5072"/>
                <a:gd name="T8" fmla="*/ 3628 w 4414"/>
                <a:gd name="T9" fmla="*/ 2164 h 5072"/>
                <a:gd name="T10" fmla="*/ 3542 w 4414"/>
                <a:gd name="T11" fmla="*/ 2420 h 5072"/>
                <a:gd name="T12" fmla="*/ 3417 w 4414"/>
                <a:gd name="T13" fmla="*/ 2743 h 5072"/>
                <a:gd name="T14" fmla="*/ 3502 w 4414"/>
                <a:gd name="T15" fmla="*/ 2862 h 5072"/>
                <a:gd name="T16" fmla="*/ 3450 w 4414"/>
                <a:gd name="T17" fmla="*/ 3218 h 5072"/>
                <a:gd name="T18" fmla="*/ 3403 w 4414"/>
                <a:gd name="T19" fmla="*/ 3811 h 5072"/>
                <a:gd name="T20" fmla="*/ 3291 w 4414"/>
                <a:gd name="T21" fmla="*/ 4201 h 5072"/>
                <a:gd name="T22" fmla="*/ 3192 w 4414"/>
                <a:gd name="T23" fmla="*/ 4544 h 5072"/>
                <a:gd name="T24" fmla="*/ 3159 w 4414"/>
                <a:gd name="T25" fmla="*/ 4834 h 5072"/>
                <a:gd name="T26" fmla="*/ 2902 w 4414"/>
                <a:gd name="T27" fmla="*/ 5071 h 5072"/>
                <a:gd name="T28" fmla="*/ 2678 w 4414"/>
                <a:gd name="T29" fmla="*/ 4966 h 5072"/>
                <a:gd name="T30" fmla="*/ 2638 w 4414"/>
                <a:gd name="T31" fmla="*/ 4840 h 5072"/>
                <a:gd name="T32" fmla="*/ 2757 w 4414"/>
                <a:gd name="T33" fmla="*/ 4484 h 5072"/>
                <a:gd name="T34" fmla="*/ 2784 w 4414"/>
                <a:gd name="T35" fmla="*/ 3798 h 5072"/>
                <a:gd name="T36" fmla="*/ 2454 w 4414"/>
                <a:gd name="T37" fmla="*/ 3666 h 5072"/>
                <a:gd name="T38" fmla="*/ 2282 w 4414"/>
                <a:gd name="T39" fmla="*/ 3580 h 5072"/>
                <a:gd name="T40" fmla="*/ 1913 w 4414"/>
                <a:gd name="T41" fmla="*/ 3343 h 5072"/>
                <a:gd name="T42" fmla="*/ 1741 w 4414"/>
                <a:gd name="T43" fmla="*/ 3191 h 5072"/>
                <a:gd name="T44" fmla="*/ 1280 w 4414"/>
                <a:gd name="T45" fmla="*/ 3033 h 5072"/>
                <a:gd name="T46" fmla="*/ 1134 w 4414"/>
                <a:gd name="T47" fmla="*/ 2835 h 5072"/>
                <a:gd name="T48" fmla="*/ 1049 w 4414"/>
                <a:gd name="T49" fmla="*/ 2717 h 5072"/>
                <a:gd name="T50" fmla="*/ 825 w 4414"/>
                <a:gd name="T51" fmla="*/ 2736 h 5072"/>
                <a:gd name="T52" fmla="*/ 482 w 4414"/>
                <a:gd name="T53" fmla="*/ 2947 h 5072"/>
                <a:gd name="T54" fmla="*/ 0 w 4414"/>
                <a:gd name="T55" fmla="*/ 2974 h 5072"/>
                <a:gd name="T56" fmla="*/ 7 w 4414"/>
                <a:gd name="T57" fmla="*/ 2453 h 5072"/>
                <a:gd name="T58" fmla="*/ 73 w 4414"/>
                <a:gd name="T59" fmla="*/ 2038 h 5072"/>
                <a:gd name="T60" fmla="*/ 99 w 4414"/>
                <a:gd name="T61" fmla="*/ 1840 h 5072"/>
                <a:gd name="T62" fmla="*/ 132 w 4414"/>
                <a:gd name="T63" fmla="*/ 1451 h 5072"/>
                <a:gd name="T64" fmla="*/ 86 w 4414"/>
                <a:gd name="T65" fmla="*/ 1194 h 5072"/>
                <a:gd name="T66" fmla="*/ 198 w 4414"/>
                <a:gd name="T67" fmla="*/ 877 h 5072"/>
                <a:gd name="T68" fmla="*/ 383 w 4414"/>
                <a:gd name="T69" fmla="*/ 594 h 5072"/>
                <a:gd name="T70" fmla="*/ 455 w 4414"/>
                <a:gd name="T71" fmla="*/ 620 h 5072"/>
                <a:gd name="T72" fmla="*/ 983 w 4414"/>
                <a:gd name="T73" fmla="*/ 818 h 5072"/>
                <a:gd name="T74" fmla="*/ 1372 w 4414"/>
                <a:gd name="T75" fmla="*/ 462 h 5072"/>
                <a:gd name="T76" fmla="*/ 1365 w 4414"/>
                <a:gd name="T77" fmla="*/ 198 h 5072"/>
                <a:gd name="T78" fmla="*/ 1695 w 4414"/>
                <a:gd name="T79" fmla="*/ 264 h 5072"/>
                <a:gd name="T80" fmla="*/ 2137 w 4414"/>
                <a:gd name="T81" fmla="*/ 264 h 5072"/>
                <a:gd name="T82" fmla="*/ 2467 w 4414"/>
                <a:gd name="T83" fmla="*/ 145 h 5072"/>
                <a:gd name="T84" fmla="*/ 2638 w 4414"/>
                <a:gd name="T85" fmla="*/ 0 h 5072"/>
                <a:gd name="T86" fmla="*/ 2790 w 4414"/>
                <a:gd name="T87" fmla="*/ 244 h 5072"/>
                <a:gd name="T88" fmla="*/ 2962 w 4414"/>
                <a:gd name="T89" fmla="*/ 429 h 5072"/>
                <a:gd name="T90" fmla="*/ 3153 w 4414"/>
                <a:gd name="T91" fmla="*/ 310 h 5072"/>
                <a:gd name="T92" fmla="*/ 3529 w 4414"/>
                <a:gd name="T93" fmla="*/ 46 h 5072"/>
                <a:gd name="T94" fmla="*/ 4096 w 4414"/>
                <a:gd name="T95" fmla="*/ 370 h 5072"/>
                <a:gd name="T96" fmla="*/ 4182 w 4414"/>
                <a:gd name="T97" fmla="*/ 581 h 5072"/>
                <a:gd name="T98" fmla="*/ 4261 w 4414"/>
                <a:gd name="T99" fmla="*/ 930 h 5072"/>
                <a:gd name="T100" fmla="*/ 4096 w 4414"/>
                <a:gd name="T101" fmla="*/ 1451 h 5072"/>
                <a:gd name="T102" fmla="*/ 4261 w 4414"/>
                <a:gd name="T103" fmla="*/ 1596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4" h="5072">
                  <a:moveTo>
                    <a:pt x="4413" y="1603"/>
                  </a:moveTo>
                  <a:lnTo>
                    <a:pt x="4413" y="1603"/>
                  </a:lnTo>
                  <a:cubicBezTo>
                    <a:pt x="4386" y="1629"/>
                    <a:pt x="4360" y="1662"/>
                    <a:pt x="4327" y="1702"/>
                  </a:cubicBezTo>
                  <a:cubicBezTo>
                    <a:pt x="4274" y="1774"/>
                    <a:pt x="4287" y="1840"/>
                    <a:pt x="4248" y="1926"/>
                  </a:cubicBezTo>
                  <a:cubicBezTo>
                    <a:pt x="4221" y="1972"/>
                    <a:pt x="4175" y="1972"/>
                    <a:pt x="4142" y="2012"/>
                  </a:cubicBezTo>
                  <a:cubicBezTo>
                    <a:pt x="4123" y="2045"/>
                    <a:pt x="4096" y="2051"/>
                    <a:pt x="4070" y="2078"/>
                  </a:cubicBezTo>
                  <a:cubicBezTo>
                    <a:pt x="4024" y="2124"/>
                    <a:pt x="3991" y="2144"/>
                    <a:pt x="3944" y="2190"/>
                  </a:cubicBezTo>
                  <a:cubicBezTo>
                    <a:pt x="3905" y="2229"/>
                    <a:pt x="3878" y="2243"/>
                    <a:pt x="3832" y="2282"/>
                  </a:cubicBezTo>
                  <a:cubicBezTo>
                    <a:pt x="3806" y="2302"/>
                    <a:pt x="3793" y="2328"/>
                    <a:pt x="3760" y="2328"/>
                  </a:cubicBezTo>
                  <a:cubicBezTo>
                    <a:pt x="3753" y="2328"/>
                    <a:pt x="3746" y="2328"/>
                    <a:pt x="3733" y="2328"/>
                  </a:cubicBezTo>
                  <a:cubicBezTo>
                    <a:pt x="3740" y="2295"/>
                    <a:pt x="3766" y="2282"/>
                    <a:pt x="3766" y="2243"/>
                  </a:cubicBezTo>
                  <a:cubicBezTo>
                    <a:pt x="3766" y="2216"/>
                    <a:pt x="3766" y="2203"/>
                    <a:pt x="3766" y="2177"/>
                  </a:cubicBezTo>
                  <a:cubicBezTo>
                    <a:pt x="3760" y="2170"/>
                    <a:pt x="3753" y="2157"/>
                    <a:pt x="3740" y="2157"/>
                  </a:cubicBezTo>
                  <a:cubicBezTo>
                    <a:pt x="3733" y="2157"/>
                    <a:pt x="3733" y="2164"/>
                    <a:pt x="3727" y="2164"/>
                  </a:cubicBezTo>
                  <a:cubicBezTo>
                    <a:pt x="3687" y="2164"/>
                    <a:pt x="3667" y="2164"/>
                    <a:pt x="3628" y="2164"/>
                  </a:cubicBezTo>
                  <a:cubicBezTo>
                    <a:pt x="3615" y="2164"/>
                    <a:pt x="3601" y="2170"/>
                    <a:pt x="3582" y="2177"/>
                  </a:cubicBezTo>
                  <a:cubicBezTo>
                    <a:pt x="3615" y="2223"/>
                    <a:pt x="3661" y="2243"/>
                    <a:pt x="3661" y="2302"/>
                  </a:cubicBezTo>
                  <a:cubicBezTo>
                    <a:pt x="3661" y="2368"/>
                    <a:pt x="3569" y="2361"/>
                    <a:pt x="3542" y="2420"/>
                  </a:cubicBezTo>
                  <a:cubicBezTo>
                    <a:pt x="3516" y="2472"/>
                    <a:pt x="3509" y="2506"/>
                    <a:pt x="3509" y="2565"/>
                  </a:cubicBezTo>
                  <a:cubicBezTo>
                    <a:pt x="3509" y="2585"/>
                    <a:pt x="3509" y="2598"/>
                    <a:pt x="3509" y="2618"/>
                  </a:cubicBezTo>
                  <a:cubicBezTo>
                    <a:pt x="3509" y="2677"/>
                    <a:pt x="3437" y="2690"/>
                    <a:pt x="3417" y="2743"/>
                  </a:cubicBezTo>
                  <a:cubicBezTo>
                    <a:pt x="3397" y="2802"/>
                    <a:pt x="3403" y="2835"/>
                    <a:pt x="3397" y="2895"/>
                  </a:cubicBezTo>
                  <a:cubicBezTo>
                    <a:pt x="3423" y="2901"/>
                    <a:pt x="3423" y="2901"/>
                    <a:pt x="3423" y="2901"/>
                  </a:cubicBezTo>
                  <a:cubicBezTo>
                    <a:pt x="3450" y="2888"/>
                    <a:pt x="3470" y="2875"/>
                    <a:pt x="3502" y="2862"/>
                  </a:cubicBezTo>
                  <a:cubicBezTo>
                    <a:pt x="3463" y="2934"/>
                    <a:pt x="3450" y="2987"/>
                    <a:pt x="3450" y="3066"/>
                  </a:cubicBezTo>
                  <a:cubicBezTo>
                    <a:pt x="3450" y="3125"/>
                    <a:pt x="3450" y="3158"/>
                    <a:pt x="3450" y="3218"/>
                  </a:cubicBezTo>
                  <a:lnTo>
                    <a:pt x="3450" y="3218"/>
                  </a:lnTo>
                  <a:cubicBezTo>
                    <a:pt x="3403" y="3587"/>
                    <a:pt x="3403" y="3587"/>
                    <a:pt x="3403" y="3587"/>
                  </a:cubicBezTo>
                  <a:lnTo>
                    <a:pt x="3403" y="3587"/>
                  </a:lnTo>
                  <a:cubicBezTo>
                    <a:pt x="3403" y="3673"/>
                    <a:pt x="3403" y="3719"/>
                    <a:pt x="3403" y="3811"/>
                  </a:cubicBezTo>
                  <a:cubicBezTo>
                    <a:pt x="3403" y="3831"/>
                    <a:pt x="3384" y="3844"/>
                    <a:pt x="3377" y="3864"/>
                  </a:cubicBezTo>
                  <a:cubicBezTo>
                    <a:pt x="3364" y="3897"/>
                    <a:pt x="3357" y="3923"/>
                    <a:pt x="3351" y="3957"/>
                  </a:cubicBezTo>
                  <a:cubicBezTo>
                    <a:pt x="3318" y="4049"/>
                    <a:pt x="3324" y="4108"/>
                    <a:pt x="3291" y="4201"/>
                  </a:cubicBezTo>
                  <a:cubicBezTo>
                    <a:pt x="3252" y="4286"/>
                    <a:pt x="3232" y="4339"/>
                    <a:pt x="3212" y="4438"/>
                  </a:cubicBezTo>
                  <a:cubicBezTo>
                    <a:pt x="3206" y="4464"/>
                    <a:pt x="3199" y="4477"/>
                    <a:pt x="3199" y="4504"/>
                  </a:cubicBezTo>
                  <a:cubicBezTo>
                    <a:pt x="3199" y="4517"/>
                    <a:pt x="3192" y="4530"/>
                    <a:pt x="3192" y="4544"/>
                  </a:cubicBezTo>
                  <a:cubicBezTo>
                    <a:pt x="3192" y="4570"/>
                    <a:pt x="3192" y="4583"/>
                    <a:pt x="3192" y="4609"/>
                  </a:cubicBezTo>
                  <a:cubicBezTo>
                    <a:pt x="3192" y="4662"/>
                    <a:pt x="3186" y="4689"/>
                    <a:pt x="3179" y="4741"/>
                  </a:cubicBezTo>
                  <a:cubicBezTo>
                    <a:pt x="3179" y="4781"/>
                    <a:pt x="3186" y="4807"/>
                    <a:pt x="3159" y="4834"/>
                  </a:cubicBezTo>
                  <a:cubicBezTo>
                    <a:pt x="3153" y="4847"/>
                    <a:pt x="3140" y="4847"/>
                    <a:pt x="3133" y="4847"/>
                  </a:cubicBezTo>
                  <a:cubicBezTo>
                    <a:pt x="3113" y="4860"/>
                    <a:pt x="3107" y="4873"/>
                    <a:pt x="3087" y="4886"/>
                  </a:cubicBezTo>
                  <a:cubicBezTo>
                    <a:pt x="2995" y="4933"/>
                    <a:pt x="2929" y="4985"/>
                    <a:pt x="2902" y="5071"/>
                  </a:cubicBezTo>
                  <a:lnTo>
                    <a:pt x="2902" y="5071"/>
                  </a:lnTo>
                  <a:cubicBezTo>
                    <a:pt x="2830" y="5045"/>
                    <a:pt x="2790" y="5005"/>
                    <a:pt x="2718" y="4979"/>
                  </a:cubicBezTo>
                  <a:cubicBezTo>
                    <a:pt x="2704" y="4972"/>
                    <a:pt x="2685" y="4972"/>
                    <a:pt x="2678" y="4966"/>
                  </a:cubicBezTo>
                  <a:cubicBezTo>
                    <a:pt x="2638" y="4939"/>
                    <a:pt x="2645" y="4900"/>
                    <a:pt x="2645" y="4860"/>
                  </a:cubicBezTo>
                  <a:lnTo>
                    <a:pt x="2645" y="4860"/>
                  </a:lnTo>
                  <a:cubicBezTo>
                    <a:pt x="2645" y="4847"/>
                    <a:pt x="2638" y="4854"/>
                    <a:pt x="2638" y="4840"/>
                  </a:cubicBezTo>
                  <a:cubicBezTo>
                    <a:pt x="2638" y="4768"/>
                    <a:pt x="2711" y="4735"/>
                    <a:pt x="2711" y="4656"/>
                  </a:cubicBezTo>
                  <a:cubicBezTo>
                    <a:pt x="2711" y="4629"/>
                    <a:pt x="2698" y="4616"/>
                    <a:pt x="2698" y="4596"/>
                  </a:cubicBezTo>
                  <a:cubicBezTo>
                    <a:pt x="2698" y="4544"/>
                    <a:pt x="2744" y="4530"/>
                    <a:pt x="2757" y="4484"/>
                  </a:cubicBezTo>
                  <a:cubicBezTo>
                    <a:pt x="2790" y="4385"/>
                    <a:pt x="2784" y="4326"/>
                    <a:pt x="2823" y="4233"/>
                  </a:cubicBezTo>
                  <a:cubicBezTo>
                    <a:pt x="2863" y="4141"/>
                    <a:pt x="2922" y="4095"/>
                    <a:pt x="2922" y="3996"/>
                  </a:cubicBezTo>
                  <a:cubicBezTo>
                    <a:pt x="2922" y="3904"/>
                    <a:pt x="2843" y="3871"/>
                    <a:pt x="2784" y="3798"/>
                  </a:cubicBezTo>
                  <a:cubicBezTo>
                    <a:pt x="2751" y="3765"/>
                    <a:pt x="2737" y="3726"/>
                    <a:pt x="2685" y="3719"/>
                  </a:cubicBezTo>
                  <a:cubicBezTo>
                    <a:pt x="2632" y="3706"/>
                    <a:pt x="2599" y="3726"/>
                    <a:pt x="2546" y="3699"/>
                  </a:cubicBezTo>
                  <a:cubicBezTo>
                    <a:pt x="2513" y="3686"/>
                    <a:pt x="2493" y="3666"/>
                    <a:pt x="2454" y="3666"/>
                  </a:cubicBezTo>
                  <a:cubicBezTo>
                    <a:pt x="2408" y="3666"/>
                    <a:pt x="2388" y="3693"/>
                    <a:pt x="2342" y="3693"/>
                  </a:cubicBezTo>
                  <a:cubicBezTo>
                    <a:pt x="2329" y="3693"/>
                    <a:pt x="2329" y="3673"/>
                    <a:pt x="2322" y="3653"/>
                  </a:cubicBezTo>
                  <a:cubicBezTo>
                    <a:pt x="2315" y="3620"/>
                    <a:pt x="2302" y="3607"/>
                    <a:pt x="2282" y="3580"/>
                  </a:cubicBezTo>
                  <a:cubicBezTo>
                    <a:pt x="2249" y="3528"/>
                    <a:pt x="2230" y="3488"/>
                    <a:pt x="2183" y="3442"/>
                  </a:cubicBezTo>
                  <a:cubicBezTo>
                    <a:pt x="2137" y="3389"/>
                    <a:pt x="2078" y="3409"/>
                    <a:pt x="2012" y="3383"/>
                  </a:cubicBezTo>
                  <a:cubicBezTo>
                    <a:pt x="1972" y="3369"/>
                    <a:pt x="1952" y="3356"/>
                    <a:pt x="1913" y="3343"/>
                  </a:cubicBezTo>
                  <a:cubicBezTo>
                    <a:pt x="1887" y="3330"/>
                    <a:pt x="1867" y="3310"/>
                    <a:pt x="1840" y="3304"/>
                  </a:cubicBezTo>
                  <a:cubicBezTo>
                    <a:pt x="1820" y="3290"/>
                    <a:pt x="1801" y="3290"/>
                    <a:pt x="1788" y="3271"/>
                  </a:cubicBezTo>
                  <a:cubicBezTo>
                    <a:pt x="1768" y="3244"/>
                    <a:pt x="1768" y="3218"/>
                    <a:pt x="1741" y="3191"/>
                  </a:cubicBezTo>
                  <a:cubicBezTo>
                    <a:pt x="1662" y="3112"/>
                    <a:pt x="1603" y="3086"/>
                    <a:pt x="1511" y="3046"/>
                  </a:cubicBezTo>
                  <a:cubicBezTo>
                    <a:pt x="1471" y="3026"/>
                    <a:pt x="1458" y="2987"/>
                    <a:pt x="1418" y="2987"/>
                  </a:cubicBezTo>
                  <a:cubicBezTo>
                    <a:pt x="1359" y="2987"/>
                    <a:pt x="1332" y="3033"/>
                    <a:pt x="1280" y="3033"/>
                  </a:cubicBezTo>
                  <a:cubicBezTo>
                    <a:pt x="1240" y="3033"/>
                    <a:pt x="1227" y="2993"/>
                    <a:pt x="1187" y="2974"/>
                  </a:cubicBezTo>
                  <a:cubicBezTo>
                    <a:pt x="1161" y="2954"/>
                    <a:pt x="1115" y="2954"/>
                    <a:pt x="1115" y="2921"/>
                  </a:cubicBezTo>
                  <a:cubicBezTo>
                    <a:pt x="1115" y="2888"/>
                    <a:pt x="1121" y="2862"/>
                    <a:pt x="1134" y="2835"/>
                  </a:cubicBezTo>
                  <a:cubicBezTo>
                    <a:pt x="1141" y="2809"/>
                    <a:pt x="1161" y="2802"/>
                    <a:pt x="1161" y="2776"/>
                  </a:cubicBezTo>
                  <a:cubicBezTo>
                    <a:pt x="1161" y="2750"/>
                    <a:pt x="1128" y="2750"/>
                    <a:pt x="1102" y="2743"/>
                  </a:cubicBezTo>
                  <a:cubicBezTo>
                    <a:pt x="1082" y="2736"/>
                    <a:pt x="1069" y="2717"/>
                    <a:pt x="1049" y="2717"/>
                  </a:cubicBezTo>
                  <a:cubicBezTo>
                    <a:pt x="1016" y="2717"/>
                    <a:pt x="996" y="2717"/>
                    <a:pt x="963" y="2717"/>
                  </a:cubicBezTo>
                  <a:cubicBezTo>
                    <a:pt x="937" y="2717"/>
                    <a:pt x="923" y="2736"/>
                    <a:pt x="890" y="2736"/>
                  </a:cubicBezTo>
                  <a:cubicBezTo>
                    <a:pt x="864" y="2736"/>
                    <a:pt x="851" y="2736"/>
                    <a:pt x="825" y="2736"/>
                  </a:cubicBezTo>
                  <a:cubicBezTo>
                    <a:pt x="798" y="2736"/>
                    <a:pt x="785" y="2756"/>
                    <a:pt x="759" y="2776"/>
                  </a:cubicBezTo>
                  <a:cubicBezTo>
                    <a:pt x="719" y="2802"/>
                    <a:pt x="699" y="2822"/>
                    <a:pt x="666" y="2849"/>
                  </a:cubicBezTo>
                  <a:cubicBezTo>
                    <a:pt x="600" y="2908"/>
                    <a:pt x="554" y="2914"/>
                    <a:pt x="482" y="2947"/>
                  </a:cubicBezTo>
                  <a:cubicBezTo>
                    <a:pt x="363" y="2993"/>
                    <a:pt x="310" y="3060"/>
                    <a:pt x="191" y="3086"/>
                  </a:cubicBezTo>
                  <a:cubicBezTo>
                    <a:pt x="158" y="3092"/>
                    <a:pt x="145" y="3119"/>
                    <a:pt x="112" y="3119"/>
                  </a:cubicBezTo>
                  <a:cubicBezTo>
                    <a:pt x="40" y="3119"/>
                    <a:pt x="26" y="3046"/>
                    <a:pt x="0" y="2974"/>
                  </a:cubicBezTo>
                  <a:lnTo>
                    <a:pt x="0" y="2974"/>
                  </a:lnTo>
                  <a:cubicBezTo>
                    <a:pt x="40" y="2868"/>
                    <a:pt x="73" y="2809"/>
                    <a:pt x="73" y="2697"/>
                  </a:cubicBezTo>
                  <a:cubicBezTo>
                    <a:pt x="73" y="2598"/>
                    <a:pt x="7" y="2552"/>
                    <a:pt x="7" y="2453"/>
                  </a:cubicBezTo>
                  <a:cubicBezTo>
                    <a:pt x="7" y="2394"/>
                    <a:pt x="7" y="2361"/>
                    <a:pt x="7" y="2302"/>
                  </a:cubicBezTo>
                  <a:cubicBezTo>
                    <a:pt x="7" y="2229"/>
                    <a:pt x="73" y="2196"/>
                    <a:pt x="73" y="2124"/>
                  </a:cubicBezTo>
                  <a:cubicBezTo>
                    <a:pt x="73" y="2091"/>
                    <a:pt x="73" y="2071"/>
                    <a:pt x="73" y="2038"/>
                  </a:cubicBezTo>
                  <a:cubicBezTo>
                    <a:pt x="73" y="1999"/>
                    <a:pt x="112" y="1979"/>
                    <a:pt x="112" y="1939"/>
                  </a:cubicBezTo>
                  <a:lnTo>
                    <a:pt x="112" y="1939"/>
                  </a:lnTo>
                  <a:cubicBezTo>
                    <a:pt x="99" y="1906"/>
                    <a:pt x="99" y="1880"/>
                    <a:pt x="99" y="1840"/>
                  </a:cubicBezTo>
                  <a:cubicBezTo>
                    <a:pt x="99" y="1774"/>
                    <a:pt x="112" y="1735"/>
                    <a:pt x="112" y="1669"/>
                  </a:cubicBezTo>
                  <a:cubicBezTo>
                    <a:pt x="112" y="1616"/>
                    <a:pt x="86" y="1596"/>
                    <a:pt x="86" y="1543"/>
                  </a:cubicBezTo>
                  <a:cubicBezTo>
                    <a:pt x="86" y="1504"/>
                    <a:pt x="132" y="1491"/>
                    <a:pt x="132" y="1451"/>
                  </a:cubicBezTo>
                  <a:cubicBezTo>
                    <a:pt x="132" y="1412"/>
                    <a:pt x="92" y="1398"/>
                    <a:pt x="92" y="1359"/>
                  </a:cubicBezTo>
                  <a:cubicBezTo>
                    <a:pt x="92" y="1313"/>
                    <a:pt x="145" y="1299"/>
                    <a:pt x="145" y="1253"/>
                  </a:cubicBezTo>
                  <a:cubicBezTo>
                    <a:pt x="145" y="1220"/>
                    <a:pt x="86" y="1227"/>
                    <a:pt x="86" y="1194"/>
                  </a:cubicBezTo>
                  <a:cubicBezTo>
                    <a:pt x="86" y="1148"/>
                    <a:pt x="112" y="1128"/>
                    <a:pt x="125" y="1088"/>
                  </a:cubicBezTo>
                  <a:cubicBezTo>
                    <a:pt x="145" y="1042"/>
                    <a:pt x="139" y="1016"/>
                    <a:pt x="152" y="970"/>
                  </a:cubicBezTo>
                  <a:cubicBezTo>
                    <a:pt x="165" y="937"/>
                    <a:pt x="185" y="917"/>
                    <a:pt x="198" y="877"/>
                  </a:cubicBezTo>
                  <a:cubicBezTo>
                    <a:pt x="218" y="818"/>
                    <a:pt x="218" y="785"/>
                    <a:pt x="244" y="726"/>
                  </a:cubicBezTo>
                  <a:cubicBezTo>
                    <a:pt x="257" y="686"/>
                    <a:pt x="277" y="660"/>
                    <a:pt x="317" y="640"/>
                  </a:cubicBezTo>
                  <a:cubicBezTo>
                    <a:pt x="343" y="620"/>
                    <a:pt x="383" y="627"/>
                    <a:pt x="383" y="594"/>
                  </a:cubicBezTo>
                  <a:cubicBezTo>
                    <a:pt x="383" y="567"/>
                    <a:pt x="356" y="561"/>
                    <a:pt x="356" y="534"/>
                  </a:cubicBezTo>
                  <a:lnTo>
                    <a:pt x="356" y="534"/>
                  </a:lnTo>
                  <a:cubicBezTo>
                    <a:pt x="396" y="561"/>
                    <a:pt x="416" y="594"/>
                    <a:pt x="455" y="620"/>
                  </a:cubicBezTo>
                  <a:cubicBezTo>
                    <a:pt x="521" y="660"/>
                    <a:pt x="567" y="660"/>
                    <a:pt x="633" y="679"/>
                  </a:cubicBezTo>
                  <a:cubicBezTo>
                    <a:pt x="745" y="719"/>
                    <a:pt x="765" y="851"/>
                    <a:pt x="884" y="851"/>
                  </a:cubicBezTo>
                  <a:cubicBezTo>
                    <a:pt x="923" y="851"/>
                    <a:pt x="943" y="831"/>
                    <a:pt x="983" y="818"/>
                  </a:cubicBezTo>
                  <a:cubicBezTo>
                    <a:pt x="1049" y="792"/>
                    <a:pt x="1082" y="785"/>
                    <a:pt x="1148" y="752"/>
                  </a:cubicBezTo>
                  <a:cubicBezTo>
                    <a:pt x="1181" y="739"/>
                    <a:pt x="1194" y="713"/>
                    <a:pt x="1227" y="693"/>
                  </a:cubicBezTo>
                  <a:cubicBezTo>
                    <a:pt x="1313" y="627"/>
                    <a:pt x="1372" y="567"/>
                    <a:pt x="1372" y="462"/>
                  </a:cubicBezTo>
                  <a:cubicBezTo>
                    <a:pt x="1372" y="383"/>
                    <a:pt x="1293" y="356"/>
                    <a:pt x="1293" y="277"/>
                  </a:cubicBezTo>
                  <a:cubicBezTo>
                    <a:pt x="1293" y="251"/>
                    <a:pt x="1286" y="224"/>
                    <a:pt x="1306" y="205"/>
                  </a:cubicBezTo>
                  <a:cubicBezTo>
                    <a:pt x="1326" y="191"/>
                    <a:pt x="1346" y="198"/>
                    <a:pt x="1365" y="198"/>
                  </a:cubicBezTo>
                  <a:cubicBezTo>
                    <a:pt x="1425" y="178"/>
                    <a:pt x="1458" y="158"/>
                    <a:pt x="1524" y="158"/>
                  </a:cubicBezTo>
                  <a:cubicBezTo>
                    <a:pt x="1557" y="158"/>
                    <a:pt x="1570" y="198"/>
                    <a:pt x="1596" y="218"/>
                  </a:cubicBezTo>
                  <a:cubicBezTo>
                    <a:pt x="1629" y="244"/>
                    <a:pt x="1656" y="244"/>
                    <a:pt x="1695" y="264"/>
                  </a:cubicBezTo>
                  <a:cubicBezTo>
                    <a:pt x="1761" y="290"/>
                    <a:pt x="1801" y="303"/>
                    <a:pt x="1867" y="303"/>
                  </a:cubicBezTo>
                  <a:cubicBezTo>
                    <a:pt x="1913" y="303"/>
                    <a:pt x="1926" y="264"/>
                    <a:pt x="1972" y="264"/>
                  </a:cubicBezTo>
                  <a:cubicBezTo>
                    <a:pt x="2038" y="264"/>
                    <a:pt x="2071" y="264"/>
                    <a:pt x="2137" y="264"/>
                  </a:cubicBezTo>
                  <a:cubicBezTo>
                    <a:pt x="2197" y="264"/>
                    <a:pt x="2216" y="211"/>
                    <a:pt x="2249" y="165"/>
                  </a:cubicBezTo>
                  <a:cubicBezTo>
                    <a:pt x="2295" y="165"/>
                    <a:pt x="2322" y="165"/>
                    <a:pt x="2368" y="165"/>
                  </a:cubicBezTo>
                  <a:cubicBezTo>
                    <a:pt x="2408" y="165"/>
                    <a:pt x="2434" y="172"/>
                    <a:pt x="2467" y="145"/>
                  </a:cubicBezTo>
                  <a:cubicBezTo>
                    <a:pt x="2500" y="125"/>
                    <a:pt x="2500" y="86"/>
                    <a:pt x="2526" y="60"/>
                  </a:cubicBezTo>
                  <a:cubicBezTo>
                    <a:pt x="2559" y="27"/>
                    <a:pt x="2592" y="20"/>
                    <a:pt x="2638" y="0"/>
                  </a:cubicBezTo>
                  <a:lnTo>
                    <a:pt x="2638" y="0"/>
                  </a:lnTo>
                  <a:cubicBezTo>
                    <a:pt x="2685" y="46"/>
                    <a:pt x="2724" y="53"/>
                    <a:pt x="2770" y="92"/>
                  </a:cubicBezTo>
                  <a:cubicBezTo>
                    <a:pt x="2803" y="119"/>
                    <a:pt x="2810" y="158"/>
                    <a:pt x="2810" y="205"/>
                  </a:cubicBezTo>
                  <a:cubicBezTo>
                    <a:pt x="2810" y="224"/>
                    <a:pt x="2797" y="231"/>
                    <a:pt x="2790" y="244"/>
                  </a:cubicBezTo>
                  <a:cubicBezTo>
                    <a:pt x="2830" y="271"/>
                    <a:pt x="2843" y="317"/>
                    <a:pt x="2856" y="356"/>
                  </a:cubicBezTo>
                  <a:cubicBezTo>
                    <a:pt x="2863" y="376"/>
                    <a:pt x="2883" y="396"/>
                    <a:pt x="2889" y="409"/>
                  </a:cubicBezTo>
                  <a:cubicBezTo>
                    <a:pt x="2915" y="422"/>
                    <a:pt x="2935" y="429"/>
                    <a:pt x="2962" y="429"/>
                  </a:cubicBezTo>
                  <a:cubicBezTo>
                    <a:pt x="3028" y="429"/>
                    <a:pt x="3041" y="350"/>
                    <a:pt x="3041" y="284"/>
                  </a:cubicBezTo>
                  <a:cubicBezTo>
                    <a:pt x="3047" y="284"/>
                    <a:pt x="3054" y="277"/>
                    <a:pt x="3061" y="271"/>
                  </a:cubicBezTo>
                  <a:cubicBezTo>
                    <a:pt x="3087" y="297"/>
                    <a:pt x="3113" y="310"/>
                    <a:pt x="3153" y="310"/>
                  </a:cubicBezTo>
                  <a:cubicBezTo>
                    <a:pt x="3199" y="310"/>
                    <a:pt x="3219" y="277"/>
                    <a:pt x="3252" y="244"/>
                  </a:cubicBezTo>
                  <a:cubicBezTo>
                    <a:pt x="3298" y="205"/>
                    <a:pt x="3331" y="185"/>
                    <a:pt x="3371" y="139"/>
                  </a:cubicBezTo>
                  <a:cubicBezTo>
                    <a:pt x="3423" y="92"/>
                    <a:pt x="3456" y="46"/>
                    <a:pt x="3529" y="46"/>
                  </a:cubicBezTo>
                  <a:cubicBezTo>
                    <a:pt x="3569" y="46"/>
                    <a:pt x="3588" y="60"/>
                    <a:pt x="3621" y="79"/>
                  </a:cubicBezTo>
                  <a:cubicBezTo>
                    <a:pt x="3687" y="119"/>
                    <a:pt x="3733" y="119"/>
                    <a:pt x="3813" y="139"/>
                  </a:cubicBezTo>
                  <a:cubicBezTo>
                    <a:pt x="4096" y="370"/>
                    <a:pt x="4096" y="370"/>
                    <a:pt x="4096" y="370"/>
                  </a:cubicBezTo>
                  <a:lnTo>
                    <a:pt x="4096" y="370"/>
                  </a:lnTo>
                  <a:cubicBezTo>
                    <a:pt x="4096" y="389"/>
                    <a:pt x="4089" y="409"/>
                    <a:pt x="4089" y="429"/>
                  </a:cubicBezTo>
                  <a:cubicBezTo>
                    <a:pt x="4089" y="501"/>
                    <a:pt x="4123" y="547"/>
                    <a:pt x="4182" y="581"/>
                  </a:cubicBezTo>
                  <a:lnTo>
                    <a:pt x="4182" y="581"/>
                  </a:lnTo>
                  <a:cubicBezTo>
                    <a:pt x="4182" y="660"/>
                    <a:pt x="4188" y="706"/>
                    <a:pt x="4208" y="785"/>
                  </a:cubicBezTo>
                  <a:cubicBezTo>
                    <a:pt x="4221" y="844"/>
                    <a:pt x="4255" y="871"/>
                    <a:pt x="4261" y="930"/>
                  </a:cubicBezTo>
                  <a:cubicBezTo>
                    <a:pt x="4228" y="1154"/>
                    <a:pt x="4228" y="1154"/>
                    <a:pt x="4228" y="1154"/>
                  </a:cubicBezTo>
                  <a:cubicBezTo>
                    <a:pt x="4142" y="1168"/>
                    <a:pt x="4037" y="1181"/>
                    <a:pt x="4037" y="1273"/>
                  </a:cubicBezTo>
                  <a:cubicBezTo>
                    <a:pt x="4037" y="1345"/>
                    <a:pt x="4096" y="1379"/>
                    <a:pt x="4096" y="1451"/>
                  </a:cubicBezTo>
                  <a:cubicBezTo>
                    <a:pt x="4103" y="1504"/>
                    <a:pt x="4109" y="1530"/>
                    <a:pt x="4129" y="1576"/>
                  </a:cubicBezTo>
                  <a:cubicBezTo>
                    <a:pt x="4142" y="1596"/>
                    <a:pt x="4149" y="1616"/>
                    <a:pt x="4175" y="1616"/>
                  </a:cubicBezTo>
                  <a:cubicBezTo>
                    <a:pt x="4208" y="1616"/>
                    <a:pt x="4228" y="1596"/>
                    <a:pt x="4261" y="1596"/>
                  </a:cubicBezTo>
                  <a:cubicBezTo>
                    <a:pt x="4327" y="1596"/>
                    <a:pt x="4353" y="1603"/>
                    <a:pt x="4413" y="160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0F08BAF-DF07-CC43-9889-C2329714C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172" y="6299195"/>
              <a:ext cx="323829" cy="373063"/>
            </a:xfrm>
            <a:custGeom>
              <a:avLst/>
              <a:gdLst>
                <a:gd name="T0" fmla="*/ 376 w 898"/>
                <a:gd name="T1" fmla="*/ 1022 h 1036"/>
                <a:gd name="T2" fmla="*/ 376 w 898"/>
                <a:gd name="T3" fmla="*/ 1022 h 1036"/>
                <a:gd name="T4" fmla="*/ 224 w 898"/>
                <a:gd name="T5" fmla="*/ 1015 h 1036"/>
                <a:gd name="T6" fmla="*/ 138 w 898"/>
                <a:gd name="T7" fmla="*/ 1035 h 1036"/>
                <a:gd name="T8" fmla="*/ 92 w 898"/>
                <a:gd name="T9" fmla="*/ 995 h 1036"/>
                <a:gd name="T10" fmla="*/ 59 w 898"/>
                <a:gd name="T11" fmla="*/ 870 h 1036"/>
                <a:gd name="T12" fmla="*/ 0 w 898"/>
                <a:gd name="T13" fmla="*/ 692 h 1036"/>
                <a:gd name="T14" fmla="*/ 191 w 898"/>
                <a:gd name="T15" fmla="*/ 573 h 1036"/>
                <a:gd name="T16" fmla="*/ 224 w 898"/>
                <a:gd name="T17" fmla="*/ 349 h 1036"/>
                <a:gd name="T18" fmla="*/ 171 w 898"/>
                <a:gd name="T19" fmla="*/ 204 h 1036"/>
                <a:gd name="T20" fmla="*/ 145 w 898"/>
                <a:gd name="T21" fmla="*/ 0 h 1036"/>
                <a:gd name="T22" fmla="*/ 145 w 898"/>
                <a:gd name="T23" fmla="*/ 0 h 1036"/>
                <a:gd name="T24" fmla="*/ 184 w 898"/>
                <a:gd name="T25" fmla="*/ 19 h 1036"/>
                <a:gd name="T26" fmla="*/ 297 w 898"/>
                <a:gd name="T27" fmla="*/ 59 h 1036"/>
                <a:gd name="T28" fmla="*/ 422 w 898"/>
                <a:gd name="T29" fmla="*/ 164 h 1036"/>
                <a:gd name="T30" fmla="*/ 534 w 898"/>
                <a:gd name="T31" fmla="*/ 224 h 1036"/>
                <a:gd name="T32" fmla="*/ 666 w 898"/>
                <a:gd name="T33" fmla="*/ 408 h 1036"/>
                <a:gd name="T34" fmla="*/ 897 w 898"/>
                <a:gd name="T35" fmla="*/ 600 h 1036"/>
                <a:gd name="T36" fmla="*/ 897 w 898"/>
                <a:gd name="T37" fmla="*/ 600 h 1036"/>
                <a:gd name="T38" fmla="*/ 666 w 898"/>
                <a:gd name="T39" fmla="*/ 718 h 1036"/>
                <a:gd name="T40" fmla="*/ 534 w 898"/>
                <a:gd name="T41" fmla="*/ 844 h 1036"/>
                <a:gd name="T42" fmla="*/ 462 w 898"/>
                <a:gd name="T43" fmla="*/ 910 h 1036"/>
                <a:gd name="T44" fmla="*/ 376 w 898"/>
                <a:gd name="T45" fmla="*/ 1022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8" h="1036">
                  <a:moveTo>
                    <a:pt x="376" y="1022"/>
                  </a:moveTo>
                  <a:lnTo>
                    <a:pt x="376" y="1022"/>
                  </a:lnTo>
                  <a:cubicBezTo>
                    <a:pt x="316" y="1022"/>
                    <a:pt x="290" y="1015"/>
                    <a:pt x="224" y="1015"/>
                  </a:cubicBezTo>
                  <a:cubicBezTo>
                    <a:pt x="191" y="1015"/>
                    <a:pt x="171" y="1035"/>
                    <a:pt x="138" y="1035"/>
                  </a:cubicBezTo>
                  <a:cubicBezTo>
                    <a:pt x="112" y="1035"/>
                    <a:pt x="105" y="1015"/>
                    <a:pt x="92" y="995"/>
                  </a:cubicBezTo>
                  <a:cubicBezTo>
                    <a:pt x="72" y="949"/>
                    <a:pt x="66" y="923"/>
                    <a:pt x="59" y="870"/>
                  </a:cubicBezTo>
                  <a:cubicBezTo>
                    <a:pt x="59" y="798"/>
                    <a:pt x="0" y="764"/>
                    <a:pt x="0" y="692"/>
                  </a:cubicBezTo>
                  <a:cubicBezTo>
                    <a:pt x="0" y="600"/>
                    <a:pt x="105" y="587"/>
                    <a:pt x="191" y="573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18" y="290"/>
                    <a:pt x="184" y="263"/>
                    <a:pt x="171" y="204"/>
                  </a:cubicBezTo>
                  <a:cubicBezTo>
                    <a:pt x="151" y="125"/>
                    <a:pt x="145" y="79"/>
                    <a:pt x="145" y="0"/>
                  </a:cubicBezTo>
                  <a:lnTo>
                    <a:pt x="145" y="0"/>
                  </a:lnTo>
                  <a:cubicBezTo>
                    <a:pt x="151" y="6"/>
                    <a:pt x="165" y="13"/>
                    <a:pt x="184" y="19"/>
                  </a:cubicBezTo>
                  <a:cubicBezTo>
                    <a:pt x="224" y="39"/>
                    <a:pt x="257" y="33"/>
                    <a:pt x="297" y="59"/>
                  </a:cubicBezTo>
                  <a:cubicBezTo>
                    <a:pt x="343" y="105"/>
                    <a:pt x="363" y="138"/>
                    <a:pt x="422" y="164"/>
                  </a:cubicBezTo>
                  <a:cubicBezTo>
                    <a:pt x="468" y="191"/>
                    <a:pt x="501" y="184"/>
                    <a:pt x="534" y="224"/>
                  </a:cubicBezTo>
                  <a:cubicBezTo>
                    <a:pt x="600" y="283"/>
                    <a:pt x="607" y="349"/>
                    <a:pt x="666" y="408"/>
                  </a:cubicBezTo>
                  <a:cubicBezTo>
                    <a:pt x="752" y="494"/>
                    <a:pt x="818" y="514"/>
                    <a:pt x="897" y="600"/>
                  </a:cubicBezTo>
                  <a:lnTo>
                    <a:pt x="897" y="600"/>
                  </a:lnTo>
                  <a:cubicBezTo>
                    <a:pt x="831" y="652"/>
                    <a:pt x="758" y="679"/>
                    <a:pt x="666" y="718"/>
                  </a:cubicBezTo>
                  <a:cubicBezTo>
                    <a:pt x="607" y="745"/>
                    <a:pt x="587" y="791"/>
                    <a:pt x="534" y="844"/>
                  </a:cubicBezTo>
                  <a:cubicBezTo>
                    <a:pt x="508" y="870"/>
                    <a:pt x="488" y="877"/>
                    <a:pt x="462" y="910"/>
                  </a:cubicBezTo>
                  <a:cubicBezTo>
                    <a:pt x="435" y="956"/>
                    <a:pt x="402" y="989"/>
                    <a:pt x="376" y="102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7B278FF-ED30-154D-A063-3CB34E9C9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221" y="6202358"/>
              <a:ext cx="544477" cy="314325"/>
            </a:xfrm>
            <a:custGeom>
              <a:avLst/>
              <a:gdLst>
                <a:gd name="T0" fmla="*/ 7 w 1512"/>
                <a:gd name="T1" fmla="*/ 60 h 872"/>
                <a:gd name="T2" fmla="*/ 7 w 1512"/>
                <a:gd name="T3" fmla="*/ 60 h 872"/>
                <a:gd name="T4" fmla="*/ 0 w 1512"/>
                <a:gd name="T5" fmla="*/ 119 h 872"/>
                <a:gd name="T6" fmla="*/ 93 w 1512"/>
                <a:gd name="T7" fmla="*/ 271 h 872"/>
                <a:gd name="T8" fmla="*/ 93 w 1512"/>
                <a:gd name="T9" fmla="*/ 271 h 872"/>
                <a:gd name="T10" fmla="*/ 132 w 1512"/>
                <a:gd name="T11" fmla="*/ 290 h 872"/>
                <a:gd name="T12" fmla="*/ 245 w 1512"/>
                <a:gd name="T13" fmla="*/ 330 h 872"/>
                <a:gd name="T14" fmla="*/ 370 w 1512"/>
                <a:gd name="T15" fmla="*/ 435 h 872"/>
                <a:gd name="T16" fmla="*/ 482 w 1512"/>
                <a:gd name="T17" fmla="*/ 495 h 872"/>
                <a:gd name="T18" fmla="*/ 614 w 1512"/>
                <a:gd name="T19" fmla="*/ 679 h 872"/>
                <a:gd name="T20" fmla="*/ 845 w 1512"/>
                <a:gd name="T21" fmla="*/ 871 h 872"/>
                <a:gd name="T22" fmla="*/ 845 w 1512"/>
                <a:gd name="T23" fmla="*/ 871 h 872"/>
                <a:gd name="T24" fmla="*/ 911 w 1512"/>
                <a:gd name="T25" fmla="*/ 805 h 872"/>
                <a:gd name="T26" fmla="*/ 1023 w 1512"/>
                <a:gd name="T27" fmla="*/ 706 h 872"/>
                <a:gd name="T28" fmla="*/ 1128 w 1512"/>
                <a:gd name="T29" fmla="*/ 594 h 872"/>
                <a:gd name="T30" fmla="*/ 1234 w 1512"/>
                <a:gd name="T31" fmla="*/ 501 h 872"/>
                <a:gd name="T32" fmla="*/ 1406 w 1512"/>
                <a:gd name="T33" fmla="*/ 297 h 872"/>
                <a:gd name="T34" fmla="*/ 1511 w 1512"/>
                <a:gd name="T35" fmla="*/ 165 h 872"/>
                <a:gd name="T36" fmla="*/ 1511 w 1512"/>
                <a:gd name="T37" fmla="*/ 165 h 872"/>
                <a:gd name="T38" fmla="*/ 1379 w 1512"/>
                <a:gd name="T39" fmla="*/ 125 h 872"/>
                <a:gd name="T40" fmla="*/ 1293 w 1512"/>
                <a:gd name="T41" fmla="*/ 145 h 872"/>
                <a:gd name="T42" fmla="*/ 1181 w 1512"/>
                <a:gd name="T43" fmla="*/ 125 h 872"/>
                <a:gd name="T44" fmla="*/ 1168 w 1512"/>
                <a:gd name="T45" fmla="*/ 112 h 872"/>
                <a:gd name="T46" fmla="*/ 1102 w 1512"/>
                <a:gd name="T47" fmla="*/ 165 h 872"/>
                <a:gd name="T48" fmla="*/ 911 w 1512"/>
                <a:gd name="T49" fmla="*/ 224 h 872"/>
                <a:gd name="T50" fmla="*/ 838 w 1512"/>
                <a:gd name="T51" fmla="*/ 224 h 872"/>
                <a:gd name="T52" fmla="*/ 785 w 1512"/>
                <a:gd name="T53" fmla="*/ 251 h 872"/>
                <a:gd name="T54" fmla="*/ 706 w 1512"/>
                <a:gd name="T55" fmla="*/ 231 h 872"/>
                <a:gd name="T56" fmla="*/ 515 w 1512"/>
                <a:gd name="T57" fmla="*/ 165 h 872"/>
                <a:gd name="T58" fmla="*/ 271 w 1512"/>
                <a:gd name="T59" fmla="*/ 0 h 872"/>
                <a:gd name="T60" fmla="*/ 60 w 1512"/>
                <a:gd name="T61" fmla="*/ 112 h 872"/>
                <a:gd name="T62" fmla="*/ 7 w 1512"/>
                <a:gd name="T63" fmla="*/ 6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2" h="872">
                  <a:moveTo>
                    <a:pt x="7" y="60"/>
                  </a:moveTo>
                  <a:lnTo>
                    <a:pt x="7" y="60"/>
                  </a:lnTo>
                  <a:cubicBezTo>
                    <a:pt x="7" y="79"/>
                    <a:pt x="0" y="99"/>
                    <a:pt x="0" y="119"/>
                  </a:cubicBezTo>
                  <a:cubicBezTo>
                    <a:pt x="0" y="191"/>
                    <a:pt x="34" y="237"/>
                    <a:pt x="93" y="271"/>
                  </a:cubicBezTo>
                  <a:lnTo>
                    <a:pt x="93" y="271"/>
                  </a:lnTo>
                  <a:cubicBezTo>
                    <a:pt x="99" y="277"/>
                    <a:pt x="113" y="284"/>
                    <a:pt x="132" y="290"/>
                  </a:cubicBezTo>
                  <a:cubicBezTo>
                    <a:pt x="172" y="310"/>
                    <a:pt x="205" y="304"/>
                    <a:pt x="245" y="330"/>
                  </a:cubicBezTo>
                  <a:cubicBezTo>
                    <a:pt x="291" y="376"/>
                    <a:pt x="311" y="409"/>
                    <a:pt x="370" y="435"/>
                  </a:cubicBezTo>
                  <a:cubicBezTo>
                    <a:pt x="416" y="462"/>
                    <a:pt x="449" y="455"/>
                    <a:pt x="482" y="495"/>
                  </a:cubicBezTo>
                  <a:cubicBezTo>
                    <a:pt x="548" y="554"/>
                    <a:pt x="555" y="620"/>
                    <a:pt x="614" y="679"/>
                  </a:cubicBezTo>
                  <a:cubicBezTo>
                    <a:pt x="700" y="765"/>
                    <a:pt x="766" y="785"/>
                    <a:pt x="845" y="871"/>
                  </a:cubicBezTo>
                  <a:lnTo>
                    <a:pt x="845" y="871"/>
                  </a:lnTo>
                  <a:cubicBezTo>
                    <a:pt x="871" y="851"/>
                    <a:pt x="891" y="831"/>
                    <a:pt x="911" y="805"/>
                  </a:cubicBezTo>
                  <a:cubicBezTo>
                    <a:pt x="950" y="759"/>
                    <a:pt x="977" y="739"/>
                    <a:pt x="1023" y="706"/>
                  </a:cubicBezTo>
                  <a:cubicBezTo>
                    <a:pt x="1069" y="660"/>
                    <a:pt x="1082" y="633"/>
                    <a:pt x="1128" y="594"/>
                  </a:cubicBezTo>
                  <a:cubicBezTo>
                    <a:pt x="1168" y="554"/>
                    <a:pt x="1194" y="541"/>
                    <a:pt x="1234" y="501"/>
                  </a:cubicBezTo>
                  <a:cubicBezTo>
                    <a:pt x="1300" y="422"/>
                    <a:pt x="1320" y="363"/>
                    <a:pt x="1406" y="297"/>
                  </a:cubicBezTo>
                  <a:cubicBezTo>
                    <a:pt x="1458" y="257"/>
                    <a:pt x="1478" y="218"/>
                    <a:pt x="1511" y="165"/>
                  </a:cubicBezTo>
                  <a:lnTo>
                    <a:pt x="1511" y="165"/>
                  </a:lnTo>
                  <a:cubicBezTo>
                    <a:pt x="1465" y="145"/>
                    <a:pt x="1432" y="125"/>
                    <a:pt x="1379" y="125"/>
                  </a:cubicBezTo>
                  <a:cubicBezTo>
                    <a:pt x="1346" y="125"/>
                    <a:pt x="1326" y="145"/>
                    <a:pt x="1293" y="145"/>
                  </a:cubicBezTo>
                  <a:cubicBezTo>
                    <a:pt x="1247" y="145"/>
                    <a:pt x="1221" y="139"/>
                    <a:pt x="1181" y="125"/>
                  </a:cubicBezTo>
                  <a:cubicBezTo>
                    <a:pt x="1175" y="125"/>
                    <a:pt x="1175" y="112"/>
                    <a:pt x="1168" y="112"/>
                  </a:cubicBezTo>
                  <a:cubicBezTo>
                    <a:pt x="1135" y="112"/>
                    <a:pt x="1128" y="152"/>
                    <a:pt x="1102" y="165"/>
                  </a:cubicBezTo>
                  <a:cubicBezTo>
                    <a:pt x="1036" y="211"/>
                    <a:pt x="990" y="224"/>
                    <a:pt x="911" y="224"/>
                  </a:cubicBezTo>
                  <a:cubicBezTo>
                    <a:pt x="878" y="224"/>
                    <a:pt x="865" y="224"/>
                    <a:pt x="838" y="224"/>
                  </a:cubicBezTo>
                  <a:cubicBezTo>
                    <a:pt x="818" y="224"/>
                    <a:pt x="805" y="251"/>
                    <a:pt x="785" y="251"/>
                  </a:cubicBezTo>
                  <a:cubicBezTo>
                    <a:pt x="753" y="251"/>
                    <a:pt x="733" y="237"/>
                    <a:pt x="706" y="231"/>
                  </a:cubicBezTo>
                  <a:cubicBezTo>
                    <a:pt x="627" y="218"/>
                    <a:pt x="581" y="211"/>
                    <a:pt x="515" y="165"/>
                  </a:cubicBezTo>
                  <a:cubicBezTo>
                    <a:pt x="429" y="92"/>
                    <a:pt x="390" y="0"/>
                    <a:pt x="271" y="0"/>
                  </a:cubicBezTo>
                  <a:cubicBezTo>
                    <a:pt x="179" y="0"/>
                    <a:pt x="152" y="112"/>
                    <a:pt x="60" y="112"/>
                  </a:cubicBezTo>
                  <a:cubicBezTo>
                    <a:pt x="27" y="112"/>
                    <a:pt x="14" y="86"/>
                    <a:pt x="7" y="6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0B707C5E-35FA-2944-BD49-E2026899E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8967" y="5851520"/>
              <a:ext cx="1142926" cy="441325"/>
            </a:xfrm>
            <a:custGeom>
              <a:avLst/>
              <a:gdLst>
                <a:gd name="T0" fmla="*/ 1458 w 3174"/>
                <a:gd name="T1" fmla="*/ 1036 h 1228"/>
                <a:gd name="T2" fmla="*/ 983 w 3174"/>
                <a:gd name="T3" fmla="*/ 745 h 1228"/>
                <a:gd name="T4" fmla="*/ 733 w 3174"/>
                <a:gd name="T5" fmla="*/ 805 h 1228"/>
                <a:gd name="T6" fmla="*/ 515 w 3174"/>
                <a:gd name="T7" fmla="*/ 976 h 1228"/>
                <a:gd name="T8" fmla="*/ 403 w 3174"/>
                <a:gd name="T9" fmla="*/ 950 h 1228"/>
                <a:gd name="T10" fmla="*/ 251 w 3174"/>
                <a:gd name="T11" fmla="*/ 1075 h 1228"/>
                <a:gd name="T12" fmla="*/ 152 w 3174"/>
                <a:gd name="T13" fmla="*/ 910 h 1228"/>
                <a:gd name="T14" fmla="*/ 132 w 3174"/>
                <a:gd name="T15" fmla="*/ 758 h 1228"/>
                <a:gd name="T16" fmla="*/ 0 w 3174"/>
                <a:gd name="T17" fmla="*/ 666 h 1228"/>
                <a:gd name="T18" fmla="*/ 264 w 3174"/>
                <a:gd name="T19" fmla="*/ 455 h 1228"/>
                <a:gd name="T20" fmla="*/ 350 w 3174"/>
                <a:gd name="T21" fmla="*/ 336 h 1228"/>
                <a:gd name="T22" fmla="*/ 330 w 3174"/>
                <a:gd name="T23" fmla="*/ 244 h 1228"/>
                <a:gd name="T24" fmla="*/ 304 w 3174"/>
                <a:gd name="T25" fmla="*/ 46 h 1228"/>
                <a:gd name="T26" fmla="*/ 442 w 3174"/>
                <a:gd name="T27" fmla="*/ 33 h 1228"/>
                <a:gd name="T28" fmla="*/ 752 w 3174"/>
                <a:gd name="T29" fmla="*/ 7 h 1228"/>
                <a:gd name="T30" fmla="*/ 924 w 3174"/>
                <a:gd name="T31" fmla="*/ 59 h 1228"/>
                <a:gd name="T32" fmla="*/ 1069 w 3174"/>
                <a:gd name="T33" fmla="*/ 251 h 1228"/>
                <a:gd name="T34" fmla="*/ 1188 w 3174"/>
                <a:gd name="T35" fmla="*/ 284 h 1228"/>
                <a:gd name="T36" fmla="*/ 1359 w 3174"/>
                <a:gd name="T37" fmla="*/ 198 h 1228"/>
                <a:gd name="T38" fmla="*/ 1583 w 3174"/>
                <a:gd name="T39" fmla="*/ 336 h 1228"/>
                <a:gd name="T40" fmla="*/ 1775 w 3174"/>
                <a:gd name="T41" fmla="*/ 237 h 1228"/>
                <a:gd name="T42" fmla="*/ 2006 w 3174"/>
                <a:gd name="T43" fmla="*/ 191 h 1228"/>
                <a:gd name="T44" fmla="*/ 2052 w 3174"/>
                <a:gd name="T45" fmla="*/ 455 h 1228"/>
                <a:gd name="T46" fmla="*/ 2164 w 3174"/>
                <a:gd name="T47" fmla="*/ 706 h 1228"/>
                <a:gd name="T48" fmla="*/ 2316 w 3174"/>
                <a:gd name="T49" fmla="*/ 554 h 1228"/>
                <a:gd name="T50" fmla="*/ 2612 w 3174"/>
                <a:gd name="T51" fmla="*/ 448 h 1228"/>
                <a:gd name="T52" fmla="*/ 2837 w 3174"/>
                <a:gd name="T53" fmla="*/ 402 h 1228"/>
                <a:gd name="T54" fmla="*/ 3166 w 3174"/>
                <a:gd name="T55" fmla="*/ 389 h 1228"/>
                <a:gd name="T56" fmla="*/ 3166 w 3174"/>
                <a:gd name="T57" fmla="*/ 462 h 1228"/>
                <a:gd name="T58" fmla="*/ 3160 w 3174"/>
                <a:gd name="T59" fmla="*/ 712 h 1228"/>
                <a:gd name="T60" fmla="*/ 3054 w 3174"/>
                <a:gd name="T61" fmla="*/ 1016 h 1228"/>
                <a:gd name="T62" fmla="*/ 2962 w 3174"/>
                <a:gd name="T63" fmla="*/ 1141 h 1228"/>
                <a:gd name="T64" fmla="*/ 2830 w 3174"/>
                <a:gd name="T65" fmla="*/ 1101 h 1228"/>
                <a:gd name="T66" fmla="*/ 2632 w 3174"/>
                <a:gd name="T67" fmla="*/ 1101 h 1228"/>
                <a:gd name="T68" fmla="*/ 2553 w 3174"/>
                <a:gd name="T69" fmla="*/ 1141 h 1228"/>
                <a:gd name="T70" fmla="*/ 2289 w 3174"/>
                <a:gd name="T71" fmla="*/ 1200 h 1228"/>
                <a:gd name="T72" fmla="*/ 2157 w 3174"/>
                <a:gd name="T73" fmla="*/ 1207 h 1228"/>
                <a:gd name="T74" fmla="*/ 1722 w 3174"/>
                <a:gd name="T75" fmla="*/ 976 h 1228"/>
                <a:gd name="T76" fmla="*/ 1458 w 3174"/>
                <a:gd name="T77" fmla="*/ 103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4" h="1228">
                  <a:moveTo>
                    <a:pt x="1458" y="1036"/>
                  </a:moveTo>
                  <a:lnTo>
                    <a:pt x="1458" y="1036"/>
                  </a:lnTo>
                  <a:cubicBezTo>
                    <a:pt x="1175" y="805"/>
                    <a:pt x="1175" y="805"/>
                    <a:pt x="1175" y="805"/>
                  </a:cubicBezTo>
                  <a:cubicBezTo>
                    <a:pt x="1095" y="785"/>
                    <a:pt x="1049" y="785"/>
                    <a:pt x="983" y="745"/>
                  </a:cubicBezTo>
                  <a:cubicBezTo>
                    <a:pt x="950" y="726"/>
                    <a:pt x="931" y="712"/>
                    <a:pt x="891" y="712"/>
                  </a:cubicBezTo>
                  <a:cubicBezTo>
                    <a:pt x="818" y="712"/>
                    <a:pt x="785" y="758"/>
                    <a:pt x="733" y="805"/>
                  </a:cubicBezTo>
                  <a:cubicBezTo>
                    <a:pt x="693" y="851"/>
                    <a:pt x="660" y="871"/>
                    <a:pt x="614" y="910"/>
                  </a:cubicBezTo>
                  <a:cubicBezTo>
                    <a:pt x="581" y="943"/>
                    <a:pt x="561" y="976"/>
                    <a:pt x="515" y="976"/>
                  </a:cubicBezTo>
                  <a:cubicBezTo>
                    <a:pt x="475" y="976"/>
                    <a:pt x="449" y="963"/>
                    <a:pt x="423" y="937"/>
                  </a:cubicBezTo>
                  <a:cubicBezTo>
                    <a:pt x="416" y="943"/>
                    <a:pt x="409" y="950"/>
                    <a:pt x="403" y="950"/>
                  </a:cubicBezTo>
                  <a:cubicBezTo>
                    <a:pt x="403" y="1016"/>
                    <a:pt x="390" y="1095"/>
                    <a:pt x="324" y="1095"/>
                  </a:cubicBezTo>
                  <a:cubicBezTo>
                    <a:pt x="297" y="1095"/>
                    <a:pt x="277" y="1088"/>
                    <a:pt x="251" y="1075"/>
                  </a:cubicBezTo>
                  <a:cubicBezTo>
                    <a:pt x="245" y="1062"/>
                    <a:pt x="225" y="1042"/>
                    <a:pt x="218" y="1022"/>
                  </a:cubicBezTo>
                  <a:cubicBezTo>
                    <a:pt x="205" y="983"/>
                    <a:pt x="192" y="937"/>
                    <a:pt x="152" y="910"/>
                  </a:cubicBezTo>
                  <a:cubicBezTo>
                    <a:pt x="159" y="897"/>
                    <a:pt x="172" y="890"/>
                    <a:pt x="172" y="871"/>
                  </a:cubicBezTo>
                  <a:cubicBezTo>
                    <a:pt x="172" y="824"/>
                    <a:pt x="165" y="785"/>
                    <a:pt x="132" y="758"/>
                  </a:cubicBezTo>
                  <a:cubicBezTo>
                    <a:pt x="86" y="719"/>
                    <a:pt x="47" y="712"/>
                    <a:pt x="0" y="666"/>
                  </a:cubicBezTo>
                  <a:lnTo>
                    <a:pt x="0" y="666"/>
                  </a:lnTo>
                  <a:cubicBezTo>
                    <a:pt x="33" y="613"/>
                    <a:pt x="80" y="613"/>
                    <a:pt x="139" y="580"/>
                  </a:cubicBezTo>
                  <a:cubicBezTo>
                    <a:pt x="198" y="554"/>
                    <a:pt x="218" y="501"/>
                    <a:pt x="264" y="455"/>
                  </a:cubicBezTo>
                  <a:cubicBezTo>
                    <a:pt x="284" y="429"/>
                    <a:pt x="297" y="415"/>
                    <a:pt x="317" y="389"/>
                  </a:cubicBezTo>
                  <a:cubicBezTo>
                    <a:pt x="330" y="369"/>
                    <a:pt x="350" y="363"/>
                    <a:pt x="350" y="336"/>
                  </a:cubicBezTo>
                  <a:cubicBezTo>
                    <a:pt x="350" y="310"/>
                    <a:pt x="350" y="297"/>
                    <a:pt x="350" y="270"/>
                  </a:cubicBezTo>
                  <a:cubicBezTo>
                    <a:pt x="350" y="257"/>
                    <a:pt x="337" y="251"/>
                    <a:pt x="330" y="244"/>
                  </a:cubicBezTo>
                  <a:cubicBezTo>
                    <a:pt x="317" y="198"/>
                    <a:pt x="304" y="171"/>
                    <a:pt x="304" y="125"/>
                  </a:cubicBezTo>
                  <a:cubicBezTo>
                    <a:pt x="304" y="92"/>
                    <a:pt x="304" y="72"/>
                    <a:pt x="304" y="46"/>
                  </a:cubicBezTo>
                  <a:cubicBezTo>
                    <a:pt x="357" y="46"/>
                    <a:pt x="390" y="46"/>
                    <a:pt x="442" y="33"/>
                  </a:cubicBezTo>
                  <a:lnTo>
                    <a:pt x="442" y="33"/>
                  </a:lnTo>
                  <a:cubicBezTo>
                    <a:pt x="686" y="7"/>
                    <a:pt x="686" y="7"/>
                    <a:pt x="686" y="7"/>
                  </a:cubicBezTo>
                  <a:cubicBezTo>
                    <a:pt x="713" y="7"/>
                    <a:pt x="726" y="7"/>
                    <a:pt x="752" y="7"/>
                  </a:cubicBezTo>
                  <a:cubicBezTo>
                    <a:pt x="765" y="7"/>
                    <a:pt x="772" y="0"/>
                    <a:pt x="785" y="0"/>
                  </a:cubicBezTo>
                  <a:cubicBezTo>
                    <a:pt x="845" y="0"/>
                    <a:pt x="871" y="26"/>
                    <a:pt x="924" y="59"/>
                  </a:cubicBezTo>
                  <a:cubicBezTo>
                    <a:pt x="963" y="79"/>
                    <a:pt x="990" y="99"/>
                    <a:pt x="1010" y="139"/>
                  </a:cubicBezTo>
                  <a:cubicBezTo>
                    <a:pt x="1036" y="178"/>
                    <a:pt x="1049" y="204"/>
                    <a:pt x="1069" y="251"/>
                  </a:cubicBezTo>
                  <a:cubicBezTo>
                    <a:pt x="1082" y="284"/>
                    <a:pt x="1095" y="330"/>
                    <a:pt x="1135" y="330"/>
                  </a:cubicBezTo>
                  <a:cubicBezTo>
                    <a:pt x="1161" y="330"/>
                    <a:pt x="1168" y="303"/>
                    <a:pt x="1188" y="284"/>
                  </a:cubicBezTo>
                  <a:cubicBezTo>
                    <a:pt x="1240" y="231"/>
                    <a:pt x="1287" y="211"/>
                    <a:pt x="1359" y="198"/>
                  </a:cubicBezTo>
                  <a:lnTo>
                    <a:pt x="1359" y="198"/>
                  </a:lnTo>
                  <a:cubicBezTo>
                    <a:pt x="1412" y="237"/>
                    <a:pt x="1465" y="244"/>
                    <a:pt x="1524" y="284"/>
                  </a:cubicBezTo>
                  <a:cubicBezTo>
                    <a:pt x="1544" y="303"/>
                    <a:pt x="1550" y="336"/>
                    <a:pt x="1583" y="336"/>
                  </a:cubicBezTo>
                  <a:cubicBezTo>
                    <a:pt x="1617" y="336"/>
                    <a:pt x="1630" y="303"/>
                    <a:pt x="1663" y="284"/>
                  </a:cubicBezTo>
                  <a:cubicBezTo>
                    <a:pt x="1702" y="257"/>
                    <a:pt x="1729" y="251"/>
                    <a:pt x="1775" y="237"/>
                  </a:cubicBezTo>
                  <a:cubicBezTo>
                    <a:pt x="1834" y="224"/>
                    <a:pt x="1861" y="191"/>
                    <a:pt x="1920" y="191"/>
                  </a:cubicBezTo>
                  <a:cubicBezTo>
                    <a:pt x="1953" y="191"/>
                    <a:pt x="1973" y="191"/>
                    <a:pt x="2006" y="191"/>
                  </a:cubicBezTo>
                  <a:cubicBezTo>
                    <a:pt x="2058" y="191"/>
                    <a:pt x="2124" y="211"/>
                    <a:pt x="2124" y="264"/>
                  </a:cubicBezTo>
                  <a:cubicBezTo>
                    <a:pt x="2124" y="343"/>
                    <a:pt x="2091" y="383"/>
                    <a:pt x="2052" y="455"/>
                  </a:cubicBezTo>
                  <a:cubicBezTo>
                    <a:pt x="2032" y="495"/>
                    <a:pt x="2006" y="508"/>
                    <a:pt x="2006" y="554"/>
                  </a:cubicBezTo>
                  <a:cubicBezTo>
                    <a:pt x="2006" y="633"/>
                    <a:pt x="2078" y="706"/>
                    <a:pt x="2164" y="706"/>
                  </a:cubicBezTo>
                  <a:cubicBezTo>
                    <a:pt x="2210" y="706"/>
                    <a:pt x="2223" y="666"/>
                    <a:pt x="2256" y="633"/>
                  </a:cubicBezTo>
                  <a:cubicBezTo>
                    <a:pt x="2276" y="600"/>
                    <a:pt x="2296" y="587"/>
                    <a:pt x="2316" y="554"/>
                  </a:cubicBezTo>
                  <a:cubicBezTo>
                    <a:pt x="2329" y="528"/>
                    <a:pt x="2335" y="501"/>
                    <a:pt x="2362" y="495"/>
                  </a:cubicBezTo>
                  <a:cubicBezTo>
                    <a:pt x="2461" y="468"/>
                    <a:pt x="2514" y="448"/>
                    <a:pt x="2612" y="448"/>
                  </a:cubicBezTo>
                  <a:cubicBezTo>
                    <a:pt x="2652" y="448"/>
                    <a:pt x="2678" y="482"/>
                    <a:pt x="2718" y="482"/>
                  </a:cubicBezTo>
                  <a:cubicBezTo>
                    <a:pt x="2771" y="482"/>
                    <a:pt x="2790" y="429"/>
                    <a:pt x="2837" y="402"/>
                  </a:cubicBezTo>
                  <a:cubicBezTo>
                    <a:pt x="2896" y="369"/>
                    <a:pt x="2942" y="350"/>
                    <a:pt x="3015" y="343"/>
                  </a:cubicBezTo>
                  <a:cubicBezTo>
                    <a:pt x="3166" y="389"/>
                    <a:pt x="3166" y="389"/>
                    <a:pt x="3166" y="389"/>
                  </a:cubicBezTo>
                  <a:lnTo>
                    <a:pt x="3166" y="389"/>
                  </a:lnTo>
                  <a:cubicBezTo>
                    <a:pt x="3166" y="415"/>
                    <a:pt x="3173" y="435"/>
                    <a:pt x="3166" y="462"/>
                  </a:cubicBezTo>
                  <a:cubicBezTo>
                    <a:pt x="3147" y="488"/>
                    <a:pt x="3114" y="501"/>
                    <a:pt x="3114" y="541"/>
                  </a:cubicBezTo>
                  <a:cubicBezTo>
                    <a:pt x="3114" y="607"/>
                    <a:pt x="3160" y="646"/>
                    <a:pt x="3160" y="712"/>
                  </a:cubicBezTo>
                  <a:cubicBezTo>
                    <a:pt x="3160" y="791"/>
                    <a:pt x="3127" y="831"/>
                    <a:pt x="3101" y="897"/>
                  </a:cubicBezTo>
                  <a:cubicBezTo>
                    <a:pt x="3081" y="943"/>
                    <a:pt x="3081" y="976"/>
                    <a:pt x="3054" y="1016"/>
                  </a:cubicBezTo>
                  <a:cubicBezTo>
                    <a:pt x="3034" y="1042"/>
                    <a:pt x="3008" y="1055"/>
                    <a:pt x="2988" y="1088"/>
                  </a:cubicBezTo>
                  <a:cubicBezTo>
                    <a:pt x="2975" y="1108"/>
                    <a:pt x="2969" y="1128"/>
                    <a:pt x="2962" y="1141"/>
                  </a:cubicBezTo>
                  <a:lnTo>
                    <a:pt x="2962" y="1141"/>
                  </a:lnTo>
                  <a:cubicBezTo>
                    <a:pt x="2916" y="1121"/>
                    <a:pt x="2883" y="1101"/>
                    <a:pt x="2830" y="1101"/>
                  </a:cubicBezTo>
                  <a:cubicBezTo>
                    <a:pt x="2797" y="1101"/>
                    <a:pt x="2777" y="1121"/>
                    <a:pt x="2744" y="1121"/>
                  </a:cubicBezTo>
                  <a:cubicBezTo>
                    <a:pt x="2698" y="1121"/>
                    <a:pt x="2672" y="1115"/>
                    <a:pt x="2632" y="1101"/>
                  </a:cubicBezTo>
                  <a:cubicBezTo>
                    <a:pt x="2626" y="1101"/>
                    <a:pt x="2626" y="1088"/>
                    <a:pt x="2619" y="1088"/>
                  </a:cubicBezTo>
                  <a:cubicBezTo>
                    <a:pt x="2586" y="1088"/>
                    <a:pt x="2579" y="1128"/>
                    <a:pt x="2553" y="1141"/>
                  </a:cubicBezTo>
                  <a:cubicBezTo>
                    <a:pt x="2487" y="1187"/>
                    <a:pt x="2441" y="1200"/>
                    <a:pt x="2362" y="1200"/>
                  </a:cubicBezTo>
                  <a:cubicBezTo>
                    <a:pt x="2329" y="1200"/>
                    <a:pt x="2316" y="1200"/>
                    <a:pt x="2289" y="1200"/>
                  </a:cubicBezTo>
                  <a:cubicBezTo>
                    <a:pt x="2269" y="1200"/>
                    <a:pt x="2256" y="1227"/>
                    <a:pt x="2236" y="1227"/>
                  </a:cubicBezTo>
                  <a:cubicBezTo>
                    <a:pt x="2204" y="1227"/>
                    <a:pt x="2184" y="1213"/>
                    <a:pt x="2157" y="1207"/>
                  </a:cubicBezTo>
                  <a:cubicBezTo>
                    <a:pt x="2078" y="1194"/>
                    <a:pt x="2032" y="1187"/>
                    <a:pt x="1966" y="1141"/>
                  </a:cubicBezTo>
                  <a:cubicBezTo>
                    <a:pt x="1880" y="1068"/>
                    <a:pt x="1841" y="976"/>
                    <a:pt x="1722" y="976"/>
                  </a:cubicBezTo>
                  <a:cubicBezTo>
                    <a:pt x="1630" y="976"/>
                    <a:pt x="1603" y="1088"/>
                    <a:pt x="1511" y="1088"/>
                  </a:cubicBezTo>
                  <a:cubicBezTo>
                    <a:pt x="1478" y="1088"/>
                    <a:pt x="1465" y="1062"/>
                    <a:pt x="1458" y="103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E566232-B889-9B4A-87F8-E1667C7E7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7885" y="5694357"/>
              <a:ext cx="660357" cy="411162"/>
            </a:xfrm>
            <a:custGeom>
              <a:avLst/>
              <a:gdLst>
                <a:gd name="T0" fmla="*/ 1807 w 1835"/>
                <a:gd name="T1" fmla="*/ 824 h 1142"/>
                <a:gd name="T2" fmla="*/ 1807 w 1835"/>
                <a:gd name="T3" fmla="*/ 824 h 1142"/>
                <a:gd name="T4" fmla="*/ 1656 w 1835"/>
                <a:gd name="T5" fmla="*/ 778 h 1142"/>
                <a:gd name="T6" fmla="*/ 1478 w 1835"/>
                <a:gd name="T7" fmla="*/ 837 h 1142"/>
                <a:gd name="T8" fmla="*/ 1359 w 1835"/>
                <a:gd name="T9" fmla="*/ 917 h 1142"/>
                <a:gd name="T10" fmla="*/ 1253 w 1835"/>
                <a:gd name="T11" fmla="*/ 883 h 1142"/>
                <a:gd name="T12" fmla="*/ 1003 w 1835"/>
                <a:gd name="T13" fmla="*/ 930 h 1142"/>
                <a:gd name="T14" fmla="*/ 957 w 1835"/>
                <a:gd name="T15" fmla="*/ 989 h 1142"/>
                <a:gd name="T16" fmla="*/ 897 w 1835"/>
                <a:gd name="T17" fmla="*/ 1068 h 1142"/>
                <a:gd name="T18" fmla="*/ 805 w 1835"/>
                <a:gd name="T19" fmla="*/ 1141 h 1142"/>
                <a:gd name="T20" fmla="*/ 647 w 1835"/>
                <a:gd name="T21" fmla="*/ 989 h 1142"/>
                <a:gd name="T22" fmla="*/ 693 w 1835"/>
                <a:gd name="T23" fmla="*/ 890 h 1142"/>
                <a:gd name="T24" fmla="*/ 765 w 1835"/>
                <a:gd name="T25" fmla="*/ 699 h 1142"/>
                <a:gd name="T26" fmla="*/ 647 w 1835"/>
                <a:gd name="T27" fmla="*/ 626 h 1142"/>
                <a:gd name="T28" fmla="*/ 561 w 1835"/>
                <a:gd name="T29" fmla="*/ 626 h 1142"/>
                <a:gd name="T30" fmla="*/ 416 w 1835"/>
                <a:gd name="T31" fmla="*/ 672 h 1142"/>
                <a:gd name="T32" fmla="*/ 304 w 1835"/>
                <a:gd name="T33" fmla="*/ 719 h 1142"/>
                <a:gd name="T34" fmla="*/ 224 w 1835"/>
                <a:gd name="T35" fmla="*/ 771 h 1142"/>
                <a:gd name="T36" fmla="*/ 165 w 1835"/>
                <a:gd name="T37" fmla="*/ 719 h 1142"/>
                <a:gd name="T38" fmla="*/ 0 w 1835"/>
                <a:gd name="T39" fmla="*/ 633 h 1142"/>
                <a:gd name="T40" fmla="*/ 0 w 1835"/>
                <a:gd name="T41" fmla="*/ 633 h 1142"/>
                <a:gd name="T42" fmla="*/ 27 w 1835"/>
                <a:gd name="T43" fmla="*/ 587 h 1142"/>
                <a:gd name="T44" fmla="*/ 73 w 1835"/>
                <a:gd name="T45" fmla="*/ 507 h 1142"/>
                <a:gd name="T46" fmla="*/ 0 w 1835"/>
                <a:gd name="T47" fmla="*/ 310 h 1142"/>
                <a:gd name="T48" fmla="*/ 53 w 1835"/>
                <a:gd name="T49" fmla="*/ 184 h 1142"/>
                <a:gd name="T50" fmla="*/ 53 w 1835"/>
                <a:gd name="T51" fmla="*/ 118 h 1142"/>
                <a:gd name="T52" fmla="*/ 66 w 1835"/>
                <a:gd name="T53" fmla="*/ 59 h 1142"/>
                <a:gd name="T54" fmla="*/ 66 w 1835"/>
                <a:gd name="T55" fmla="*/ 59 h 1142"/>
                <a:gd name="T56" fmla="*/ 178 w 1835"/>
                <a:gd name="T57" fmla="*/ 99 h 1142"/>
                <a:gd name="T58" fmla="*/ 290 w 1835"/>
                <a:gd name="T59" fmla="*/ 79 h 1142"/>
                <a:gd name="T60" fmla="*/ 403 w 1835"/>
                <a:gd name="T61" fmla="*/ 85 h 1142"/>
                <a:gd name="T62" fmla="*/ 594 w 1835"/>
                <a:gd name="T63" fmla="*/ 33 h 1142"/>
                <a:gd name="T64" fmla="*/ 732 w 1835"/>
                <a:gd name="T65" fmla="*/ 0 h 1142"/>
                <a:gd name="T66" fmla="*/ 673 w 1835"/>
                <a:gd name="T67" fmla="*/ 145 h 1142"/>
                <a:gd name="T68" fmla="*/ 640 w 1835"/>
                <a:gd name="T69" fmla="*/ 250 h 1142"/>
                <a:gd name="T70" fmla="*/ 713 w 1835"/>
                <a:gd name="T71" fmla="*/ 310 h 1142"/>
                <a:gd name="T72" fmla="*/ 805 w 1835"/>
                <a:gd name="T73" fmla="*/ 356 h 1142"/>
                <a:gd name="T74" fmla="*/ 884 w 1835"/>
                <a:gd name="T75" fmla="*/ 316 h 1142"/>
                <a:gd name="T76" fmla="*/ 910 w 1835"/>
                <a:gd name="T77" fmla="*/ 343 h 1142"/>
                <a:gd name="T78" fmla="*/ 963 w 1835"/>
                <a:gd name="T79" fmla="*/ 376 h 1142"/>
                <a:gd name="T80" fmla="*/ 1016 w 1835"/>
                <a:gd name="T81" fmla="*/ 422 h 1142"/>
                <a:gd name="T82" fmla="*/ 1069 w 1835"/>
                <a:gd name="T83" fmla="*/ 369 h 1142"/>
                <a:gd name="T84" fmla="*/ 1049 w 1835"/>
                <a:gd name="T85" fmla="*/ 290 h 1142"/>
                <a:gd name="T86" fmla="*/ 1095 w 1835"/>
                <a:gd name="T87" fmla="*/ 270 h 1142"/>
                <a:gd name="T88" fmla="*/ 1128 w 1835"/>
                <a:gd name="T89" fmla="*/ 197 h 1142"/>
                <a:gd name="T90" fmla="*/ 1161 w 1835"/>
                <a:gd name="T91" fmla="*/ 125 h 1142"/>
                <a:gd name="T92" fmla="*/ 1234 w 1835"/>
                <a:gd name="T93" fmla="*/ 184 h 1142"/>
                <a:gd name="T94" fmla="*/ 1412 w 1835"/>
                <a:gd name="T95" fmla="*/ 257 h 1142"/>
                <a:gd name="T96" fmla="*/ 1484 w 1835"/>
                <a:gd name="T97" fmla="*/ 257 h 1142"/>
                <a:gd name="T98" fmla="*/ 1570 w 1835"/>
                <a:gd name="T99" fmla="*/ 250 h 1142"/>
                <a:gd name="T100" fmla="*/ 1643 w 1835"/>
                <a:gd name="T101" fmla="*/ 270 h 1142"/>
                <a:gd name="T102" fmla="*/ 1794 w 1835"/>
                <a:gd name="T103" fmla="*/ 290 h 1142"/>
                <a:gd name="T104" fmla="*/ 1794 w 1835"/>
                <a:gd name="T105" fmla="*/ 290 h 1142"/>
                <a:gd name="T106" fmla="*/ 1801 w 1835"/>
                <a:gd name="T107" fmla="*/ 323 h 1142"/>
                <a:gd name="T108" fmla="*/ 1801 w 1835"/>
                <a:gd name="T109" fmla="*/ 382 h 1142"/>
                <a:gd name="T110" fmla="*/ 1821 w 1835"/>
                <a:gd name="T111" fmla="*/ 567 h 1142"/>
                <a:gd name="T112" fmla="*/ 1821 w 1835"/>
                <a:gd name="T113" fmla="*/ 620 h 1142"/>
                <a:gd name="T114" fmla="*/ 1834 w 1835"/>
                <a:gd name="T115" fmla="*/ 666 h 1142"/>
                <a:gd name="T116" fmla="*/ 1807 w 1835"/>
                <a:gd name="T117" fmla="*/ 804 h 1142"/>
                <a:gd name="T118" fmla="*/ 1807 w 1835"/>
                <a:gd name="T119" fmla="*/ 824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5" h="1142">
                  <a:moveTo>
                    <a:pt x="1807" y="824"/>
                  </a:moveTo>
                  <a:lnTo>
                    <a:pt x="1807" y="824"/>
                  </a:lnTo>
                  <a:cubicBezTo>
                    <a:pt x="1656" y="778"/>
                    <a:pt x="1656" y="778"/>
                    <a:pt x="1656" y="778"/>
                  </a:cubicBezTo>
                  <a:cubicBezTo>
                    <a:pt x="1583" y="785"/>
                    <a:pt x="1537" y="804"/>
                    <a:pt x="1478" y="837"/>
                  </a:cubicBezTo>
                  <a:cubicBezTo>
                    <a:pt x="1431" y="864"/>
                    <a:pt x="1412" y="917"/>
                    <a:pt x="1359" y="917"/>
                  </a:cubicBezTo>
                  <a:cubicBezTo>
                    <a:pt x="1319" y="917"/>
                    <a:pt x="1293" y="883"/>
                    <a:pt x="1253" y="883"/>
                  </a:cubicBezTo>
                  <a:cubicBezTo>
                    <a:pt x="1155" y="883"/>
                    <a:pt x="1102" y="903"/>
                    <a:pt x="1003" y="930"/>
                  </a:cubicBezTo>
                  <a:cubicBezTo>
                    <a:pt x="976" y="936"/>
                    <a:pt x="970" y="963"/>
                    <a:pt x="957" y="989"/>
                  </a:cubicBezTo>
                  <a:cubicBezTo>
                    <a:pt x="937" y="1022"/>
                    <a:pt x="917" y="1035"/>
                    <a:pt x="897" y="1068"/>
                  </a:cubicBezTo>
                  <a:cubicBezTo>
                    <a:pt x="864" y="1101"/>
                    <a:pt x="851" y="1141"/>
                    <a:pt x="805" y="1141"/>
                  </a:cubicBezTo>
                  <a:cubicBezTo>
                    <a:pt x="719" y="1141"/>
                    <a:pt x="647" y="1068"/>
                    <a:pt x="647" y="989"/>
                  </a:cubicBezTo>
                  <a:cubicBezTo>
                    <a:pt x="647" y="943"/>
                    <a:pt x="673" y="930"/>
                    <a:pt x="693" y="890"/>
                  </a:cubicBezTo>
                  <a:cubicBezTo>
                    <a:pt x="732" y="818"/>
                    <a:pt x="765" y="778"/>
                    <a:pt x="765" y="699"/>
                  </a:cubicBezTo>
                  <a:cubicBezTo>
                    <a:pt x="765" y="646"/>
                    <a:pt x="699" y="626"/>
                    <a:pt x="647" y="626"/>
                  </a:cubicBezTo>
                  <a:cubicBezTo>
                    <a:pt x="614" y="626"/>
                    <a:pt x="594" y="626"/>
                    <a:pt x="561" y="626"/>
                  </a:cubicBezTo>
                  <a:cubicBezTo>
                    <a:pt x="502" y="626"/>
                    <a:pt x="475" y="659"/>
                    <a:pt x="416" y="672"/>
                  </a:cubicBezTo>
                  <a:cubicBezTo>
                    <a:pt x="370" y="686"/>
                    <a:pt x="343" y="692"/>
                    <a:pt x="304" y="719"/>
                  </a:cubicBezTo>
                  <a:cubicBezTo>
                    <a:pt x="271" y="738"/>
                    <a:pt x="258" y="771"/>
                    <a:pt x="224" y="771"/>
                  </a:cubicBezTo>
                  <a:cubicBezTo>
                    <a:pt x="191" y="771"/>
                    <a:pt x="185" y="738"/>
                    <a:pt x="165" y="719"/>
                  </a:cubicBezTo>
                  <a:cubicBezTo>
                    <a:pt x="106" y="679"/>
                    <a:pt x="53" y="672"/>
                    <a:pt x="0" y="633"/>
                  </a:cubicBezTo>
                  <a:lnTo>
                    <a:pt x="0" y="633"/>
                  </a:lnTo>
                  <a:cubicBezTo>
                    <a:pt x="20" y="620"/>
                    <a:pt x="20" y="606"/>
                    <a:pt x="27" y="587"/>
                  </a:cubicBezTo>
                  <a:cubicBezTo>
                    <a:pt x="40" y="554"/>
                    <a:pt x="73" y="540"/>
                    <a:pt x="73" y="507"/>
                  </a:cubicBezTo>
                  <a:cubicBezTo>
                    <a:pt x="73" y="422"/>
                    <a:pt x="0" y="389"/>
                    <a:pt x="0" y="310"/>
                  </a:cubicBezTo>
                  <a:cubicBezTo>
                    <a:pt x="0" y="257"/>
                    <a:pt x="53" y="237"/>
                    <a:pt x="53" y="184"/>
                  </a:cubicBezTo>
                  <a:cubicBezTo>
                    <a:pt x="53" y="158"/>
                    <a:pt x="53" y="138"/>
                    <a:pt x="53" y="118"/>
                  </a:cubicBezTo>
                  <a:cubicBezTo>
                    <a:pt x="53" y="92"/>
                    <a:pt x="60" y="85"/>
                    <a:pt x="66" y="59"/>
                  </a:cubicBezTo>
                  <a:lnTo>
                    <a:pt x="66" y="59"/>
                  </a:lnTo>
                  <a:cubicBezTo>
                    <a:pt x="106" y="72"/>
                    <a:pt x="132" y="99"/>
                    <a:pt x="178" y="99"/>
                  </a:cubicBezTo>
                  <a:cubicBezTo>
                    <a:pt x="218" y="99"/>
                    <a:pt x="244" y="79"/>
                    <a:pt x="290" y="79"/>
                  </a:cubicBezTo>
                  <a:cubicBezTo>
                    <a:pt x="337" y="79"/>
                    <a:pt x="363" y="85"/>
                    <a:pt x="403" y="85"/>
                  </a:cubicBezTo>
                  <a:cubicBezTo>
                    <a:pt x="482" y="85"/>
                    <a:pt x="521" y="52"/>
                    <a:pt x="594" y="33"/>
                  </a:cubicBezTo>
                  <a:cubicBezTo>
                    <a:pt x="647" y="20"/>
                    <a:pt x="686" y="26"/>
                    <a:pt x="732" y="0"/>
                  </a:cubicBezTo>
                  <a:cubicBezTo>
                    <a:pt x="699" y="52"/>
                    <a:pt x="693" y="85"/>
                    <a:pt x="673" y="145"/>
                  </a:cubicBezTo>
                  <a:cubicBezTo>
                    <a:pt x="660" y="184"/>
                    <a:pt x="640" y="204"/>
                    <a:pt x="640" y="250"/>
                  </a:cubicBezTo>
                  <a:cubicBezTo>
                    <a:pt x="640" y="290"/>
                    <a:pt x="679" y="296"/>
                    <a:pt x="713" y="310"/>
                  </a:cubicBezTo>
                  <a:cubicBezTo>
                    <a:pt x="752" y="323"/>
                    <a:pt x="765" y="356"/>
                    <a:pt x="805" y="356"/>
                  </a:cubicBezTo>
                  <a:cubicBezTo>
                    <a:pt x="838" y="356"/>
                    <a:pt x="851" y="316"/>
                    <a:pt x="884" y="316"/>
                  </a:cubicBezTo>
                  <a:cubicBezTo>
                    <a:pt x="897" y="316"/>
                    <a:pt x="897" y="329"/>
                    <a:pt x="910" y="343"/>
                  </a:cubicBezTo>
                  <a:cubicBezTo>
                    <a:pt x="930" y="356"/>
                    <a:pt x="943" y="362"/>
                    <a:pt x="963" y="376"/>
                  </a:cubicBezTo>
                  <a:cubicBezTo>
                    <a:pt x="983" y="395"/>
                    <a:pt x="990" y="422"/>
                    <a:pt x="1016" y="422"/>
                  </a:cubicBezTo>
                  <a:cubicBezTo>
                    <a:pt x="1049" y="422"/>
                    <a:pt x="1069" y="395"/>
                    <a:pt x="1069" y="369"/>
                  </a:cubicBezTo>
                  <a:cubicBezTo>
                    <a:pt x="1069" y="336"/>
                    <a:pt x="1049" y="323"/>
                    <a:pt x="1049" y="290"/>
                  </a:cubicBezTo>
                  <a:cubicBezTo>
                    <a:pt x="1049" y="270"/>
                    <a:pt x="1082" y="283"/>
                    <a:pt x="1095" y="270"/>
                  </a:cubicBezTo>
                  <a:cubicBezTo>
                    <a:pt x="1121" y="250"/>
                    <a:pt x="1128" y="230"/>
                    <a:pt x="1128" y="197"/>
                  </a:cubicBezTo>
                  <a:cubicBezTo>
                    <a:pt x="1135" y="171"/>
                    <a:pt x="1128" y="125"/>
                    <a:pt x="1161" y="125"/>
                  </a:cubicBezTo>
                  <a:cubicBezTo>
                    <a:pt x="1201" y="125"/>
                    <a:pt x="1201" y="171"/>
                    <a:pt x="1234" y="184"/>
                  </a:cubicBezTo>
                  <a:cubicBezTo>
                    <a:pt x="1300" y="224"/>
                    <a:pt x="1339" y="257"/>
                    <a:pt x="1412" y="257"/>
                  </a:cubicBezTo>
                  <a:cubicBezTo>
                    <a:pt x="1445" y="257"/>
                    <a:pt x="1458" y="257"/>
                    <a:pt x="1484" y="257"/>
                  </a:cubicBezTo>
                  <a:cubicBezTo>
                    <a:pt x="1517" y="257"/>
                    <a:pt x="1537" y="250"/>
                    <a:pt x="1570" y="250"/>
                  </a:cubicBezTo>
                  <a:cubicBezTo>
                    <a:pt x="1596" y="250"/>
                    <a:pt x="1616" y="264"/>
                    <a:pt x="1643" y="270"/>
                  </a:cubicBezTo>
                  <a:cubicBezTo>
                    <a:pt x="1702" y="283"/>
                    <a:pt x="1735" y="277"/>
                    <a:pt x="1794" y="290"/>
                  </a:cubicBezTo>
                  <a:lnTo>
                    <a:pt x="1794" y="290"/>
                  </a:lnTo>
                  <a:cubicBezTo>
                    <a:pt x="1794" y="303"/>
                    <a:pt x="1801" y="310"/>
                    <a:pt x="1801" y="323"/>
                  </a:cubicBezTo>
                  <a:cubicBezTo>
                    <a:pt x="1801" y="349"/>
                    <a:pt x="1801" y="356"/>
                    <a:pt x="1801" y="382"/>
                  </a:cubicBezTo>
                  <a:cubicBezTo>
                    <a:pt x="1801" y="455"/>
                    <a:pt x="1821" y="494"/>
                    <a:pt x="1821" y="567"/>
                  </a:cubicBezTo>
                  <a:cubicBezTo>
                    <a:pt x="1821" y="587"/>
                    <a:pt x="1821" y="600"/>
                    <a:pt x="1821" y="620"/>
                  </a:cubicBezTo>
                  <a:cubicBezTo>
                    <a:pt x="1821" y="639"/>
                    <a:pt x="1827" y="646"/>
                    <a:pt x="1834" y="666"/>
                  </a:cubicBezTo>
                  <a:cubicBezTo>
                    <a:pt x="1834" y="719"/>
                    <a:pt x="1814" y="751"/>
                    <a:pt x="1807" y="804"/>
                  </a:cubicBezTo>
                  <a:cubicBezTo>
                    <a:pt x="1807" y="811"/>
                    <a:pt x="1807" y="818"/>
                    <a:pt x="1807" y="82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2595CC55-E7C6-AE4A-AE76-3892E5180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1697" y="5449883"/>
              <a:ext cx="622259" cy="396875"/>
            </a:xfrm>
            <a:custGeom>
              <a:avLst/>
              <a:gdLst>
                <a:gd name="T0" fmla="*/ 0 w 1729"/>
                <a:gd name="T1" fmla="*/ 739 h 1103"/>
                <a:gd name="T2" fmla="*/ 0 w 1729"/>
                <a:gd name="T3" fmla="*/ 739 h 1103"/>
                <a:gd name="T4" fmla="*/ 112 w 1729"/>
                <a:gd name="T5" fmla="*/ 779 h 1103"/>
                <a:gd name="T6" fmla="*/ 224 w 1729"/>
                <a:gd name="T7" fmla="*/ 759 h 1103"/>
                <a:gd name="T8" fmla="*/ 337 w 1729"/>
                <a:gd name="T9" fmla="*/ 765 h 1103"/>
                <a:gd name="T10" fmla="*/ 528 w 1729"/>
                <a:gd name="T11" fmla="*/ 713 h 1103"/>
                <a:gd name="T12" fmla="*/ 666 w 1729"/>
                <a:gd name="T13" fmla="*/ 680 h 1103"/>
                <a:gd name="T14" fmla="*/ 607 w 1729"/>
                <a:gd name="T15" fmla="*/ 825 h 1103"/>
                <a:gd name="T16" fmla="*/ 574 w 1729"/>
                <a:gd name="T17" fmla="*/ 930 h 1103"/>
                <a:gd name="T18" fmla="*/ 647 w 1729"/>
                <a:gd name="T19" fmla="*/ 990 h 1103"/>
                <a:gd name="T20" fmla="*/ 739 w 1729"/>
                <a:gd name="T21" fmla="*/ 1036 h 1103"/>
                <a:gd name="T22" fmla="*/ 818 w 1729"/>
                <a:gd name="T23" fmla="*/ 996 h 1103"/>
                <a:gd name="T24" fmla="*/ 844 w 1729"/>
                <a:gd name="T25" fmla="*/ 1023 h 1103"/>
                <a:gd name="T26" fmla="*/ 897 w 1729"/>
                <a:gd name="T27" fmla="*/ 1056 h 1103"/>
                <a:gd name="T28" fmla="*/ 950 w 1729"/>
                <a:gd name="T29" fmla="*/ 1102 h 1103"/>
                <a:gd name="T30" fmla="*/ 1003 w 1729"/>
                <a:gd name="T31" fmla="*/ 1049 h 1103"/>
                <a:gd name="T32" fmla="*/ 983 w 1729"/>
                <a:gd name="T33" fmla="*/ 970 h 1103"/>
                <a:gd name="T34" fmla="*/ 1029 w 1729"/>
                <a:gd name="T35" fmla="*/ 950 h 1103"/>
                <a:gd name="T36" fmla="*/ 1062 w 1729"/>
                <a:gd name="T37" fmla="*/ 877 h 1103"/>
                <a:gd name="T38" fmla="*/ 1095 w 1729"/>
                <a:gd name="T39" fmla="*/ 805 h 1103"/>
                <a:gd name="T40" fmla="*/ 1168 w 1729"/>
                <a:gd name="T41" fmla="*/ 864 h 1103"/>
                <a:gd name="T42" fmla="*/ 1346 w 1729"/>
                <a:gd name="T43" fmla="*/ 937 h 1103"/>
                <a:gd name="T44" fmla="*/ 1418 w 1729"/>
                <a:gd name="T45" fmla="*/ 937 h 1103"/>
                <a:gd name="T46" fmla="*/ 1504 w 1729"/>
                <a:gd name="T47" fmla="*/ 930 h 1103"/>
                <a:gd name="T48" fmla="*/ 1577 w 1729"/>
                <a:gd name="T49" fmla="*/ 950 h 1103"/>
                <a:gd name="T50" fmla="*/ 1728 w 1729"/>
                <a:gd name="T51" fmla="*/ 970 h 1103"/>
                <a:gd name="T52" fmla="*/ 1728 w 1729"/>
                <a:gd name="T53" fmla="*/ 970 h 1103"/>
                <a:gd name="T54" fmla="*/ 1689 w 1729"/>
                <a:gd name="T55" fmla="*/ 792 h 1103"/>
                <a:gd name="T56" fmla="*/ 1689 w 1729"/>
                <a:gd name="T57" fmla="*/ 633 h 1103"/>
                <a:gd name="T58" fmla="*/ 1656 w 1729"/>
                <a:gd name="T59" fmla="*/ 502 h 1103"/>
                <a:gd name="T60" fmla="*/ 1616 w 1729"/>
                <a:gd name="T61" fmla="*/ 389 h 1103"/>
                <a:gd name="T62" fmla="*/ 1583 w 1729"/>
                <a:gd name="T63" fmla="*/ 337 h 1103"/>
                <a:gd name="T64" fmla="*/ 1412 w 1729"/>
                <a:gd name="T65" fmla="*/ 264 h 1103"/>
                <a:gd name="T66" fmla="*/ 1313 w 1729"/>
                <a:gd name="T67" fmla="*/ 225 h 1103"/>
                <a:gd name="T68" fmla="*/ 1174 w 1729"/>
                <a:gd name="T69" fmla="*/ 225 h 1103"/>
                <a:gd name="T70" fmla="*/ 1009 w 1729"/>
                <a:gd name="T71" fmla="*/ 165 h 1103"/>
                <a:gd name="T72" fmla="*/ 957 w 1729"/>
                <a:gd name="T73" fmla="*/ 172 h 1103"/>
                <a:gd name="T74" fmla="*/ 825 w 1729"/>
                <a:gd name="T75" fmla="*/ 79 h 1103"/>
                <a:gd name="T76" fmla="*/ 647 w 1729"/>
                <a:gd name="T77" fmla="*/ 7 h 1103"/>
                <a:gd name="T78" fmla="*/ 633 w 1729"/>
                <a:gd name="T79" fmla="*/ 0 h 1103"/>
                <a:gd name="T80" fmla="*/ 633 w 1729"/>
                <a:gd name="T81" fmla="*/ 0 h 1103"/>
                <a:gd name="T82" fmla="*/ 442 w 1729"/>
                <a:gd name="T83" fmla="*/ 93 h 1103"/>
                <a:gd name="T84" fmla="*/ 396 w 1729"/>
                <a:gd name="T85" fmla="*/ 93 h 1103"/>
                <a:gd name="T86" fmla="*/ 350 w 1729"/>
                <a:gd name="T87" fmla="*/ 165 h 1103"/>
                <a:gd name="T88" fmla="*/ 317 w 1729"/>
                <a:gd name="T89" fmla="*/ 258 h 1103"/>
                <a:gd name="T90" fmla="*/ 257 w 1729"/>
                <a:gd name="T91" fmla="*/ 436 h 1103"/>
                <a:gd name="T92" fmla="*/ 139 w 1729"/>
                <a:gd name="T93" fmla="*/ 574 h 1103"/>
                <a:gd name="T94" fmla="*/ 33 w 1729"/>
                <a:gd name="T95" fmla="*/ 633 h 1103"/>
                <a:gd name="T96" fmla="*/ 0 w 1729"/>
                <a:gd name="T97" fmla="*/ 739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9" h="1103">
                  <a:moveTo>
                    <a:pt x="0" y="739"/>
                  </a:moveTo>
                  <a:lnTo>
                    <a:pt x="0" y="739"/>
                  </a:lnTo>
                  <a:cubicBezTo>
                    <a:pt x="40" y="752"/>
                    <a:pt x="66" y="779"/>
                    <a:pt x="112" y="779"/>
                  </a:cubicBezTo>
                  <a:cubicBezTo>
                    <a:pt x="152" y="779"/>
                    <a:pt x="178" y="759"/>
                    <a:pt x="224" y="759"/>
                  </a:cubicBezTo>
                  <a:cubicBezTo>
                    <a:pt x="271" y="759"/>
                    <a:pt x="297" y="765"/>
                    <a:pt x="337" y="765"/>
                  </a:cubicBezTo>
                  <a:cubicBezTo>
                    <a:pt x="416" y="765"/>
                    <a:pt x="455" y="732"/>
                    <a:pt x="528" y="713"/>
                  </a:cubicBezTo>
                  <a:cubicBezTo>
                    <a:pt x="581" y="700"/>
                    <a:pt x="620" y="706"/>
                    <a:pt x="666" y="680"/>
                  </a:cubicBezTo>
                  <a:cubicBezTo>
                    <a:pt x="633" y="732"/>
                    <a:pt x="627" y="765"/>
                    <a:pt x="607" y="825"/>
                  </a:cubicBezTo>
                  <a:cubicBezTo>
                    <a:pt x="594" y="864"/>
                    <a:pt x="574" y="884"/>
                    <a:pt x="574" y="930"/>
                  </a:cubicBezTo>
                  <a:cubicBezTo>
                    <a:pt x="574" y="970"/>
                    <a:pt x="613" y="976"/>
                    <a:pt x="647" y="990"/>
                  </a:cubicBezTo>
                  <a:cubicBezTo>
                    <a:pt x="686" y="1003"/>
                    <a:pt x="699" y="1036"/>
                    <a:pt x="739" y="1036"/>
                  </a:cubicBezTo>
                  <a:cubicBezTo>
                    <a:pt x="772" y="1036"/>
                    <a:pt x="785" y="996"/>
                    <a:pt x="818" y="996"/>
                  </a:cubicBezTo>
                  <a:cubicBezTo>
                    <a:pt x="831" y="996"/>
                    <a:pt x="831" y="1009"/>
                    <a:pt x="844" y="1023"/>
                  </a:cubicBezTo>
                  <a:cubicBezTo>
                    <a:pt x="864" y="1036"/>
                    <a:pt x="877" y="1042"/>
                    <a:pt x="897" y="1056"/>
                  </a:cubicBezTo>
                  <a:cubicBezTo>
                    <a:pt x="917" y="1075"/>
                    <a:pt x="924" y="1102"/>
                    <a:pt x="950" y="1102"/>
                  </a:cubicBezTo>
                  <a:cubicBezTo>
                    <a:pt x="983" y="1102"/>
                    <a:pt x="1003" y="1075"/>
                    <a:pt x="1003" y="1049"/>
                  </a:cubicBezTo>
                  <a:cubicBezTo>
                    <a:pt x="1003" y="1016"/>
                    <a:pt x="983" y="1003"/>
                    <a:pt x="983" y="970"/>
                  </a:cubicBezTo>
                  <a:cubicBezTo>
                    <a:pt x="983" y="950"/>
                    <a:pt x="1016" y="963"/>
                    <a:pt x="1029" y="950"/>
                  </a:cubicBezTo>
                  <a:cubicBezTo>
                    <a:pt x="1055" y="930"/>
                    <a:pt x="1062" y="910"/>
                    <a:pt x="1062" y="877"/>
                  </a:cubicBezTo>
                  <a:cubicBezTo>
                    <a:pt x="1069" y="851"/>
                    <a:pt x="1062" y="805"/>
                    <a:pt x="1095" y="805"/>
                  </a:cubicBezTo>
                  <a:cubicBezTo>
                    <a:pt x="1135" y="805"/>
                    <a:pt x="1135" y="851"/>
                    <a:pt x="1168" y="864"/>
                  </a:cubicBezTo>
                  <a:cubicBezTo>
                    <a:pt x="1234" y="904"/>
                    <a:pt x="1273" y="937"/>
                    <a:pt x="1346" y="937"/>
                  </a:cubicBezTo>
                  <a:cubicBezTo>
                    <a:pt x="1379" y="937"/>
                    <a:pt x="1392" y="937"/>
                    <a:pt x="1418" y="937"/>
                  </a:cubicBezTo>
                  <a:cubicBezTo>
                    <a:pt x="1451" y="937"/>
                    <a:pt x="1471" y="930"/>
                    <a:pt x="1504" y="930"/>
                  </a:cubicBezTo>
                  <a:cubicBezTo>
                    <a:pt x="1530" y="930"/>
                    <a:pt x="1550" y="944"/>
                    <a:pt x="1577" y="950"/>
                  </a:cubicBezTo>
                  <a:cubicBezTo>
                    <a:pt x="1636" y="963"/>
                    <a:pt x="1669" y="957"/>
                    <a:pt x="1728" y="970"/>
                  </a:cubicBezTo>
                  <a:lnTo>
                    <a:pt x="1728" y="970"/>
                  </a:lnTo>
                  <a:cubicBezTo>
                    <a:pt x="1722" y="904"/>
                    <a:pt x="1689" y="864"/>
                    <a:pt x="1689" y="792"/>
                  </a:cubicBezTo>
                  <a:cubicBezTo>
                    <a:pt x="1689" y="726"/>
                    <a:pt x="1689" y="693"/>
                    <a:pt x="1689" y="633"/>
                  </a:cubicBezTo>
                  <a:cubicBezTo>
                    <a:pt x="1689" y="581"/>
                    <a:pt x="1662" y="554"/>
                    <a:pt x="1656" y="502"/>
                  </a:cubicBezTo>
                  <a:cubicBezTo>
                    <a:pt x="1649" y="455"/>
                    <a:pt x="1636" y="429"/>
                    <a:pt x="1616" y="389"/>
                  </a:cubicBezTo>
                  <a:cubicBezTo>
                    <a:pt x="1603" y="370"/>
                    <a:pt x="1603" y="350"/>
                    <a:pt x="1583" y="337"/>
                  </a:cubicBezTo>
                  <a:cubicBezTo>
                    <a:pt x="1524" y="297"/>
                    <a:pt x="1478" y="284"/>
                    <a:pt x="1412" y="264"/>
                  </a:cubicBezTo>
                  <a:cubicBezTo>
                    <a:pt x="1372" y="251"/>
                    <a:pt x="1352" y="225"/>
                    <a:pt x="1313" y="225"/>
                  </a:cubicBezTo>
                  <a:cubicBezTo>
                    <a:pt x="1260" y="225"/>
                    <a:pt x="1227" y="225"/>
                    <a:pt x="1174" y="225"/>
                  </a:cubicBezTo>
                  <a:cubicBezTo>
                    <a:pt x="1102" y="225"/>
                    <a:pt x="1075" y="165"/>
                    <a:pt x="1009" y="165"/>
                  </a:cubicBezTo>
                  <a:cubicBezTo>
                    <a:pt x="990" y="165"/>
                    <a:pt x="976" y="172"/>
                    <a:pt x="957" y="172"/>
                  </a:cubicBezTo>
                  <a:cubicBezTo>
                    <a:pt x="897" y="172"/>
                    <a:pt x="851" y="139"/>
                    <a:pt x="825" y="79"/>
                  </a:cubicBezTo>
                  <a:cubicBezTo>
                    <a:pt x="792" y="14"/>
                    <a:pt x="712" y="47"/>
                    <a:pt x="647" y="7"/>
                  </a:cubicBezTo>
                  <a:cubicBezTo>
                    <a:pt x="640" y="0"/>
                    <a:pt x="633" y="0"/>
                    <a:pt x="633" y="0"/>
                  </a:cubicBezTo>
                  <a:lnTo>
                    <a:pt x="633" y="0"/>
                  </a:lnTo>
                  <a:cubicBezTo>
                    <a:pt x="574" y="47"/>
                    <a:pt x="521" y="93"/>
                    <a:pt x="442" y="93"/>
                  </a:cubicBezTo>
                  <a:cubicBezTo>
                    <a:pt x="422" y="93"/>
                    <a:pt x="416" y="93"/>
                    <a:pt x="396" y="93"/>
                  </a:cubicBezTo>
                  <a:cubicBezTo>
                    <a:pt x="356" y="93"/>
                    <a:pt x="356" y="132"/>
                    <a:pt x="350" y="165"/>
                  </a:cubicBezTo>
                  <a:cubicBezTo>
                    <a:pt x="343" y="205"/>
                    <a:pt x="323" y="225"/>
                    <a:pt x="317" y="258"/>
                  </a:cubicBezTo>
                  <a:cubicBezTo>
                    <a:pt x="297" y="330"/>
                    <a:pt x="277" y="370"/>
                    <a:pt x="257" y="436"/>
                  </a:cubicBezTo>
                  <a:cubicBezTo>
                    <a:pt x="238" y="502"/>
                    <a:pt x="198" y="534"/>
                    <a:pt x="139" y="574"/>
                  </a:cubicBezTo>
                  <a:cubicBezTo>
                    <a:pt x="106" y="601"/>
                    <a:pt x="66" y="594"/>
                    <a:pt x="33" y="633"/>
                  </a:cubicBezTo>
                  <a:cubicBezTo>
                    <a:pt x="0" y="666"/>
                    <a:pt x="13" y="700"/>
                    <a:pt x="0" y="739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3FF58C5-1EED-FA4F-BBE8-6448C03BE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303" y="5014907"/>
              <a:ext cx="707979" cy="955675"/>
            </a:xfrm>
            <a:custGeom>
              <a:avLst/>
              <a:gdLst>
                <a:gd name="T0" fmla="*/ 1266 w 1966"/>
                <a:gd name="T1" fmla="*/ 2520 h 2653"/>
                <a:gd name="T2" fmla="*/ 1339 w 1966"/>
                <a:gd name="T3" fmla="*/ 2394 h 2653"/>
                <a:gd name="T4" fmla="*/ 1319 w 1966"/>
                <a:gd name="T5" fmla="*/ 2071 h 2653"/>
                <a:gd name="T6" fmla="*/ 1332 w 1966"/>
                <a:gd name="T7" fmla="*/ 1946 h 2653"/>
                <a:gd name="T8" fmla="*/ 1365 w 1966"/>
                <a:gd name="T9" fmla="*/ 1840 h 2653"/>
                <a:gd name="T10" fmla="*/ 1589 w 1966"/>
                <a:gd name="T11" fmla="*/ 1643 h 2653"/>
                <a:gd name="T12" fmla="*/ 1682 w 1966"/>
                <a:gd name="T13" fmla="*/ 1372 h 2653"/>
                <a:gd name="T14" fmla="*/ 1774 w 1966"/>
                <a:gd name="T15" fmla="*/ 1300 h 2653"/>
                <a:gd name="T16" fmla="*/ 1965 w 1966"/>
                <a:gd name="T17" fmla="*/ 1207 h 2653"/>
                <a:gd name="T18" fmla="*/ 1932 w 1966"/>
                <a:gd name="T19" fmla="*/ 1128 h 2653"/>
                <a:gd name="T20" fmla="*/ 1721 w 1966"/>
                <a:gd name="T21" fmla="*/ 937 h 2653"/>
                <a:gd name="T22" fmla="*/ 1392 w 1966"/>
                <a:gd name="T23" fmla="*/ 515 h 2653"/>
                <a:gd name="T24" fmla="*/ 1154 w 1966"/>
                <a:gd name="T25" fmla="*/ 363 h 2653"/>
                <a:gd name="T26" fmla="*/ 983 w 1966"/>
                <a:gd name="T27" fmla="*/ 244 h 2653"/>
                <a:gd name="T28" fmla="*/ 844 w 1966"/>
                <a:gd name="T29" fmla="*/ 198 h 2653"/>
                <a:gd name="T30" fmla="*/ 692 w 1966"/>
                <a:gd name="T31" fmla="*/ 99 h 2653"/>
                <a:gd name="T32" fmla="*/ 475 w 1966"/>
                <a:gd name="T33" fmla="*/ 0 h 2653"/>
                <a:gd name="T34" fmla="*/ 72 w 1966"/>
                <a:gd name="T35" fmla="*/ 20 h 2653"/>
                <a:gd name="T36" fmla="*/ 72 w 1966"/>
                <a:gd name="T37" fmla="*/ 99 h 2653"/>
                <a:gd name="T38" fmla="*/ 86 w 1966"/>
                <a:gd name="T39" fmla="*/ 304 h 2653"/>
                <a:gd name="T40" fmla="*/ 231 w 1966"/>
                <a:gd name="T41" fmla="*/ 475 h 2653"/>
                <a:gd name="T42" fmla="*/ 198 w 1966"/>
                <a:gd name="T43" fmla="*/ 653 h 2653"/>
                <a:gd name="T44" fmla="*/ 86 w 1966"/>
                <a:gd name="T45" fmla="*/ 924 h 2653"/>
                <a:gd name="T46" fmla="*/ 86 w 1966"/>
                <a:gd name="T47" fmla="*/ 1122 h 2653"/>
                <a:gd name="T48" fmla="*/ 0 w 1966"/>
                <a:gd name="T49" fmla="*/ 1530 h 2653"/>
                <a:gd name="T50" fmla="*/ 79 w 1966"/>
                <a:gd name="T51" fmla="*/ 1794 h 2653"/>
                <a:gd name="T52" fmla="*/ 112 w 1966"/>
                <a:gd name="T53" fmla="*/ 1986 h 2653"/>
                <a:gd name="T54" fmla="*/ 323 w 1966"/>
                <a:gd name="T55" fmla="*/ 2091 h 2653"/>
                <a:gd name="T56" fmla="*/ 349 w 1966"/>
                <a:gd name="T57" fmla="*/ 2355 h 2653"/>
                <a:gd name="T58" fmla="*/ 593 w 1966"/>
                <a:gd name="T59" fmla="*/ 2329 h 2653"/>
                <a:gd name="T60" fmla="*/ 692 w 1966"/>
                <a:gd name="T61" fmla="*/ 2322 h 2653"/>
                <a:gd name="T62" fmla="*/ 917 w 1966"/>
                <a:gd name="T63" fmla="*/ 2461 h 2653"/>
                <a:gd name="T64" fmla="*/ 1042 w 1966"/>
                <a:gd name="T65" fmla="*/ 2652 h 2653"/>
                <a:gd name="T66" fmla="*/ 1266 w 1966"/>
                <a:gd name="T67" fmla="*/ 252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66" h="2653">
                  <a:moveTo>
                    <a:pt x="1266" y="2520"/>
                  </a:moveTo>
                  <a:lnTo>
                    <a:pt x="1266" y="2520"/>
                  </a:lnTo>
                  <a:cubicBezTo>
                    <a:pt x="1286" y="2507"/>
                    <a:pt x="1286" y="2493"/>
                    <a:pt x="1293" y="2474"/>
                  </a:cubicBezTo>
                  <a:cubicBezTo>
                    <a:pt x="1306" y="2441"/>
                    <a:pt x="1339" y="2427"/>
                    <a:pt x="1339" y="2394"/>
                  </a:cubicBezTo>
                  <a:cubicBezTo>
                    <a:pt x="1339" y="2309"/>
                    <a:pt x="1266" y="2276"/>
                    <a:pt x="1266" y="2197"/>
                  </a:cubicBezTo>
                  <a:cubicBezTo>
                    <a:pt x="1266" y="2144"/>
                    <a:pt x="1319" y="2124"/>
                    <a:pt x="1319" y="2071"/>
                  </a:cubicBezTo>
                  <a:cubicBezTo>
                    <a:pt x="1319" y="2045"/>
                    <a:pt x="1319" y="2025"/>
                    <a:pt x="1319" y="2005"/>
                  </a:cubicBezTo>
                  <a:cubicBezTo>
                    <a:pt x="1319" y="1979"/>
                    <a:pt x="1326" y="1972"/>
                    <a:pt x="1332" y="1946"/>
                  </a:cubicBezTo>
                  <a:lnTo>
                    <a:pt x="1332" y="1946"/>
                  </a:lnTo>
                  <a:cubicBezTo>
                    <a:pt x="1345" y="1907"/>
                    <a:pt x="1332" y="1873"/>
                    <a:pt x="1365" y="1840"/>
                  </a:cubicBezTo>
                  <a:cubicBezTo>
                    <a:pt x="1398" y="1801"/>
                    <a:pt x="1438" y="1808"/>
                    <a:pt x="1471" y="1781"/>
                  </a:cubicBezTo>
                  <a:cubicBezTo>
                    <a:pt x="1530" y="1741"/>
                    <a:pt x="1570" y="1709"/>
                    <a:pt x="1589" y="1643"/>
                  </a:cubicBezTo>
                  <a:cubicBezTo>
                    <a:pt x="1609" y="1577"/>
                    <a:pt x="1629" y="1537"/>
                    <a:pt x="1649" y="1465"/>
                  </a:cubicBezTo>
                  <a:cubicBezTo>
                    <a:pt x="1655" y="1432"/>
                    <a:pt x="1675" y="1412"/>
                    <a:pt x="1682" y="1372"/>
                  </a:cubicBezTo>
                  <a:cubicBezTo>
                    <a:pt x="1688" y="1339"/>
                    <a:pt x="1688" y="1300"/>
                    <a:pt x="1728" y="1300"/>
                  </a:cubicBezTo>
                  <a:cubicBezTo>
                    <a:pt x="1748" y="1300"/>
                    <a:pt x="1754" y="1300"/>
                    <a:pt x="1774" y="1300"/>
                  </a:cubicBezTo>
                  <a:cubicBezTo>
                    <a:pt x="1853" y="1300"/>
                    <a:pt x="1906" y="1254"/>
                    <a:pt x="1965" y="1207"/>
                  </a:cubicBezTo>
                  <a:lnTo>
                    <a:pt x="1965" y="1207"/>
                  </a:lnTo>
                  <a:cubicBezTo>
                    <a:pt x="1952" y="1201"/>
                    <a:pt x="1945" y="1194"/>
                    <a:pt x="1939" y="1181"/>
                  </a:cubicBezTo>
                  <a:cubicBezTo>
                    <a:pt x="1926" y="1168"/>
                    <a:pt x="1939" y="1148"/>
                    <a:pt x="1932" y="1128"/>
                  </a:cubicBezTo>
                  <a:cubicBezTo>
                    <a:pt x="1926" y="1095"/>
                    <a:pt x="1919" y="1082"/>
                    <a:pt x="1899" y="1056"/>
                  </a:cubicBezTo>
                  <a:cubicBezTo>
                    <a:pt x="1840" y="996"/>
                    <a:pt x="1787" y="990"/>
                    <a:pt x="1721" y="937"/>
                  </a:cubicBezTo>
                  <a:cubicBezTo>
                    <a:pt x="1589" y="844"/>
                    <a:pt x="1576" y="726"/>
                    <a:pt x="1464" y="607"/>
                  </a:cubicBezTo>
                  <a:cubicBezTo>
                    <a:pt x="1438" y="574"/>
                    <a:pt x="1425" y="541"/>
                    <a:pt x="1392" y="515"/>
                  </a:cubicBezTo>
                  <a:cubicBezTo>
                    <a:pt x="1358" y="495"/>
                    <a:pt x="1339" y="502"/>
                    <a:pt x="1306" y="482"/>
                  </a:cubicBezTo>
                  <a:cubicBezTo>
                    <a:pt x="1240" y="442"/>
                    <a:pt x="1200" y="422"/>
                    <a:pt x="1154" y="363"/>
                  </a:cubicBezTo>
                  <a:cubicBezTo>
                    <a:pt x="1134" y="317"/>
                    <a:pt x="1075" y="330"/>
                    <a:pt x="1042" y="297"/>
                  </a:cubicBezTo>
                  <a:cubicBezTo>
                    <a:pt x="1022" y="271"/>
                    <a:pt x="1009" y="264"/>
                    <a:pt x="983" y="244"/>
                  </a:cubicBezTo>
                  <a:cubicBezTo>
                    <a:pt x="956" y="225"/>
                    <a:pt x="950" y="198"/>
                    <a:pt x="917" y="198"/>
                  </a:cubicBezTo>
                  <a:cubicBezTo>
                    <a:pt x="884" y="198"/>
                    <a:pt x="870" y="198"/>
                    <a:pt x="844" y="198"/>
                  </a:cubicBezTo>
                  <a:cubicBezTo>
                    <a:pt x="791" y="198"/>
                    <a:pt x="752" y="198"/>
                    <a:pt x="719" y="159"/>
                  </a:cubicBezTo>
                  <a:cubicBezTo>
                    <a:pt x="706" y="139"/>
                    <a:pt x="706" y="119"/>
                    <a:pt x="692" y="99"/>
                  </a:cubicBezTo>
                  <a:cubicBezTo>
                    <a:pt x="659" y="73"/>
                    <a:pt x="626" y="73"/>
                    <a:pt x="587" y="53"/>
                  </a:cubicBezTo>
                  <a:cubicBezTo>
                    <a:pt x="541" y="33"/>
                    <a:pt x="521" y="0"/>
                    <a:pt x="475" y="0"/>
                  </a:cubicBezTo>
                  <a:cubicBezTo>
                    <a:pt x="382" y="0"/>
                    <a:pt x="330" y="27"/>
                    <a:pt x="237" y="27"/>
                  </a:cubicBezTo>
                  <a:cubicBezTo>
                    <a:pt x="171" y="27"/>
                    <a:pt x="138" y="20"/>
                    <a:pt x="72" y="20"/>
                  </a:cubicBezTo>
                  <a:lnTo>
                    <a:pt x="72" y="20"/>
                  </a:lnTo>
                  <a:cubicBezTo>
                    <a:pt x="79" y="46"/>
                    <a:pt x="72" y="73"/>
                    <a:pt x="72" y="99"/>
                  </a:cubicBezTo>
                  <a:cubicBezTo>
                    <a:pt x="72" y="165"/>
                    <a:pt x="59" y="205"/>
                    <a:pt x="59" y="271"/>
                  </a:cubicBezTo>
                  <a:cubicBezTo>
                    <a:pt x="59" y="284"/>
                    <a:pt x="79" y="290"/>
                    <a:pt x="86" y="304"/>
                  </a:cubicBezTo>
                  <a:cubicBezTo>
                    <a:pt x="112" y="357"/>
                    <a:pt x="145" y="383"/>
                    <a:pt x="191" y="416"/>
                  </a:cubicBezTo>
                  <a:cubicBezTo>
                    <a:pt x="211" y="436"/>
                    <a:pt x="231" y="449"/>
                    <a:pt x="231" y="475"/>
                  </a:cubicBezTo>
                  <a:cubicBezTo>
                    <a:pt x="231" y="508"/>
                    <a:pt x="217" y="528"/>
                    <a:pt x="211" y="561"/>
                  </a:cubicBezTo>
                  <a:cubicBezTo>
                    <a:pt x="211" y="600"/>
                    <a:pt x="224" y="627"/>
                    <a:pt x="198" y="653"/>
                  </a:cubicBezTo>
                  <a:cubicBezTo>
                    <a:pt x="171" y="680"/>
                    <a:pt x="138" y="686"/>
                    <a:pt x="125" y="719"/>
                  </a:cubicBezTo>
                  <a:cubicBezTo>
                    <a:pt x="99" y="798"/>
                    <a:pt x="99" y="844"/>
                    <a:pt x="86" y="924"/>
                  </a:cubicBezTo>
                  <a:cubicBezTo>
                    <a:pt x="79" y="976"/>
                    <a:pt x="59" y="1003"/>
                    <a:pt x="59" y="1049"/>
                  </a:cubicBezTo>
                  <a:cubicBezTo>
                    <a:pt x="59" y="1075"/>
                    <a:pt x="86" y="1089"/>
                    <a:pt x="86" y="1122"/>
                  </a:cubicBezTo>
                  <a:cubicBezTo>
                    <a:pt x="86" y="1155"/>
                    <a:pt x="86" y="1174"/>
                    <a:pt x="86" y="1207"/>
                  </a:cubicBezTo>
                  <a:cubicBezTo>
                    <a:pt x="86" y="1333"/>
                    <a:pt x="0" y="1399"/>
                    <a:pt x="0" y="1530"/>
                  </a:cubicBezTo>
                  <a:cubicBezTo>
                    <a:pt x="0" y="1610"/>
                    <a:pt x="86" y="1636"/>
                    <a:pt x="86" y="1715"/>
                  </a:cubicBezTo>
                  <a:cubicBezTo>
                    <a:pt x="86" y="1748"/>
                    <a:pt x="79" y="1768"/>
                    <a:pt x="79" y="1794"/>
                  </a:cubicBezTo>
                  <a:cubicBezTo>
                    <a:pt x="79" y="1834"/>
                    <a:pt x="79" y="1854"/>
                    <a:pt x="79" y="1893"/>
                  </a:cubicBezTo>
                  <a:cubicBezTo>
                    <a:pt x="79" y="1926"/>
                    <a:pt x="72" y="1972"/>
                    <a:pt x="112" y="1986"/>
                  </a:cubicBezTo>
                  <a:cubicBezTo>
                    <a:pt x="158" y="2005"/>
                    <a:pt x="191" y="2005"/>
                    <a:pt x="244" y="2019"/>
                  </a:cubicBezTo>
                  <a:cubicBezTo>
                    <a:pt x="283" y="2032"/>
                    <a:pt x="323" y="2045"/>
                    <a:pt x="323" y="2091"/>
                  </a:cubicBezTo>
                  <a:cubicBezTo>
                    <a:pt x="323" y="2144"/>
                    <a:pt x="323" y="2177"/>
                    <a:pt x="323" y="2230"/>
                  </a:cubicBezTo>
                  <a:cubicBezTo>
                    <a:pt x="323" y="2276"/>
                    <a:pt x="336" y="2302"/>
                    <a:pt x="349" y="2355"/>
                  </a:cubicBezTo>
                  <a:lnTo>
                    <a:pt x="349" y="2355"/>
                  </a:lnTo>
                  <a:cubicBezTo>
                    <a:pt x="593" y="2329"/>
                    <a:pt x="593" y="2329"/>
                    <a:pt x="593" y="2329"/>
                  </a:cubicBezTo>
                  <a:cubicBezTo>
                    <a:pt x="620" y="2329"/>
                    <a:pt x="633" y="2329"/>
                    <a:pt x="659" y="2329"/>
                  </a:cubicBezTo>
                  <a:cubicBezTo>
                    <a:pt x="672" y="2329"/>
                    <a:pt x="679" y="2322"/>
                    <a:pt x="692" y="2322"/>
                  </a:cubicBezTo>
                  <a:cubicBezTo>
                    <a:pt x="752" y="2322"/>
                    <a:pt x="778" y="2348"/>
                    <a:pt x="831" y="2381"/>
                  </a:cubicBezTo>
                  <a:cubicBezTo>
                    <a:pt x="870" y="2401"/>
                    <a:pt x="897" y="2421"/>
                    <a:pt x="917" y="2461"/>
                  </a:cubicBezTo>
                  <a:cubicBezTo>
                    <a:pt x="943" y="2500"/>
                    <a:pt x="956" y="2526"/>
                    <a:pt x="976" y="2573"/>
                  </a:cubicBezTo>
                  <a:cubicBezTo>
                    <a:pt x="989" y="2606"/>
                    <a:pt x="1002" y="2652"/>
                    <a:pt x="1042" y="2652"/>
                  </a:cubicBezTo>
                  <a:cubicBezTo>
                    <a:pt x="1068" y="2652"/>
                    <a:pt x="1075" y="2625"/>
                    <a:pt x="1095" y="2606"/>
                  </a:cubicBezTo>
                  <a:cubicBezTo>
                    <a:pt x="1147" y="2553"/>
                    <a:pt x="1194" y="2533"/>
                    <a:pt x="1266" y="252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9D4ACCEE-F1C1-6A4A-9F1F-4F3C45DA5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5875" y="4602157"/>
              <a:ext cx="1238169" cy="1681162"/>
            </a:xfrm>
            <a:custGeom>
              <a:avLst/>
              <a:gdLst>
                <a:gd name="T0" fmla="*/ 1392 w 3438"/>
                <a:gd name="T1" fmla="*/ 39 h 4670"/>
                <a:gd name="T2" fmla="*/ 1623 w 3438"/>
                <a:gd name="T3" fmla="*/ 138 h 4670"/>
                <a:gd name="T4" fmla="*/ 1695 w 3438"/>
                <a:gd name="T5" fmla="*/ 264 h 4670"/>
                <a:gd name="T6" fmla="*/ 1933 w 3438"/>
                <a:gd name="T7" fmla="*/ 310 h 4670"/>
                <a:gd name="T8" fmla="*/ 2078 w 3438"/>
                <a:gd name="T9" fmla="*/ 514 h 4670"/>
                <a:gd name="T10" fmla="*/ 2051 w 3438"/>
                <a:gd name="T11" fmla="*/ 613 h 4670"/>
                <a:gd name="T12" fmla="*/ 1992 w 3438"/>
                <a:gd name="T13" fmla="*/ 963 h 4670"/>
                <a:gd name="T14" fmla="*/ 2098 w 3438"/>
                <a:gd name="T15" fmla="*/ 969 h 4670"/>
                <a:gd name="T16" fmla="*/ 2256 w 3438"/>
                <a:gd name="T17" fmla="*/ 758 h 4670"/>
                <a:gd name="T18" fmla="*/ 2322 w 3438"/>
                <a:gd name="T19" fmla="*/ 824 h 4670"/>
                <a:gd name="T20" fmla="*/ 2658 w 3438"/>
                <a:gd name="T21" fmla="*/ 824 h 4670"/>
                <a:gd name="T22" fmla="*/ 2955 w 3438"/>
                <a:gd name="T23" fmla="*/ 943 h 4670"/>
                <a:gd name="T24" fmla="*/ 3239 w 3438"/>
                <a:gd name="T25" fmla="*/ 1029 h 4670"/>
                <a:gd name="T26" fmla="*/ 3403 w 3438"/>
                <a:gd name="T27" fmla="*/ 1042 h 4670"/>
                <a:gd name="T28" fmla="*/ 3371 w 3438"/>
                <a:gd name="T29" fmla="*/ 1233 h 4670"/>
                <a:gd name="T30" fmla="*/ 3080 w 3438"/>
                <a:gd name="T31" fmla="*/ 1391 h 4670"/>
                <a:gd name="T32" fmla="*/ 2935 w 3438"/>
                <a:gd name="T33" fmla="*/ 1563 h 4670"/>
                <a:gd name="T34" fmla="*/ 2810 w 3438"/>
                <a:gd name="T35" fmla="*/ 1767 h 4670"/>
                <a:gd name="T36" fmla="*/ 2836 w 3438"/>
                <a:gd name="T37" fmla="*/ 1991 h 4670"/>
                <a:gd name="T38" fmla="*/ 2797 w 3438"/>
                <a:gd name="T39" fmla="*/ 2381 h 4670"/>
                <a:gd name="T40" fmla="*/ 2685 w 3438"/>
                <a:gd name="T41" fmla="*/ 2592 h 4670"/>
                <a:gd name="T42" fmla="*/ 2784 w 3438"/>
                <a:gd name="T43" fmla="*/ 2816 h 4670"/>
                <a:gd name="T44" fmla="*/ 2658 w 3438"/>
                <a:gd name="T45" fmla="*/ 3113 h 4670"/>
                <a:gd name="T46" fmla="*/ 2295 w 3438"/>
                <a:gd name="T47" fmla="*/ 2994 h 4670"/>
                <a:gd name="T48" fmla="*/ 2078 w 3438"/>
                <a:gd name="T49" fmla="*/ 3166 h 4670"/>
                <a:gd name="T50" fmla="*/ 1834 w 3438"/>
                <a:gd name="T51" fmla="*/ 3311 h 4670"/>
                <a:gd name="T52" fmla="*/ 1557 w 3438"/>
                <a:gd name="T53" fmla="*/ 3344 h 4670"/>
                <a:gd name="T54" fmla="*/ 1385 w 3438"/>
                <a:gd name="T55" fmla="*/ 3581 h 4670"/>
                <a:gd name="T56" fmla="*/ 1253 w 3438"/>
                <a:gd name="T57" fmla="*/ 3951 h 4670"/>
                <a:gd name="T58" fmla="*/ 1194 w 3438"/>
                <a:gd name="T59" fmla="*/ 4115 h 4670"/>
                <a:gd name="T60" fmla="*/ 1187 w 3438"/>
                <a:gd name="T61" fmla="*/ 4465 h 4670"/>
                <a:gd name="T62" fmla="*/ 1168 w 3438"/>
                <a:gd name="T63" fmla="*/ 4663 h 4670"/>
                <a:gd name="T64" fmla="*/ 844 w 3438"/>
                <a:gd name="T65" fmla="*/ 4162 h 4670"/>
                <a:gd name="T66" fmla="*/ 772 w 3438"/>
                <a:gd name="T67" fmla="*/ 3904 h 4670"/>
                <a:gd name="T68" fmla="*/ 910 w 3438"/>
                <a:gd name="T69" fmla="*/ 3726 h 4670"/>
                <a:gd name="T70" fmla="*/ 699 w 3438"/>
                <a:gd name="T71" fmla="*/ 3568 h 4670"/>
                <a:gd name="T72" fmla="*/ 435 w 3438"/>
                <a:gd name="T73" fmla="*/ 3185 h 4670"/>
                <a:gd name="T74" fmla="*/ 350 w 3438"/>
                <a:gd name="T75" fmla="*/ 3054 h 4670"/>
                <a:gd name="T76" fmla="*/ 521 w 3438"/>
                <a:gd name="T77" fmla="*/ 2743 h 4670"/>
                <a:gd name="T78" fmla="*/ 561 w 3438"/>
                <a:gd name="T79" fmla="*/ 2216 h 4670"/>
                <a:gd name="T80" fmla="*/ 416 w 3438"/>
                <a:gd name="T81" fmla="*/ 2018 h 4670"/>
                <a:gd name="T82" fmla="*/ 152 w 3438"/>
                <a:gd name="T83" fmla="*/ 2025 h 4670"/>
                <a:gd name="T84" fmla="*/ 0 w 3438"/>
                <a:gd name="T85" fmla="*/ 2104 h 4670"/>
                <a:gd name="T86" fmla="*/ 409 w 3438"/>
                <a:gd name="T87" fmla="*/ 1734 h 4670"/>
                <a:gd name="T88" fmla="*/ 567 w 3438"/>
                <a:gd name="T89" fmla="*/ 1609 h 4670"/>
                <a:gd name="T90" fmla="*/ 778 w 3438"/>
                <a:gd name="T91" fmla="*/ 1365 h 4670"/>
                <a:gd name="T92" fmla="*/ 884 w 3438"/>
                <a:gd name="T93" fmla="*/ 1161 h 4670"/>
                <a:gd name="T94" fmla="*/ 983 w 3438"/>
                <a:gd name="T95" fmla="*/ 917 h 4670"/>
                <a:gd name="T96" fmla="*/ 1187 w 3438"/>
                <a:gd name="T97" fmla="*/ 580 h 4670"/>
                <a:gd name="T98" fmla="*/ 1201 w 3438"/>
                <a:gd name="T99" fmla="*/ 343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8" h="4670">
                  <a:moveTo>
                    <a:pt x="1332" y="0"/>
                  </a:moveTo>
                  <a:lnTo>
                    <a:pt x="1332" y="0"/>
                  </a:lnTo>
                  <a:cubicBezTo>
                    <a:pt x="1352" y="20"/>
                    <a:pt x="1372" y="26"/>
                    <a:pt x="1392" y="39"/>
                  </a:cubicBezTo>
                  <a:cubicBezTo>
                    <a:pt x="1431" y="72"/>
                    <a:pt x="1451" y="112"/>
                    <a:pt x="1504" y="112"/>
                  </a:cubicBezTo>
                  <a:cubicBezTo>
                    <a:pt x="1524" y="112"/>
                    <a:pt x="1537" y="99"/>
                    <a:pt x="1557" y="99"/>
                  </a:cubicBezTo>
                  <a:cubicBezTo>
                    <a:pt x="1583" y="99"/>
                    <a:pt x="1596" y="125"/>
                    <a:pt x="1623" y="138"/>
                  </a:cubicBezTo>
                  <a:cubicBezTo>
                    <a:pt x="1656" y="158"/>
                    <a:pt x="1708" y="158"/>
                    <a:pt x="1708" y="197"/>
                  </a:cubicBezTo>
                  <a:cubicBezTo>
                    <a:pt x="1708" y="224"/>
                    <a:pt x="1682" y="231"/>
                    <a:pt x="1682" y="257"/>
                  </a:cubicBezTo>
                  <a:cubicBezTo>
                    <a:pt x="1695" y="264"/>
                    <a:pt x="1695" y="264"/>
                    <a:pt x="1695" y="264"/>
                  </a:cubicBezTo>
                  <a:cubicBezTo>
                    <a:pt x="1722" y="264"/>
                    <a:pt x="1741" y="264"/>
                    <a:pt x="1768" y="264"/>
                  </a:cubicBezTo>
                  <a:cubicBezTo>
                    <a:pt x="1801" y="264"/>
                    <a:pt x="1814" y="244"/>
                    <a:pt x="1854" y="244"/>
                  </a:cubicBezTo>
                  <a:cubicBezTo>
                    <a:pt x="1893" y="244"/>
                    <a:pt x="1900" y="283"/>
                    <a:pt x="1933" y="310"/>
                  </a:cubicBezTo>
                  <a:cubicBezTo>
                    <a:pt x="1952" y="329"/>
                    <a:pt x="1972" y="343"/>
                    <a:pt x="1992" y="363"/>
                  </a:cubicBezTo>
                  <a:cubicBezTo>
                    <a:pt x="2031" y="389"/>
                    <a:pt x="2045" y="415"/>
                    <a:pt x="2058" y="455"/>
                  </a:cubicBezTo>
                  <a:cubicBezTo>
                    <a:pt x="2065" y="481"/>
                    <a:pt x="2078" y="494"/>
                    <a:pt x="2078" y="514"/>
                  </a:cubicBezTo>
                  <a:cubicBezTo>
                    <a:pt x="2078" y="527"/>
                    <a:pt x="2078" y="534"/>
                    <a:pt x="2078" y="540"/>
                  </a:cubicBezTo>
                  <a:cubicBezTo>
                    <a:pt x="2012" y="554"/>
                    <a:pt x="1959" y="534"/>
                    <a:pt x="1919" y="587"/>
                  </a:cubicBezTo>
                  <a:cubicBezTo>
                    <a:pt x="1972" y="593"/>
                    <a:pt x="1999" y="600"/>
                    <a:pt x="2051" y="613"/>
                  </a:cubicBezTo>
                  <a:cubicBezTo>
                    <a:pt x="2078" y="620"/>
                    <a:pt x="2124" y="607"/>
                    <a:pt x="2124" y="639"/>
                  </a:cubicBezTo>
                  <a:cubicBezTo>
                    <a:pt x="2124" y="672"/>
                    <a:pt x="2084" y="686"/>
                    <a:pt x="2065" y="719"/>
                  </a:cubicBezTo>
                  <a:cubicBezTo>
                    <a:pt x="2018" y="804"/>
                    <a:pt x="1992" y="864"/>
                    <a:pt x="1992" y="963"/>
                  </a:cubicBezTo>
                  <a:cubicBezTo>
                    <a:pt x="1992" y="1002"/>
                    <a:pt x="2012" y="1022"/>
                    <a:pt x="2038" y="1055"/>
                  </a:cubicBezTo>
                  <a:cubicBezTo>
                    <a:pt x="2045" y="1068"/>
                    <a:pt x="2051" y="1088"/>
                    <a:pt x="2071" y="1088"/>
                  </a:cubicBezTo>
                  <a:cubicBezTo>
                    <a:pt x="2117" y="1088"/>
                    <a:pt x="2104" y="1022"/>
                    <a:pt x="2098" y="969"/>
                  </a:cubicBezTo>
                  <a:cubicBezTo>
                    <a:pt x="2098" y="930"/>
                    <a:pt x="2130" y="917"/>
                    <a:pt x="2137" y="870"/>
                  </a:cubicBezTo>
                  <a:cubicBezTo>
                    <a:pt x="2150" y="818"/>
                    <a:pt x="2137" y="745"/>
                    <a:pt x="2190" y="745"/>
                  </a:cubicBezTo>
                  <a:cubicBezTo>
                    <a:pt x="2216" y="745"/>
                    <a:pt x="2229" y="758"/>
                    <a:pt x="2256" y="758"/>
                  </a:cubicBezTo>
                  <a:cubicBezTo>
                    <a:pt x="2256" y="765"/>
                    <a:pt x="2256" y="765"/>
                    <a:pt x="2256" y="771"/>
                  </a:cubicBezTo>
                  <a:cubicBezTo>
                    <a:pt x="2256" y="837"/>
                    <a:pt x="2249" y="870"/>
                    <a:pt x="2223" y="930"/>
                  </a:cubicBezTo>
                  <a:cubicBezTo>
                    <a:pt x="2276" y="910"/>
                    <a:pt x="2289" y="870"/>
                    <a:pt x="2322" y="824"/>
                  </a:cubicBezTo>
                  <a:cubicBezTo>
                    <a:pt x="2348" y="778"/>
                    <a:pt x="2368" y="752"/>
                    <a:pt x="2401" y="705"/>
                  </a:cubicBezTo>
                  <a:cubicBezTo>
                    <a:pt x="2434" y="725"/>
                    <a:pt x="2447" y="752"/>
                    <a:pt x="2480" y="765"/>
                  </a:cubicBezTo>
                  <a:cubicBezTo>
                    <a:pt x="2546" y="804"/>
                    <a:pt x="2592" y="804"/>
                    <a:pt x="2658" y="824"/>
                  </a:cubicBezTo>
                  <a:cubicBezTo>
                    <a:pt x="2678" y="831"/>
                    <a:pt x="2685" y="844"/>
                    <a:pt x="2698" y="857"/>
                  </a:cubicBezTo>
                  <a:cubicBezTo>
                    <a:pt x="2744" y="883"/>
                    <a:pt x="2770" y="897"/>
                    <a:pt x="2810" y="917"/>
                  </a:cubicBezTo>
                  <a:cubicBezTo>
                    <a:pt x="2863" y="943"/>
                    <a:pt x="2896" y="930"/>
                    <a:pt x="2955" y="943"/>
                  </a:cubicBezTo>
                  <a:cubicBezTo>
                    <a:pt x="3034" y="963"/>
                    <a:pt x="3074" y="996"/>
                    <a:pt x="3153" y="1022"/>
                  </a:cubicBezTo>
                  <a:cubicBezTo>
                    <a:pt x="3179" y="1035"/>
                    <a:pt x="3192" y="1048"/>
                    <a:pt x="3226" y="1048"/>
                  </a:cubicBezTo>
                  <a:cubicBezTo>
                    <a:pt x="3232" y="1048"/>
                    <a:pt x="3232" y="1035"/>
                    <a:pt x="3239" y="1029"/>
                  </a:cubicBezTo>
                  <a:cubicBezTo>
                    <a:pt x="3252" y="1022"/>
                    <a:pt x="3265" y="1022"/>
                    <a:pt x="3285" y="1015"/>
                  </a:cubicBezTo>
                  <a:cubicBezTo>
                    <a:pt x="3305" y="1002"/>
                    <a:pt x="3318" y="982"/>
                    <a:pt x="3344" y="982"/>
                  </a:cubicBezTo>
                  <a:cubicBezTo>
                    <a:pt x="3377" y="982"/>
                    <a:pt x="3384" y="1015"/>
                    <a:pt x="3403" y="1042"/>
                  </a:cubicBezTo>
                  <a:cubicBezTo>
                    <a:pt x="3417" y="1055"/>
                    <a:pt x="3430" y="1062"/>
                    <a:pt x="3437" y="1075"/>
                  </a:cubicBezTo>
                  <a:lnTo>
                    <a:pt x="3437" y="1075"/>
                  </a:lnTo>
                  <a:cubicBezTo>
                    <a:pt x="3410" y="1134"/>
                    <a:pt x="3417" y="1193"/>
                    <a:pt x="3371" y="1233"/>
                  </a:cubicBezTo>
                  <a:cubicBezTo>
                    <a:pt x="3344" y="1253"/>
                    <a:pt x="3318" y="1253"/>
                    <a:pt x="3285" y="1253"/>
                  </a:cubicBezTo>
                  <a:cubicBezTo>
                    <a:pt x="3239" y="1260"/>
                    <a:pt x="3199" y="1266"/>
                    <a:pt x="3173" y="1306"/>
                  </a:cubicBezTo>
                  <a:cubicBezTo>
                    <a:pt x="3146" y="1339"/>
                    <a:pt x="3133" y="1391"/>
                    <a:pt x="3080" y="1391"/>
                  </a:cubicBezTo>
                  <a:cubicBezTo>
                    <a:pt x="3060" y="1391"/>
                    <a:pt x="3054" y="1372"/>
                    <a:pt x="3028" y="1372"/>
                  </a:cubicBezTo>
                  <a:cubicBezTo>
                    <a:pt x="2995" y="1372"/>
                    <a:pt x="2981" y="1411"/>
                    <a:pt x="2968" y="1444"/>
                  </a:cubicBezTo>
                  <a:cubicBezTo>
                    <a:pt x="2955" y="1490"/>
                    <a:pt x="2948" y="1517"/>
                    <a:pt x="2935" y="1563"/>
                  </a:cubicBezTo>
                  <a:cubicBezTo>
                    <a:pt x="2922" y="1609"/>
                    <a:pt x="2902" y="1629"/>
                    <a:pt x="2869" y="1662"/>
                  </a:cubicBezTo>
                  <a:cubicBezTo>
                    <a:pt x="2836" y="1688"/>
                    <a:pt x="2790" y="1701"/>
                    <a:pt x="2790" y="1747"/>
                  </a:cubicBezTo>
                  <a:cubicBezTo>
                    <a:pt x="2790" y="1754"/>
                    <a:pt x="2810" y="1754"/>
                    <a:pt x="2810" y="1767"/>
                  </a:cubicBezTo>
                  <a:cubicBezTo>
                    <a:pt x="2836" y="1794"/>
                    <a:pt x="2843" y="1814"/>
                    <a:pt x="2843" y="1846"/>
                  </a:cubicBezTo>
                  <a:cubicBezTo>
                    <a:pt x="2843" y="1893"/>
                    <a:pt x="2810" y="1919"/>
                    <a:pt x="2810" y="1959"/>
                  </a:cubicBezTo>
                  <a:cubicBezTo>
                    <a:pt x="2810" y="1978"/>
                    <a:pt x="2830" y="1978"/>
                    <a:pt x="2836" y="1991"/>
                  </a:cubicBezTo>
                  <a:cubicBezTo>
                    <a:pt x="2863" y="2031"/>
                    <a:pt x="2876" y="2064"/>
                    <a:pt x="2876" y="2117"/>
                  </a:cubicBezTo>
                  <a:cubicBezTo>
                    <a:pt x="2876" y="2209"/>
                    <a:pt x="2849" y="2255"/>
                    <a:pt x="2823" y="2334"/>
                  </a:cubicBezTo>
                  <a:cubicBezTo>
                    <a:pt x="2816" y="2354"/>
                    <a:pt x="2803" y="2361"/>
                    <a:pt x="2797" y="2381"/>
                  </a:cubicBezTo>
                  <a:cubicBezTo>
                    <a:pt x="2790" y="2401"/>
                    <a:pt x="2784" y="2420"/>
                    <a:pt x="2764" y="2440"/>
                  </a:cubicBezTo>
                  <a:cubicBezTo>
                    <a:pt x="2731" y="2460"/>
                    <a:pt x="2691" y="2480"/>
                    <a:pt x="2691" y="2526"/>
                  </a:cubicBezTo>
                  <a:cubicBezTo>
                    <a:pt x="2691" y="2552"/>
                    <a:pt x="2685" y="2565"/>
                    <a:pt x="2685" y="2592"/>
                  </a:cubicBezTo>
                  <a:cubicBezTo>
                    <a:pt x="2685" y="2612"/>
                    <a:pt x="2685" y="2618"/>
                    <a:pt x="2685" y="2638"/>
                  </a:cubicBezTo>
                  <a:cubicBezTo>
                    <a:pt x="2685" y="2658"/>
                    <a:pt x="2678" y="2677"/>
                    <a:pt x="2691" y="2691"/>
                  </a:cubicBezTo>
                  <a:cubicBezTo>
                    <a:pt x="2717" y="2743"/>
                    <a:pt x="2784" y="2757"/>
                    <a:pt x="2784" y="2816"/>
                  </a:cubicBezTo>
                  <a:cubicBezTo>
                    <a:pt x="2784" y="2842"/>
                    <a:pt x="2784" y="2862"/>
                    <a:pt x="2784" y="2888"/>
                  </a:cubicBezTo>
                  <a:cubicBezTo>
                    <a:pt x="2784" y="2915"/>
                    <a:pt x="2770" y="2928"/>
                    <a:pt x="2770" y="2961"/>
                  </a:cubicBezTo>
                  <a:cubicBezTo>
                    <a:pt x="2757" y="3034"/>
                    <a:pt x="2731" y="3113"/>
                    <a:pt x="2658" y="3113"/>
                  </a:cubicBezTo>
                  <a:cubicBezTo>
                    <a:pt x="2619" y="3113"/>
                    <a:pt x="2605" y="3086"/>
                    <a:pt x="2572" y="3073"/>
                  </a:cubicBezTo>
                  <a:cubicBezTo>
                    <a:pt x="2526" y="3047"/>
                    <a:pt x="2493" y="3047"/>
                    <a:pt x="2447" y="3034"/>
                  </a:cubicBezTo>
                  <a:cubicBezTo>
                    <a:pt x="2388" y="3014"/>
                    <a:pt x="2355" y="2994"/>
                    <a:pt x="2295" y="2994"/>
                  </a:cubicBezTo>
                  <a:cubicBezTo>
                    <a:pt x="2269" y="2994"/>
                    <a:pt x="2256" y="3027"/>
                    <a:pt x="2223" y="3034"/>
                  </a:cubicBezTo>
                  <a:cubicBezTo>
                    <a:pt x="2170" y="3047"/>
                    <a:pt x="2137" y="3054"/>
                    <a:pt x="2104" y="3093"/>
                  </a:cubicBezTo>
                  <a:cubicBezTo>
                    <a:pt x="2084" y="3119"/>
                    <a:pt x="2098" y="3139"/>
                    <a:pt x="2078" y="3166"/>
                  </a:cubicBezTo>
                  <a:cubicBezTo>
                    <a:pt x="2058" y="3192"/>
                    <a:pt x="2025" y="3179"/>
                    <a:pt x="1992" y="3192"/>
                  </a:cubicBezTo>
                  <a:cubicBezTo>
                    <a:pt x="1966" y="3199"/>
                    <a:pt x="1959" y="3212"/>
                    <a:pt x="1939" y="3225"/>
                  </a:cubicBezTo>
                  <a:cubicBezTo>
                    <a:pt x="1893" y="3258"/>
                    <a:pt x="1880" y="3278"/>
                    <a:pt x="1834" y="3311"/>
                  </a:cubicBezTo>
                  <a:cubicBezTo>
                    <a:pt x="1820" y="3311"/>
                    <a:pt x="1814" y="3311"/>
                    <a:pt x="1807" y="3311"/>
                  </a:cubicBezTo>
                  <a:cubicBezTo>
                    <a:pt x="1741" y="3311"/>
                    <a:pt x="1708" y="3357"/>
                    <a:pt x="1642" y="3357"/>
                  </a:cubicBezTo>
                  <a:cubicBezTo>
                    <a:pt x="1609" y="3357"/>
                    <a:pt x="1590" y="3344"/>
                    <a:pt x="1557" y="3344"/>
                  </a:cubicBezTo>
                  <a:cubicBezTo>
                    <a:pt x="1511" y="3344"/>
                    <a:pt x="1471" y="3350"/>
                    <a:pt x="1438" y="3383"/>
                  </a:cubicBezTo>
                  <a:cubicBezTo>
                    <a:pt x="1418" y="3403"/>
                    <a:pt x="1385" y="3416"/>
                    <a:pt x="1385" y="3449"/>
                  </a:cubicBezTo>
                  <a:cubicBezTo>
                    <a:pt x="1385" y="3495"/>
                    <a:pt x="1379" y="3528"/>
                    <a:pt x="1385" y="3581"/>
                  </a:cubicBezTo>
                  <a:cubicBezTo>
                    <a:pt x="1385" y="3594"/>
                    <a:pt x="1372" y="3601"/>
                    <a:pt x="1365" y="3621"/>
                  </a:cubicBezTo>
                  <a:cubicBezTo>
                    <a:pt x="1286" y="3951"/>
                    <a:pt x="1286" y="3951"/>
                    <a:pt x="1286" y="3951"/>
                  </a:cubicBezTo>
                  <a:cubicBezTo>
                    <a:pt x="1273" y="3951"/>
                    <a:pt x="1266" y="3951"/>
                    <a:pt x="1253" y="3951"/>
                  </a:cubicBezTo>
                  <a:cubicBezTo>
                    <a:pt x="1227" y="3951"/>
                    <a:pt x="1220" y="3964"/>
                    <a:pt x="1201" y="3970"/>
                  </a:cubicBezTo>
                  <a:cubicBezTo>
                    <a:pt x="1194" y="3977"/>
                    <a:pt x="1181" y="3977"/>
                    <a:pt x="1181" y="3990"/>
                  </a:cubicBezTo>
                  <a:cubicBezTo>
                    <a:pt x="1181" y="4036"/>
                    <a:pt x="1194" y="4069"/>
                    <a:pt x="1194" y="4115"/>
                  </a:cubicBezTo>
                  <a:cubicBezTo>
                    <a:pt x="1194" y="4128"/>
                    <a:pt x="1187" y="4135"/>
                    <a:pt x="1187" y="4148"/>
                  </a:cubicBezTo>
                  <a:cubicBezTo>
                    <a:pt x="1187" y="4201"/>
                    <a:pt x="1233" y="4227"/>
                    <a:pt x="1233" y="4280"/>
                  </a:cubicBezTo>
                  <a:cubicBezTo>
                    <a:pt x="1233" y="4353"/>
                    <a:pt x="1207" y="4392"/>
                    <a:pt x="1187" y="4465"/>
                  </a:cubicBezTo>
                  <a:cubicBezTo>
                    <a:pt x="1253" y="4669"/>
                    <a:pt x="1253" y="4669"/>
                    <a:pt x="1253" y="4669"/>
                  </a:cubicBezTo>
                  <a:lnTo>
                    <a:pt x="1253" y="4669"/>
                  </a:lnTo>
                  <a:cubicBezTo>
                    <a:pt x="1220" y="4669"/>
                    <a:pt x="1207" y="4663"/>
                    <a:pt x="1168" y="4663"/>
                  </a:cubicBezTo>
                  <a:cubicBezTo>
                    <a:pt x="1082" y="4663"/>
                    <a:pt x="1029" y="4584"/>
                    <a:pt x="1009" y="4491"/>
                  </a:cubicBezTo>
                  <a:cubicBezTo>
                    <a:pt x="996" y="4432"/>
                    <a:pt x="996" y="4392"/>
                    <a:pt x="963" y="4333"/>
                  </a:cubicBezTo>
                  <a:cubicBezTo>
                    <a:pt x="923" y="4260"/>
                    <a:pt x="897" y="4227"/>
                    <a:pt x="844" y="4162"/>
                  </a:cubicBezTo>
                  <a:cubicBezTo>
                    <a:pt x="818" y="4135"/>
                    <a:pt x="805" y="4109"/>
                    <a:pt x="772" y="4082"/>
                  </a:cubicBezTo>
                  <a:cubicBezTo>
                    <a:pt x="739" y="4056"/>
                    <a:pt x="699" y="4049"/>
                    <a:pt x="699" y="4010"/>
                  </a:cubicBezTo>
                  <a:cubicBezTo>
                    <a:pt x="699" y="3957"/>
                    <a:pt x="739" y="3944"/>
                    <a:pt x="772" y="3904"/>
                  </a:cubicBezTo>
                  <a:cubicBezTo>
                    <a:pt x="798" y="3878"/>
                    <a:pt x="798" y="3852"/>
                    <a:pt x="805" y="3819"/>
                  </a:cubicBezTo>
                  <a:cubicBezTo>
                    <a:pt x="805" y="3792"/>
                    <a:pt x="805" y="3779"/>
                    <a:pt x="818" y="3759"/>
                  </a:cubicBezTo>
                  <a:cubicBezTo>
                    <a:pt x="844" y="3733"/>
                    <a:pt x="884" y="3753"/>
                    <a:pt x="910" y="3726"/>
                  </a:cubicBezTo>
                  <a:cubicBezTo>
                    <a:pt x="923" y="3706"/>
                    <a:pt x="930" y="3687"/>
                    <a:pt x="930" y="3660"/>
                  </a:cubicBezTo>
                  <a:cubicBezTo>
                    <a:pt x="930" y="3608"/>
                    <a:pt x="910" y="3548"/>
                    <a:pt x="864" y="3548"/>
                  </a:cubicBezTo>
                  <a:cubicBezTo>
                    <a:pt x="798" y="3548"/>
                    <a:pt x="765" y="3568"/>
                    <a:pt x="699" y="3568"/>
                  </a:cubicBezTo>
                  <a:cubicBezTo>
                    <a:pt x="653" y="3568"/>
                    <a:pt x="640" y="3522"/>
                    <a:pt x="627" y="3482"/>
                  </a:cubicBezTo>
                  <a:cubicBezTo>
                    <a:pt x="607" y="3410"/>
                    <a:pt x="594" y="3363"/>
                    <a:pt x="547" y="3311"/>
                  </a:cubicBezTo>
                  <a:cubicBezTo>
                    <a:pt x="508" y="3264"/>
                    <a:pt x="488" y="3218"/>
                    <a:pt x="435" y="3185"/>
                  </a:cubicBezTo>
                  <a:cubicBezTo>
                    <a:pt x="416" y="3172"/>
                    <a:pt x="429" y="3146"/>
                    <a:pt x="416" y="3126"/>
                  </a:cubicBezTo>
                  <a:cubicBezTo>
                    <a:pt x="409" y="3100"/>
                    <a:pt x="383" y="3080"/>
                    <a:pt x="356" y="3080"/>
                  </a:cubicBezTo>
                  <a:cubicBezTo>
                    <a:pt x="350" y="3067"/>
                    <a:pt x="350" y="3067"/>
                    <a:pt x="350" y="3054"/>
                  </a:cubicBezTo>
                  <a:cubicBezTo>
                    <a:pt x="350" y="3007"/>
                    <a:pt x="389" y="2994"/>
                    <a:pt x="416" y="2955"/>
                  </a:cubicBezTo>
                  <a:cubicBezTo>
                    <a:pt x="435" y="2922"/>
                    <a:pt x="435" y="2895"/>
                    <a:pt x="455" y="2869"/>
                  </a:cubicBezTo>
                  <a:cubicBezTo>
                    <a:pt x="488" y="2823"/>
                    <a:pt x="521" y="2796"/>
                    <a:pt x="521" y="2743"/>
                  </a:cubicBezTo>
                  <a:cubicBezTo>
                    <a:pt x="521" y="2691"/>
                    <a:pt x="521" y="2658"/>
                    <a:pt x="521" y="2605"/>
                  </a:cubicBezTo>
                  <a:cubicBezTo>
                    <a:pt x="521" y="2532"/>
                    <a:pt x="561" y="2493"/>
                    <a:pt x="561" y="2420"/>
                  </a:cubicBezTo>
                  <a:cubicBezTo>
                    <a:pt x="561" y="2341"/>
                    <a:pt x="561" y="2295"/>
                    <a:pt x="561" y="2216"/>
                  </a:cubicBezTo>
                  <a:cubicBezTo>
                    <a:pt x="561" y="2150"/>
                    <a:pt x="482" y="2157"/>
                    <a:pt x="422" y="2117"/>
                  </a:cubicBezTo>
                  <a:cubicBezTo>
                    <a:pt x="422" y="2044"/>
                    <a:pt x="422" y="2044"/>
                    <a:pt x="422" y="2044"/>
                  </a:cubicBezTo>
                  <a:cubicBezTo>
                    <a:pt x="416" y="2018"/>
                    <a:pt x="416" y="2018"/>
                    <a:pt x="416" y="2018"/>
                  </a:cubicBezTo>
                  <a:cubicBezTo>
                    <a:pt x="363" y="2031"/>
                    <a:pt x="336" y="2058"/>
                    <a:pt x="284" y="2058"/>
                  </a:cubicBezTo>
                  <a:cubicBezTo>
                    <a:pt x="251" y="2058"/>
                    <a:pt x="231" y="2058"/>
                    <a:pt x="198" y="2044"/>
                  </a:cubicBezTo>
                  <a:cubicBezTo>
                    <a:pt x="185" y="2038"/>
                    <a:pt x="172" y="2025"/>
                    <a:pt x="152" y="2025"/>
                  </a:cubicBezTo>
                  <a:cubicBezTo>
                    <a:pt x="119" y="2025"/>
                    <a:pt x="105" y="2044"/>
                    <a:pt x="79" y="2058"/>
                  </a:cubicBezTo>
                  <a:cubicBezTo>
                    <a:pt x="53" y="2077"/>
                    <a:pt x="26" y="2090"/>
                    <a:pt x="0" y="2104"/>
                  </a:cubicBezTo>
                  <a:lnTo>
                    <a:pt x="0" y="2104"/>
                  </a:lnTo>
                  <a:cubicBezTo>
                    <a:pt x="26" y="2025"/>
                    <a:pt x="59" y="1985"/>
                    <a:pt x="99" y="1919"/>
                  </a:cubicBezTo>
                  <a:cubicBezTo>
                    <a:pt x="172" y="1807"/>
                    <a:pt x="244" y="1728"/>
                    <a:pt x="369" y="1728"/>
                  </a:cubicBezTo>
                  <a:cubicBezTo>
                    <a:pt x="389" y="1728"/>
                    <a:pt x="396" y="1734"/>
                    <a:pt x="409" y="1734"/>
                  </a:cubicBezTo>
                  <a:cubicBezTo>
                    <a:pt x="435" y="1734"/>
                    <a:pt x="442" y="1715"/>
                    <a:pt x="462" y="1708"/>
                  </a:cubicBezTo>
                  <a:cubicBezTo>
                    <a:pt x="501" y="1695"/>
                    <a:pt x="515" y="1682"/>
                    <a:pt x="541" y="1655"/>
                  </a:cubicBezTo>
                  <a:cubicBezTo>
                    <a:pt x="554" y="1642"/>
                    <a:pt x="547" y="1622"/>
                    <a:pt x="567" y="1609"/>
                  </a:cubicBezTo>
                  <a:cubicBezTo>
                    <a:pt x="594" y="1583"/>
                    <a:pt x="600" y="1550"/>
                    <a:pt x="640" y="1530"/>
                  </a:cubicBezTo>
                  <a:cubicBezTo>
                    <a:pt x="660" y="1523"/>
                    <a:pt x="673" y="1523"/>
                    <a:pt x="693" y="1517"/>
                  </a:cubicBezTo>
                  <a:cubicBezTo>
                    <a:pt x="752" y="1477"/>
                    <a:pt x="745" y="1424"/>
                    <a:pt x="778" y="1365"/>
                  </a:cubicBezTo>
                  <a:cubicBezTo>
                    <a:pt x="791" y="1332"/>
                    <a:pt x="798" y="1312"/>
                    <a:pt x="818" y="1286"/>
                  </a:cubicBezTo>
                  <a:cubicBezTo>
                    <a:pt x="844" y="1253"/>
                    <a:pt x="890" y="1240"/>
                    <a:pt x="890" y="1200"/>
                  </a:cubicBezTo>
                  <a:cubicBezTo>
                    <a:pt x="890" y="1180"/>
                    <a:pt x="884" y="1174"/>
                    <a:pt x="884" y="1161"/>
                  </a:cubicBezTo>
                  <a:cubicBezTo>
                    <a:pt x="884" y="1134"/>
                    <a:pt x="904" y="1128"/>
                    <a:pt x="917" y="1101"/>
                  </a:cubicBezTo>
                  <a:cubicBezTo>
                    <a:pt x="930" y="1068"/>
                    <a:pt x="930" y="1048"/>
                    <a:pt x="943" y="1015"/>
                  </a:cubicBezTo>
                  <a:cubicBezTo>
                    <a:pt x="957" y="976"/>
                    <a:pt x="963" y="949"/>
                    <a:pt x="983" y="917"/>
                  </a:cubicBezTo>
                  <a:cubicBezTo>
                    <a:pt x="996" y="883"/>
                    <a:pt x="989" y="857"/>
                    <a:pt x="1016" y="837"/>
                  </a:cubicBezTo>
                  <a:cubicBezTo>
                    <a:pt x="1049" y="811"/>
                    <a:pt x="1082" y="811"/>
                    <a:pt x="1108" y="778"/>
                  </a:cubicBezTo>
                  <a:cubicBezTo>
                    <a:pt x="1154" y="712"/>
                    <a:pt x="1148" y="653"/>
                    <a:pt x="1187" y="580"/>
                  </a:cubicBezTo>
                  <a:cubicBezTo>
                    <a:pt x="1207" y="527"/>
                    <a:pt x="1247" y="508"/>
                    <a:pt x="1247" y="448"/>
                  </a:cubicBezTo>
                  <a:cubicBezTo>
                    <a:pt x="1247" y="428"/>
                    <a:pt x="1253" y="415"/>
                    <a:pt x="1240" y="395"/>
                  </a:cubicBezTo>
                  <a:cubicBezTo>
                    <a:pt x="1233" y="369"/>
                    <a:pt x="1201" y="369"/>
                    <a:pt x="1201" y="343"/>
                  </a:cubicBezTo>
                  <a:cubicBezTo>
                    <a:pt x="1201" y="296"/>
                    <a:pt x="1240" y="283"/>
                    <a:pt x="1260" y="244"/>
                  </a:cubicBezTo>
                  <a:cubicBezTo>
                    <a:pt x="1293" y="151"/>
                    <a:pt x="1300" y="99"/>
                    <a:pt x="1332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1ED9B4F-D081-934B-B9F2-C1CCEF7D4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1298" y="4989507"/>
              <a:ext cx="1006409" cy="1408112"/>
            </a:xfrm>
            <a:custGeom>
              <a:avLst/>
              <a:gdLst>
                <a:gd name="T0" fmla="*/ 2256 w 2797"/>
                <a:gd name="T1" fmla="*/ 0 h 3912"/>
                <a:gd name="T2" fmla="*/ 2480 w 2797"/>
                <a:gd name="T3" fmla="*/ 105 h 3912"/>
                <a:gd name="T4" fmla="*/ 2519 w 2797"/>
                <a:gd name="T5" fmla="*/ 92 h 3912"/>
                <a:gd name="T6" fmla="*/ 2506 w 2797"/>
                <a:gd name="T7" fmla="*/ 343 h 3912"/>
                <a:gd name="T8" fmla="*/ 2638 w 2797"/>
                <a:gd name="T9" fmla="*/ 488 h 3912"/>
                <a:gd name="T10" fmla="*/ 2658 w 2797"/>
                <a:gd name="T11" fmla="*/ 633 h 3912"/>
                <a:gd name="T12" fmla="*/ 2572 w 2797"/>
                <a:gd name="T13" fmla="*/ 791 h 3912"/>
                <a:gd name="T14" fmla="*/ 2506 w 2797"/>
                <a:gd name="T15" fmla="*/ 1121 h 3912"/>
                <a:gd name="T16" fmla="*/ 2533 w 2797"/>
                <a:gd name="T17" fmla="*/ 1279 h 3912"/>
                <a:gd name="T18" fmla="*/ 2533 w 2797"/>
                <a:gd name="T19" fmla="*/ 1787 h 3912"/>
                <a:gd name="T20" fmla="*/ 2526 w 2797"/>
                <a:gd name="T21" fmla="*/ 1965 h 3912"/>
                <a:gd name="T22" fmla="*/ 2691 w 2797"/>
                <a:gd name="T23" fmla="*/ 2091 h 3912"/>
                <a:gd name="T24" fmla="*/ 2770 w 2797"/>
                <a:gd name="T25" fmla="*/ 2302 h 3912"/>
                <a:gd name="T26" fmla="*/ 2796 w 2797"/>
                <a:gd name="T27" fmla="*/ 2427 h 3912"/>
                <a:gd name="T28" fmla="*/ 2658 w 2797"/>
                <a:gd name="T29" fmla="*/ 2519 h 3912"/>
                <a:gd name="T30" fmla="*/ 2704 w 2797"/>
                <a:gd name="T31" fmla="*/ 2664 h 3912"/>
                <a:gd name="T32" fmla="*/ 2671 w 2797"/>
                <a:gd name="T33" fmla="*/ 2783 h 3912"/>
                <a:gd name="T34" fmla="*/ 2493 w 2797"/>
                <a:gd name="T35" fmla="*/ 2974 h 3912"/>
                <a:gd name="T36" fmla="*/ 2354 w 2797"/>
                <a:gd name="T37" fmla="*/ 3060 h 3912"/>
                <a:gd name="T38" fmla="*/ 2183 w 2797"/>
                <a:gd name="T39" fmla="*/ 3205 h 3912"/>
                <a:gd name="T40" fmla="*/ 1965 w 2797"/>
                <a:gd name="T41" fmla="*/ 3225 h 3912"/>
                <a:gd name="T42" fmla="*/ 1688 w 2797"/>
                <a:gd name="T43" fmla="*/ 3324 h 3912"/>
                <a:gd name="T44" fmla="*/ 1411 w 2797"/>
                <a:gd name="T45" fmla="*/ 3324 h 3912"/>
                <a:gd name="T46" fmla="*/ 1240 w 2797"/>
                <a:gd name="T47" fmla="*/ 3218 h 3912"/>
                <a:gd name="T48" fmla="*/ 1022 w 2797"/>
                <a:gd name="T49" fmla="*/ 3265 h 3912"/>
                <a:gd name="T50" fmla="*/ 1088 w 2797"/>
                <a:gd name="T51" fmla="*/ 3522 h 3912"/>
                <a:gd name="T52" fmla="*/ 864 w 2797"/>
                <a:gd name="T53" fmla="*/ 3812 h 3912"/>
                <a:gd name="T54" fmla="*/ 600 w 2797"/>
                <a:gd name="T55" fmla="*/ 3911 h 3912"/>
                <a:gd name="T56" fmla="*/ 171 w 2797"/>
                <a:gd name="T57" fmla="*/ 3680 h 3912"/>
                <a:gd name="T58" fmla="*/ 72 w 2797"/>
                <a:gd name="T59" fmla="*/ 3594 h 3912"/>
                <a:gd name="T60" fmla="*/ 52 w 2797"/>
                <a:gd name="T61" fmla="*/ 3205 h 3912"/>
                <a:gd name="T62" fmla="*/ 13 w 2797"/>
                <a:gd name="T63" fmla="*/ 3040 h 3912"/>
                <a:gd name="T64" fmla="*/ 20 w 2797"/>
                <a:gd name="T65" fmla="*/ 2895 h 3912"/>
                <a:gd name="T66" fmla="*/ 105 w 2797"/>
                <a:gd name="T67" fmla="*/ 2876 h 3912"/>
                <a:gd name="T68" fmla="*/ 204 w 2797"/>
                <a:gd name="T69" fmla="*/ 2506 h 3912"/>
                <a:gd name="T70" fmla="*/ 257 w 2797"/>
                <a:gd name="T71" fmla="*/ 2308 h 3912"/>
                <a:gd name="T72" fmla="*/ 461 w 2797"/>
                <a:gd name="T73" fmla="*/ 2282 h 3912"/>
                <a:gd name="T74" fmla="*/ 653 w 2797"/>
                <a:gd name="T75" fmla="*/ 2236 h 3912"/>
                <a:gd name="T76" fmla="*/ 811 w 2797"/>
                <a:gd name="T77" fmla="*/ 2117 h 3912"/>
                <a:gd name="T78" fmla="*/ 923 w 2797"/>
                <a:gd name="T79" fmla="*/ 2018 h 3912"/>
                <a:gd name="T80" fmla="*/ 1114 w 2797"/>
                <a:gd name="T81" fmla="*/ 1919 h 3912"/>
                <a:gd name="T82" fmla="*/ 1391 w 2797"/>
                <a:gd name="T83" fmla="*/ 1998 h 3912"/>
                <a:gd name="T84" fmla="*/ 1589 w 2797"/>
                <a:gd name="T85" fmla="*/ 1886 h 3912"/>
                <a:gd name="T86" fmla="*/ 1603 w 2797"/>
                <a:gd name="T87" fmla="*/ 1741 h 3912"/>
                <a:gd name="T88" fmla="*/ 1504 w 2797"/>
                <a:gd name="T89" fmla="*/ 1563 h 3912"/>
                <a:gd name="T90" fmla="*/ 1510 w 2797"/>
                <a:gd name="T91" fmla="*/ 1451 h 3912"/>
                <a:gd name="T92" fmla="*/ 1616 w 2797"/>
                <a:gd name="T93" fmla="*/ 1306 h 3912"/>
                <a:gd name="T94" fmla="*/ 1695 w 2797"/>
                <a:gd name="T95" fmla="*/ 1042 h 3912"/>
                <a:gd name="T96" fmla="*/ 1629 w 2797"/>
                <a:gd name="T97" fmla="*/ 884 h 3912"/>
                <a:gd name="T98" fmla="*/ 1629 w 2797"/>
                <a:gd name="T99" fmla="*/ 692 h 3912"/>
                <a:gd name="T100" fmla="*/ 1688 w 2797"/>
                <a:gd name="T101" fmla="*/ 587 h 3912"/>
                <a:gd name="T102" fmla="*/ 1787 w 2797"/>
                <a:gd name="T103" fmla="*/ 369 h 3912"/>
                <a:gd name="T104" fmla="*/ 1899 w 2797"/>
                <a:gd name="T105" fmla="*/ 316 h 3912"/>
                <a:gd name="T106" fmla="*/ 2104 w 2797"/>
                <a:gd name="T107" fmla="*/ 178 h 3912"/>
                <a:gd name="T108" fmla="*/ 2256 w 2797"/>
                <a:gd name="T10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97" h="3912">
                  <a:moveTo>
                    <a:pt x="2256" y="0"/>
                  </a:moveTo>
                  <a:lnTo>
                    <a:pt x="2256" y="0"/>
                  </a:lnTo>
                  <a:cubicBezTo>
                    <a:pt x="2275" y="13"/>
                    <a:pt x="2295" y="26"/>
                    <a:pt x="2321" y="39"/>
                  </a:cubicBezTo>
                  <a:cubicBezTo>
                    <a:pt x="2381" y="72"/>
                    <a:pt x="2414" y="105"/>
                    <a:pt x="2480" y="105"/>
                  </a:cubicBezTo>
                  <a:cubicBezTo>
                    <a:pt x="2493" y="105"/>
                    <a:pt x="2500" y="92"/>
                    <a:pt x="2519" y="92"/>
                  </a:cubicBezTo>
                  <a:lnTo>
                    <a:pt x="2519" y="92"/>
                  </a:lnTo>
                  <a:cubicBezTo>
                    <a:pt x="2526" y="118"/>
                    <a:pt x="2519" y="145"/>
                    <a:pt x="2519" y="171"/>
                  </a:cubicBezTo>
                  <a:cubicBezTo>
                    <a:pt x="2519" y="237"/>
                    <a:pt x="2506" y="277"/>
                    <a:pt x="2506" y="343"/>
                  </a:cubicBezTo>
                  <a:cubicBezTo>
                    <a:pt x="2506" y="356"/>
                    <a:pt x="2526" y="362"/>
                    <a:pt x="2533" y="376"/>
                  </a:cubicBezTo>
                  <a:cubicBezTo>
                    <a:pt x="2559" y="429"/>
                    <a:pt x="2592" y="455"/>
                    <a:pt x="2638" y="488"/>
                  </a:cubicBezTo>
                  <a:cubicBezTo>
                    <a:pt x="2658" y="508"/>
                    <a:pt x="2678" y="521"/>
                    <a:pt x="2678" y="547"/>
                  </a:cubicBezTo>
                  <a:cubicBezTo>
                    <a:pt x="2678" y="580"/>
                    <a:pt x="2664" y="600"/>
                    <a:pt x="2658" y="633"/>
                  </a:cubicBezTo>
                  <a:cubicBezTo>
                    <a:pt x="2658" y="672"/>
                    <a:pt x="2671" y="699"/>
                    <a:pt x="2645" y="725"/>
                  </a:cubicBezTo>
                  <a:cubicBezTo>
                    <a:pt x="2618" y="752"/>
                    <a:pt x="2585" y="758"/>
                    <a:pt x="2572" y="791"/>
                  </a:cubicBezTo>
                  <a:cubicBezTo>
                    <a:pt x="2546" y="870"/>
                    <a:pt x="2546" y="916"/>
                    <a:pt x="2533" y="996"/>
                  </a:cubicBezTo>
                  <a:cubicBezTo>
                    <a:pt x="2526" y="1048"/>
                    <a:pt x="2506" y="1075"/>
                    <a:pt x="2506" y="1121"/>
                  </a:cubicBezTo>
                  <a:cubicBezTo>
                    <a:pt x="2506" y="1147"/>
                    <a:pt x="2533" y="1161"/>
                    <a:pt x="2533" y="1194"/>
                  </a:cubicBezTo>
                  <a:cubicBezTo>
                    <a:pt x="2533" y="1227"/>
                    <a:pt x="2533" y="1246"/>
                    <a:pt x="2533" y="1279"/>
                  </a:cubicBezTo>
                  <a:cubicBezTo>
                    <a:pt x="2533" y="1405"/>
                    <a:pt x="2447" y="1471"/>
                    <a:pt x="2447" y="1602"/>
                  </a:cubicBezTo>
                  <a:cubicBezTo>
                    <a:pt x="2447" y="1682"/>
                    <a:pt x="2533" y="1708"/>
                    <a:pt x="2533" y="1787"/>
                  </a:cubicBezTo>
                  <a:cubicBezTo>
                    <a:pt x="2533" y="1820"/>
                    <a:pt x="2526" y="1840"/>
                    <a:pt x="2526" y="1866"/>
                  </a:cubicBezTo>
                  <a:cubicBezTo>
                    <a:pt x="2526" y="1906"/>
                    <a:pt x="2526" y="1926"/>
                    <a:pt x="2526" y="1965"/>
                  </a:cubicBezTo>
                  <a:cubicBezTo>
                    <a:pt x="2526" y="1998"/>
                    <a:pt x="2519" y="2044"/>
                    <a:pt x="2559" y="2058"/>
                  </a:cubicBezTo>
                  <a:cubicBezTo>
                    <a:pt x="2605" y="2077"/>
                    <a:pt x="2638" y="2077"/>
                    <a:pt x="2691" y="2091"/>
                  </a:cubicBezTo>
                  <a:cubicBezTo>
                    <a:pt x="2730" y="2104"/>
                    <a:pt x="2770" y="2117"/>
                    <a:pt x="2770" y="2163"/>
                  </a:cubicBezTo>
                  <a:cubicBezTo>
                    <a:pt x="2770" y="2216"/>
                    <a:pt x="2770" y="2249"/>
                    <a:pt x="2770" y="2302"/>
                  </a:cubicBezTo>
                  <a:cubicBezTo>
                    <a:pt x="2770" y="2348"/>
                    <a:pt x="2783" y="2374"/>
                    <a:pt x="2796" y="2427"/>
                  </a:cubicBezTo>
                  <a:lnTo>
                    <a:pt x="2796" y="2427"/>
                  </a:lnTo>
                  <a:cubicBezTo>
                    <a:pt x="2744" y="2440"/>
                    <a:pt x="2711" y="2440"/>
                    <a:pt x="2658" y="2440"/>
                  </a:cubicBezTo>
                  <a:cubicBezTo>
                    <a:pt x="2658" y="2466"/>
                    <a:pt x="2658" y="2486"/>
                    <a:pt x="2658" y="2519"/>
                  </a:cubicBezTo>
                  <a:cubicBezTo>
                    <a:pt x="2658" y="2565"/>
                    <a:pt x="2671" y="2592"/>
                    <a:pt x="2684" y="2638"/>
                  </a:cubicBezTo>
                  <a:cubicBezTo>
                    <a:pt x="2691" y="2645"/>
                    <a:pt x="2704" y="2651"/>
                    <a:pt x="2704" y="2664"/>
                  </a:cubicBezTo>
                  <a:cubicBezTo>
                    <a:pt x="2704" y="2691"/>
                    <a:pt x="2704" y="2704"/>
                    <a:pt x="2704" y="2730"/>
                  </a:cubicBezTo>
                  <a:cubicBezTo>
                    <a:pt x="2704" y="2757"/>
                    <a:pt x="2684" y="2763"/>
                    <a:pt x="2671" y="2783"/>
                  </a:cubicBezTo>
                  <a:cubicBezTo>
                    <a:pt x="2651" y="2809"/>
                    <a:pt x="2638" y="2823"/>
                    <a:pt x="2618" y="2849"/>
                  </a:cubicBezTo>
                  <a:cubicBezTo>
                    <a:pt x="2572" y="2895"/>
                    <a:pt x="2552" y="2948"/>
                    <a:pt x="2493" y="2974"/>
                  </a:cubicBezTo>
                  <a:cubicBezTo>
                    <a:pt x="2434" y="3007"/>
                    <a:pt x="2387" y="3007"/>
                    <a:pt x="2354" y="3060"/>
                  </a:cubicBezTo>
                  <a:lnTo>
                    <a:pt x="2354" y="3060"/>
                  </a:lnTo>
                  <a:cubicBezTo>
                    <a:pt x="2308" y="3080"/>
                    <a:pt x="2275" y="3087"/>
                    <a:pt x="2242" y="3120"/>
                  </a:cubicBezTo>
                  <a:cubicBezTo>
                    <a:pt x="2216" y="3146"/>
                    <a:pt x="2216" y="3185"/>
                    <a:pt x="2183" y="3205"/>
                  </a:cubicBezTo>
                  <a:cubicBezTo>
                    <a:pt x="2150" y="3232"/>
                    <a:pt x="2124" y="3225"/>
                    <a:pt x="2084" y="3225"/>
                  </a:cubicBezTo>
                  <a:cubicBezTo>
                    <a:pt x="2038" y="3225"/>
                    <a:pt x="2011" y="3225"/>
                    <a:pt x="1965" y="3225"/>
                  </a:cubicBezTo>
                  <a:cubicBezTo>
                    <a:pt x="1932" y="3271"/>
                    <a:pt x="1913" y="3324"/>
                    <a:pt x="1853" y="3324"/>
                  </a:cubicBezTo>
                  <a:cubicBezTo>
                    <a:pt x="1787" y="3324"/>
                    <a:pt x="1754" y="3324"/>
                    <a:pt x="1688" y="3324"/>
                  </a:cubicBezTo>
                  <a:cubicBezTo>
                    <a:pt x="1642" y="3324"/>
                    <a:pt x="1629" y="3363"/>
                    <a:pt x="1583" y="3363"/>
                  </a:cubicBezTo>
                  <a:cubicBezTo>
                    <a:pt x="1517" y="3363"/>
                    <a:pt x="1477" y="3350"/>
                    <a:pt x="1411" y="3324"/>
                  </a:cubicBezTo>
                  <a:cubicBezTo>
                    <a:pt x="1372" y="3304"/>
                    <a:pt x="1345" y="3304"/>
                    <a:pt x="1312" y="3278"/>
                  </a:cubicBezTo>
                  <a:cubicBezTo>
                    <a:pt x="1286" y="3258"/>
                    <a:pt x="1273" y="3218"/>
                    <a:pt x="1240" y="3218"/>
                  </a:cubicBezTo>
                  <a:cubicBezTo>
                    <a:pt x="1174" y="3218"/>
                    <a:pt x="1141" y="3238"/>
                    <a:pt x="1081" y="3258"/>
                  </a:cubicBezTo>
                  <a:cubicBezTo>
                    <a:pt x="1062" y="3258"/>
                    <a:pt x="1042" y="3251"/>
                    <a:pt x="1022" y="3265"/>
                  </a:cubicBezTo>
                  <a:cubicBezTo>
                    <a:pt x="1002" y="3284"/>
                    <a:pt x="1009" y="3311"/>
                    <a:pt x="1009" y="3337"/>
                  </a:cubicBezTo>
                  <a:cubicBezTo>
                    <a:pt x="1009" y="3416"/>
                    <a:pt x="1088" y="3443"/>
                    <a:pt x="1088" y="3522"/>
                  </a:cubicBezTo>
                  <a:cubicBezTo>
                    <a:pt x="1088" y="3627"/>
                    <a:pt x="1029" y="3687"/>
                    <a:pt x="943" y="3753"/>
                  </a:cubicBezTo>
                  <a:cubicBezTo>
                    <a:pt x="910" y="3773"/>
                    <a:pt x="897" y="3799"/>
                    <a:pt x="864" y="3812"/>
                  </a:cubicBezTo>
                  <a:cubicBezTo>
                    <a:pt x="798" y="3845"/>
                    <a:pt x="765" y="3852"/>
                    <a:pt x="699" y="3878"/>
                  </a:cubicBezTo>
                  <a:cubicBezTo>
                    <a:pt x="659" y="3891"/>
                    <a:pt x="639" y="3911"/>
                    <a:pt x="600" y="3911"/>
                  </a:cubicBezTo>
                  <a:cubicBezTo>
                    <a:pt x="481" y="3911"/>
                    <a:pt x="461" y="3779"/>
                    <a:pt x="349" y="3739"/>
                  </a:cubicBezTo>
                  <a:cubicBezTo>
                    <a:pt x="283" y="3720"/>
                    <a:pt x="237" y="3720"/>
                    <a:pt x="171" y="3680"/>
                  </a:cubicBezTo>
                  <a:cubicBezTo>
                    <a:pt x="132" y="3654"/>
                    <a:pt x="112" y="3621"/>
                    <a:pt x="72" y="3594"/>
                  </a:cubicBezTo>
                  <a:lnTo>
                    <a:pt x="72" y="3594"/>
                  </a:lnTo>
                  <a:cubicBezTo>
                    <a:pt x="6" y="3390"/>
                    <a:pt x="6" y="3390"/>
                    <a:pt x="6" y="3390"/>
                  </a:cubicBezTo>
                  <a:cubicBezTo>
                    <a:pt x="26" y="3317"/>
                    <a:pt x="52" y="3278"/>
                    <a:pt x="52" y="3205"/>
                  </a:cubicBezTo>
                  <a:cubicBezTo>
                    <a:pt x="52" y="3152"/>
                    <a:pt x="6" y="3126"/>
                    <a:pt x="6" y="3073"/>
                  </a:cubicBezTo>
                  <a:cubicBezTo>
                    <a:pt x="6" y="3060"/>
                    <a:pt x="13" y="3053"/>
                    <a:pt x="13" y="3040"/>
                  </a:cubicBezTo>
                  <a:cubicBezTo>
                    <a:pt x="13" y="2994"/>
                    <a:pt x="0" y="2961"/>
                    <a:pt x="0" y="2915"/>
                  </a:cubicBezTo>
                  <a:cubicBezTo>
                    <a:pt x="0" y="2902"/>
                    <a:pt x="13" y="2902"/>
                    <a:pt x="20" y="2895"/>
                  </a:cubicBezTo>
                  <a:cubicBezTo>
                    <a:pt x="39" y="2889"/>
                    <a:pt x="46" y="2876"/>
                    <a:pt x="72" y="2876"/>
                  </a:cubicBezTo>
                  <a:cubicBezTo>
                    <a:pt x="85" y="2876"/>
                    <a:pt x="92" y="2876"/>
                    <a:pt x="105" y="2876"/>
                  </a:cubicBezTo>
                  <a:cubicBezTo>
                    <a:pt x="184" y="2546"/>
                    <a:pt x="184" y="2546"/>
                    <a:pt x="184" y="2546"/>
                  </a:cubicBezTo>
                  <a:cubicBezTo>
                    <a:pt x="191" y="2526"/>
                    <a:pt x="204" y="2519"/>
                    <a:pt x="204" y="2506"/>
                  </a:cubicBezTo>
                  <a:cubicBezTo>
                    <a:pt x="198" y="2453"/>
                    <a:pt x="204" y="2420"/>
                    <a:pt x="204" y="2374"/>
                  </a:cubicBezTo>
                  <a:cubicBezTo>
                    <a:pt x="204" y="2341"/>
                    <a:pt x="237" y="2328"/>
                    <a:pt x="257" y="2308"/>
                  </a:cubicBezTo>
                  <a:cubicBezTo>
                    <a:pt x="290" y="2275"/>
                    <a:pt x="330" y="2269"/>
                    <a:pt x="376" y="2269"/>
                  </a:cubicBezTo>
                  <a:cubicBezTo>
                    <a:pt x="409" y="2269"/>
                    <a:pt x="428" y="2282"/>
                    <a:pt x="461" y="2282"/>
                  </a:cubicBezTo>
                  <a:cubicBezTo>
                    <a:pt x="527" y="2282"/>
                    <a:pt x="560" y="2236"/>
                    <a:pt x="626" y="2236"/>
                  </a:cubicBezTo>
                  <a:cubicBezTo>
                    <a:pt x="633" y="2236"/>
                    <a:pt x="639" y="2236"/>
                    <a:pt x="653" y="2236"/>
                  </a:cubicBezTo>
                  <a:cubicBezTo>
                    <a:pt x="699" y="2203"/>
                    <a:pt x="712" y="2183"/>
                    <a:pt x="758" y="2150"/>
                  </a:cubicBezTo>
                  <a:cubicBezTo>
                    <a:pt x="778" y="2137"/>
                    <a:pt x="785" y="2124"/>
                    <a:pt x="811" y="2117"/>
                  </a:cubicBezTo>
                  <a:cubicBezTo>
                    <a:pt x="844" y="2104"/>
                    <a:pt x="877" y="2117"/>
                    <a:pt x="897" y="2091"/>
                  </a:cubicBezTo>
                  <a:cubicBezTo>
                    <a:pt x="917" y="2064"/>
                    <a:pt x="903" y="2044"/>
                    <a:pt x="923" y="2018"/>
                  </a:cubicBezTo>
                  <a:cubicBezTo>
                    <a:pt x="956" y="1979"/>
                    <a:pt x="989" y="1972"/>
                    <a:pt x="1042" y="1959"/>
                  </a:cubicBezTo>
                  <a:cubicBezTo>
                    <a:pt x="1075" y="1952"/>
                    <a:pt x="1088" y="1919"/>
                    <a:pt x="1114" y="1919"/>
                  </a:cubicBezTo>
                  <a:cubicBezTo>
                    <a:pt x="1174" y="1919"/>
                    <a:pt x="1207" y="1939"/>
                    <a:pt x="1266" y="1959"/>
                  </a:cubicBezTo>
                  <a:cubicBezTo>
                    <a:pt x="1312" y="1972"/>
                    <a:pt x="1345" y="1972"/>
                    <a:pt x="1391" y="1998"/>
                  </a:cubicBezTo>
                  <a:cubicBezTo>
                    <a:pt x="1424" y="2011"/>
                    <a:pt x="1438" y="2038"/>
                    <a:pt x="1477" y="2038"/>
                  </a:cubicBezTo>
                  <a:cubicBezTo>
                    <a:pt x="1550" y="2038"/>
                    <a:pt x="1576" y="1959"/>
                    <a:pt x="1589" y="1886"/>
                  </a:cubicBezTo>
                  <a:cubicBezTo>
                    <a:pt x="1589" y="1853"/>
                    <a:pt x="1603" y="1840"/>
                    <a:pt x="1603" y="1813"/>
                  </a:cubicBezTo>
                  <a:cubicBezTo>
                    <a:pt x="1603" y="1787"/>
                    <a:pt x="1603" y="1767"/>
                    <a:pt x="1603" y="1741"/>
                  </a:cubicBezTo>
                  <a:cubicBezTo>
                    <a:pt x="1603" y="1682"/>
                    <a:pt x="1536" y="1668"/>
                    <a:pt x="1510" y="1616"/>
                  </a:cubicBezTo>
                  <a:cubicBezTo>
                    <a:pt x="1497" y="1602"/>
                    <a:pt x="1504" y="1583"/>
                    <a:pt x="1504" y="1563"/>
                  </a:cubicBezTo>
                  <a:cubicBezTo>
                    <a:pt x="1504" y="1543"/>
                    <a:pt x="1504" y="1537"/>
                    <a:pt x="1504" y="1517"/>
                  </a:cubicBezTo>
                  <a:cubicBezTo>
                    <a:pt x="1504" y="1490"/>
                    <a:pt x="1510" y="1477"/>
                    <a:pt x="1510" y="1451"/>
                  </a:cubicBezTo>
                  <a:cubicBezTo>
                    <a:pt x="1510" y="1405"/>
                    <a:pt x="1550" y="1385"/>
                    <a:pt x="1583" y="1365"/>
                  </a:cubicBezTo>
                  <a:cubicBezTo>
                    <a:pt x="1603" y="1345"/>
                    <a:pt x="1609" y="1326"/>
                    <a:pt x="1616" y="1306"/>
                  </a:cubicBezTo>
                  <a:cubicBezTo>
                    <a:pt x="1622" y="1286"/>
                    <a:pt x="1635" y="1279"/>
                    <a:pt x="1642" y="1259"/>
                  </a:cubicBezTo>
                  <a:cubicBezTo>
                    <a:pt x="1668" y="1180"/>
                    <a:pt x="1695" y="1134"/>
                    <a:pt x="1695" y="1042"/>
                  </a:cubicBezTo>
                  <a:cubicBezTo>
                    <a:pt x="1695" y="989"/>
                    <a:pt x="1682" y="956"/>
                    <a:pt x="1655" y="916"/>
                  </a:cubicBezTo>
                  <a:cubicBezTo>
                    <a:pt x="1649" y="903"/>
                    <a:pt x="1629" y="903"/>
                    <a:pt x="1629" y="884"/>
                  </a:cubicBezTo>
                  <a:cubicBezTo>
                    <a:pt x="1629" y="844"/>
                    <a:pt x="1662" y="818"/>
                    <a:pt x="1662" y="771"/>
                  </a:cubicBezTo>
                  <a:cubicBezTo>
                    <a:pt x="1662" y="739"/>
                    <a:pt x="1655" y="719"/>
                    <a:pt x="1629" y="692"/>
                  </a:cubicBezTo>
                  <a:cubicBezTo>
                    <a:pt x="1629" y="679"/>
                    <a:pt x="1609" y="679"/>
                    <a:pt x="1609" y="672"/>
                  </a:cubicBezTo>
                  <a:cubicBezTo>
                    <a:pt x="1609" y="626"/>
                    <a:pt x="1655" y="613"/>
                    <a:pt x="1688" y="587"/>
                  </a:cubicBezTo>
                  <a:cubicBezTo>
                    <a:pt x="1721" y="554"/>
                    <a:pt x="1741" y="534"/>
                    <a:pt x="1754" y="488"/>
                  </a:cubicBezTo>
                  <a:cubicBezTo>
                    <a:pt x="1767" y="442"/>
                    <a:pt x="1774" y="415"/>
                    <a:pt x="1787" y="369"/>
                  </a:cubicBezTo>
                  <a:cubicBezTo>
                    <a:pt x="1800" y="336"/>
                    <a:pt x="1814" y="297"/>
                    <a:pt x="1847" y="297"/>
                  </a:cubicBezTo>
                  <a:cubicBezTo>
                    <a:pt x="1873" y="297"/>
                    <a:pt x="1879" y="316"/>
                    <a:pt x="1899" y="316"/>
                  </a:cubicBezTo>
                  <a:cubicBezTo>
                    <a:pt x="1952" y="316"/>
                    <a:pt x="1965" y="264"/>
                    <a:pt x="1992" y="231"/>
                  </a:cubicBezTo>
                  <a:cubicBezTo>
                    <a:pt x="2018" y="191"/>
                    <a:pt x="2058" y="185"/>
                    <a:pt x="2104" y="178"/>
                  </a:cubicBezTo>
                  <a:cubicBezTo>
                    <a:pt x="2137" y="178"/>
                    <a:pt x="2163" y="178"/>
                    <a:pt x="2190" y="158"/>
                  </a:cubicBezTo>
                  <a:cubicBezTo>
                    <a:pt x="2236" y="118"/>
                    <a:pt x="2229" y="59"/>
                    <a:pt x="22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0FAEB92-16D6-0F45-9513-78CFC246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507" y="5675307"/>
              <a:ext cx="2108063" cy="1935162"/>
            </a:xfrm>
            <a:custGeom>
              <a:avLst/>
              <a:gdLst>
                <a:gd name="T0" fmla="*/ 5777 w 5857"/>
                <a:gd name="T1" fmla="*/ 1385 h 5375"/>
                <a:gd name="T2" fmla="*/ 5829 w 5857"/>
                <a:gd name="T3" fmla="*/ 1675 h 5375"/>
                <a:gd name="T4" fmla="*/ 5777 w 5857"/>
                <a:gd name="T5" fmla="*/ 1972 h 5375"/>
                <a:gd name="T6" fmla="*/ 5803 w 5857"/>
                <a:gd name="T7" fmla="*/ 2216 h 5375"/>
                <a:gd name="T8" fmla="*/ 5750 w 5857"/>
                <a:gd name="T9" fmla="*/ 2440 h 5375"/>
                <a:gd name="T10" fmla="*/ 5678 w 5857"/>
                <a:gd name="T11" fmla="*/ 2665 h 5375"/>
                <a:gd name="T12" fmla="*/ 5473 w 5857"/>
                <a:gd name="T13" fmla="*/ 3073 h 5375"/>
                <a:gd name="T14" fmla="*/ 5387 w 5857"/>
                <a:gd name="T15" fmla="*/ 3324 h 5375"/>
                <a:gd name="T16" fmla="*/ 5328 w 5857"/>
                <a:gd name="T17" fmla="*/ 3555 h 5375"/>
                <a:gd name="T18" fmla="*/ 5262 w 5857"/>
                <a:gd name="T19" fmla="*/ 3824 h 5375"/>
                <a:gd name="T20" fmla="*/ 5091 w 5857"/>
                <a:gd name="T21" fmla="*/ 4055 h 5375"/>
                <a:gd name="T22" fmla="*/ 4946 w 5857"/>
                <a:gd name="T23" fmla="*/ 4101 h 5375"/>
                <a:gd name="T24" fmla="*/ 4873 w 5857"/>
                <a:gd name="T25" fmla="*/ 4293 h 5375"/>
                <a:gd name="T26" fmla="*/ 4662 w 5857"/>
                <a:gd name="T27" fmla="*/ 4458 h 5375"/>
                <a:gd name="T28" fmla="*/ 4530 w 5857"/>
                <a:gd name="T29" fmla="*/ 4517 h 5375"/>
                <a:gd name="T30" fmla="*/ 4405 w 5857"/>
                <a:gd name="T31" fmla="*/ 4596 h 5375"/>
                <a:gd name="T32" fmla="*/ 4365 w 5857"/>
                <a:gd name="T33" fmla="*/ 4781 h 5375"/>
                <a:gd name="T34" fmla="*/ 4121 w 5857"/>
                <a:gd name="T35" fmla="*/ 5012 h 5375"/>
                <a:gd name="T36" fmla="*/ 4088 w 5857"/>
                <a:gd name="T37" fmla="*/ 5183 h 5375"/>
                <a:gd name="T38" fmla="*/ 4128 w 5857"/>
                <a:gd name="T39" fmla="*/ 5328 h 5375"/>
                <a:gd name="T40" fmla="*/ 3982 w 5857"/>
                <a:gd name="T41" fmla="*/ 5262 h 5375"/>
                <a:gd name="T42" fmla="*/ 3877 w 5857"/>
                <a:gd name="T43" fmla="*/ 5150 h 5375"/>
                <a:gd name="T44" fmla="*/ 3515 w 5857"/>
                <a:gd name="T45" fmla="*/ 5111 h 5375"/>
                <a:gd name="T46" fmla="*/ 3284 w 5857"/>
                <a:gd name="T47" fmla="*/ 5117 h 5375"/>
                <a:gd name="T48" fmla="*/ 3040 w 5857"/>
                <a:gd name="T49" fmla="*/ 5256 h 5375"/>
                <a:gd name="T50" fmla="*/ 2790 w 5857"/>
                <a:gd name="T51" fmla="*/ 5183 h 5375"/>
                <a:gd name="T52" fmla="*/ 2750 w 5857"/>
                <a:gd name="T53" fmla="*/ 5124 h 5375"/>
                <a:gd name="T54" fmla="*/ 2486 w 5857"/>
                <a:gd name="T55" fmla="*/ 5209 h 5375"/>
                <a:gd name="T56" fmla="*/ 2308 w 5857"/>
                <a:gd name="T57" fmla="*/ 5308 h 5375"/>
                <a:gd name="T58" fmla="*/ 2051 w 5857"/>
                <a:gd name="T59" fmla="*/ 5328 h 5375"/>
                <a:gd name="T60" fmla="*/ 1932 w 5857"/>
                <a:gd name="T61" fmla="*/ 5176 h 5375"/>
                <a:gd name="T62" fmla="*/ 1879 w 5857"/>
                <a:gd name="T63" fmla="*/ 5190 h 5375"/>
                <a:gd name="T64" fmla="*/ 1827 w 5857"/>
                <a:gd name="T65" fmla="*/ 5091 h 5375"/>
                <a:gd name="T66" fmla="*/ 1616 w 5857"/>
                <a:gd name="T67" fmla="*/ 4919 h 5375"/>
                <a:gd name="T68" fmla="*/ 1589 w 5857"/>
                <a:gd name="T69" fmla="*/ 4787 h 5375"/>
                <a:gd name="T70" fmla="*/ 1655 w 5857"/>
                <a:gd name="T71" fmla="*/ 4458 h 5375"/>
                <a:gd name="T72" fmla="*/ 1404 w 5857"/>
                <a:gd name="T73" fmla="*/ 4477 h 5375"/>
                <a:gd name="T74" fmla="*/ 521 w 5857"/>
                <a:gd name="T75" fmla="*/ 3884 h 5375"/>
                <a:gd name="T76" fmla="*/ 699 w 5857"/>
                <a:gd name="T77" fmla="*/ 3877 h 5375"/>
                <a:gd name="T78" fmla="*/ 732 w 5857"/>
                <a:gd name="T79" fmla="*/ 3528 h 5375"/>
                <a:gd name="T80" fmla="*/ 633 w 5857"/>
                <a:gd name="T81" fmla="*/ 3245 h 5375"/>
                <a:gd name="T82" fmla="*/ 455 w 5857"/>
                <a:gd name="T83" fmla="*/ 3080 h 5375"/>
                <a:gd name="T84" fmla="*/ 541 w 5857"/>
                <a:gd name="T85" fmla="*/ 2968 h 5375"/>
                <a:gd name="T86" fmla="*/ 837 w 5857"/>
                <a:gd name="T87" fmla="*/ 2533 h 5375"/>
                <a:gd name="T88" fmla="*/ 930 w 5857"/>
                <a:gd name="T89" fmla="*/ 2328 h 5375"/>
                <a:gd name="T90" fmla="*/ 857 w 5857"/>
                <a:gd name="T91" fmla="*/ 2137 h 5375"/>
                <a:gd name="T92" fmla="*/ 778 w 5857"/>
                <a:gd name="T93" fmla="*/ 1833 h 5375"/>
                <a:gd name="T94" fmla="*/ 560 w 5857"/>
                <a:gd name="T95" fmla="*/ 1781 h 5375"/>
                <a:gd name="T96" fmla="*/ 277 w 5857"/>
                <a:gd name="T97" fmla="*/ 1524 h 5375"/>
                <a:gd name="T98" fmla="*/ 171 w 5857"/>
                <a:gd name="T99" fmla="*/ 844 h 5375"/>
                <a:gd name="T100" fmla="*/ 1919 w 5857"/>
                <a:gd name="T101" fmla="*/ 659 h 5375"/>
                <a:gd name="T102" fmla="*/ 1985 w 5857"/>
                <a:gd name="T103" fmla="*/ 429 h 5375"/>
                <a:gd name="T104" fmla="*/ 2018 w 5857"/>
                <a:gd name="T105" fmla="*/ 283 h 5375"/>
                <a:gd name="T106" fmla="*/ 2236 w 5857"/>
                <a:gd name="T107" fmla="*/ 125 h 5375"/>
                <a:gd name="T108" fmla="*/ 2255 w 5857"/>
                <a:gd name="T109" fmla="*/ 409 h 5375"/>
                <a:gd name="T110" fmla="*/ 2335 w 5857"/>
                <a:gd name="T111" fmla="*/ 607 h 5375"/>
                <a:gd name="T112" fmla="*/ 2605 w 5857"/>
                <a:gd name="T113" fmla="*/ 897 h 5375"/>
                <a:gd name="T114" fmla="*/ 2724 w 5857"/>
                <a:gd name="T115" fmla="*/ 1029 h 5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7" h="5375">
                  <a:moveTo>
                    <a:pt x="5777" y="1385"/>
                  </a:moveTo>
                  <a:lnTo>
                    <a:pt x="5777" y="1385"/>
                  </a:lnTo>
                  <a:cubicBezTo>
                    <a:pt x="5816" y="1444"/>
                    <a:pt x="5856" y="1490"/>
                    <a:pt x="5856" y="1556"/>
                  </a:cubicBezTo>
                  <a:cubicBezTo>
                    <a:pt x="5856" y="1603"/>
                    <a:pt x="5836" y="1629"/>
                    <a:pt x="5829" y="1675"/>
                  </a:cubicBezTo>
                  <a:cubicBezTo>
                    <a:pt x="5816" y="1748"/>
                    <a:pt x="5829" y="1794"/>
                    <a:pt x="5803" y="1860"/>
                  </a:cubicBezTo>
                  <a:cubicBezTo>
                    <a:pt x="5790" y="1906"/>
                    <a:pt x="5777" y="1932"/>
                    <a:pt x="5777" y="1972"/>
                  </a:cubicBezTo>
                  <a:cubicBezTo>
                    <a:pt x="5777" y="2038"/>
                    <a:pt x="5803" y="2071"/>
                    <a:pt x="5803" y="2130"/>
                  </a:cubicBezTo>
                  <a:cubicBezTo>
                    <a:pt x="5803" y="2163"/>
                    <a:pt x="5803" y="2183"/>
                    <a:pt x="5803" y="2216"/>
                  </a:cubicBezTo>
                  <a:cubicBezTo>
                    <a:pt x="5803" y="2262"/>
                    <a:pt x="5790" y="2289"/>
                    <a:pt x="5777" y="2328"/>
                  </a:cubicBezTo>
                  <a:cubicBezTo>
                    <a:pt x="5757" y="2374"/>
                    <a:pt x="5764" y="2401"/>
                    <a:pt x="5750" y="2440"/>
                  </a:cubicBezTo>
                  <a:cubicBezTo>
                    <a:pt x="5717" y="2533"/>
                    <a:pt x="5697" y="2572"/>
                    <a:pt x="5678" y="2665"/>
                  </a:cubicBezTo>
                  <a:lnTo>
                    <a:pt x="5678" y="2665"/>
                  </a:lnTo>
                  <a:cubicBezTo>
                    <a:pt x="5598" y="2737"/>
                    <a:pt x="5592" y="2803"/>
                    <a:pt x="5559" y="2909"/>
                  </a:cubicBezTo>
                  <a:cubicBezTo>
                    <a:pt x="5539" y="2975"/>
                    <a:pt x="5500" y="3008"/>
                    <a:pt x="5473" y="3073"/>
                  </a:cubicBezTo>
                  <a:cubicBezTo>
                    <a:pt x="5460" y="3120"/>
                    <a:pt x="5460" y="3153"/>
                    <a:pt x="5434" y="3199"/>
                  </a:cubicBezTo>
                  <a:cubicBezTo>
                    <a:pt x="5407" y="3245"/>
                    <a:pt x="5407" y="3278"/>
                    <a:pt x="5387" y="3324"/>
                  </a:cubicBezTo>
                  <a:cubicBezTo>
                    <a:pt x="5374" y="3364"/>
                    <a:pt x="5341" y="3383"/>
                    <a:pt x="5335" y="3430"/>
                  </a:cubicBezTo>
                  <a:cubicBezTo>
                    <a:pt x="5328" y="3476"/>
                    <a:pt x="5335" y="3509"/>
                    <a:pt x="5328" y="3555"/>
                  </a:cubicBezTo>
                  <a:cubicBezTo>
                    <a:pt x="5308" y="3626"/>
                    <a:pt x="5262" y="3660"/>
                    <a:pt x="5262" y="3732"/>
                  </a:cubicBezTo>
                  <a:cubicBezTo>
                    <a:pt x="5262" y="3772"/>
                    <a:pt x="5262" y="3791"/>
                    <a:pt x="5262" y="3824"/>
                  </a:cubicBezTo>
                  <a:cubicBezTo>
                    <a:pt x="5262" y="3890"/>
                    <a:pt x="5196" y="3897"/>
                    <a:pt x="5176" y="3956"/>
                  </a:cubicBezTo>
                  <a:cubicBezTo>
                    <a:pt x="5157" y="4003"/>
                    <a:pt x="5143" y="4055"/>
                    <a:pt x="5091" y="4055"/>
                  </a:cubicBezTo>
                  <a:cubicBezTo>
                    <a:pt x="5058" y="4055"/>
                    <a:pt x="5044" y="4042"/>
                    <a:pt x="5018" y="4042"/>
                  </a:cubicBezTo>
                  <a:cubicBezTo>
                    <a:pt x="4979" y="4042"/>
                    <a:pt x="4965" y="4075"/>
                    <a:pt x="4946" y="4101"/>
                  </a:cubicBezTo>
                  <a:cubicBezTo>
                    <a:pt x="4899" y="4147"/>
                    <a:pt x="4860" y="4180"/>
                    <a:pt x="4860" y="4246"/>
                  </a:cubicBezTo>
                  <a:cubicBezTo>
                    <a:pt x="4860" y="4266"/>
                    <a:pt x="4873" y="4273"/>
                    <a:pt x="4873" y="4293"/>
                  </a:cubicBezTo>
                  <a:cubicBezTo>
                    <a:pt x="4873" y="4359"/>
                    <a:pt x="4853" y="4411"/>
                    <a:pt x="4800" y="4451"/>
                  </a:cubicBezTo>
                  <a:cubicBezTo>
                    <a:pt x="4761" y="4477"/>
                    <a:pt x="4715" y="4458"/>
                    <a:pt x="4662" y="4458"/>
                  </a:cubicBezTo>
                  <a:cubicBezTo>
                    <a:pt x="4629" y="4458"/>
                    <a:pt x="4609" y="4458"/>
                    <a:pt x="4576" y="4464"/>
                  </a:cubicBezTo>
                  <a:cubicBezTo>
                    <a:pt x="4550" y="4471"/>
                    <a:pt x="4550" y="4504"/>
                    <a:pt x="4530" y="4517"/>
                  </a:cubicBezTo>
                  <a:cubicBezTo>
                    <a:pt x="4510" y="4530"/>
                    <a:pt x="4497" y="4543"/>
                    <a:pt x="4477" y="4550"/>
                  </a:cubicBezTo>
                  <a:cubicBezTo>
                    <a:pt x="4444" y="4557"/>
                    <a:pt x="4405" y="4563"/>
                    <a:pt x="4405" y="4596"/>
                  </a:cubicBezTo>
                  <a:cubicBezTo>
                    <a:pt x="4405" y="4622"/>
                    <a:pt x="4405" y="4642"/>
                    <a:pt x="4405" y="4669"/>
                  </a:cubicBezTo>
                  <a:cubicBezTo>
                    <a:pt x="4405" y="4715"/>
                    <a:pt x="4385" y="4734"/>
                    <a:pt x="4365" y="4781"/>
                  </a:cubicBezTo>
                  <a:cubicBezTo>
                    <a:pt x="4352" y="4820"/>
                    <a:pt x="4345" y="4847"/>
                    <a:pt x="4312" y="4873"/>
                  </a:cubicBezTo>
                  <a:cubicBezTo>
                    <a:pt x="4240" y="4919"/>
                    <a:pt x="4174" y="4939"/>
                    <a:pt x="4121" y="5012"/>
                  </a:cubicBezTo>
                  <a:cubicBezTo>
                    <a:pt x="4095" y="5051"/>
                    <a:pt x="4062" y="5071"/>
                    <a:pt x="4062" y="5124"/>
                  </a:cubicBezTo>
                  <a:cubicBezTo>
                    <a:pt x="4062" y="5143"/>
                    <a:pt x="4075" y="5163"/>
                    <a:pt x="4088" y="5183"/>
                  </a:cubicBezTo>
                  <a:cubicBezTo>
                    <a:pt x="4108" y="5229"/>
                    <a:pt x="4121" y="5269"/>
                    <a:pt x="4128" y="5328"/>
                  </a:cubicBezTo>
                  <a:lnTo>
                    <a:pt x="4128" y="5328"/>
                  </a:lnTo>
                  <a:cubicBezTo>
                    <a:pt x="4088" y="5328"/>
                    <a:pt x="4075" y="5302"/>
                    <a:pt x="4035" y="5288"/>
                  </a:cubicBezTo>
                  <a:cubicBezTo>
                    <a:pt x="4015" y="5275"/>
                    <a:pt x="3996" y="5282"/>
                    <a:pt x="3982" y="5262"/>
                  </a:cubicBezTo>
                  <a:cubicBezTo>
                    <a:pt x="3956" y="5236"/>
                    <a:pt x="3969" y="5203"/>
                    <a:pt x="3956" y="5176"/>
                  </a:cubicBezTo>
                  <a:cubicBezTo>
                    <a:pt x="3943" y="5143"/>
                    <a:pt x="3910" y="5150"/>
                    <a:pt x="3877" y="5150"/>
                  </a:cubicBezTo>
                  <a:cubicBezTo>
                    <a:pt x="3778" y="5150"/>
                    <a:pt x="3725" y="5183"/>
                    <a:pt x="3621" y="5183"/>
                  </a:cubicBezTo>
                  <a:cubicBezTo>
                    <a:pt x="3575" y="5183"/>
                    <a:pt x="3528" y="5157"/>
                    <a:pt x="3515" y="5111"/>
                  </a:cubicBezTo>
                  <a:cubicBezTo>
                    <a:pt x="3449" y="5111"/>
                    <a:pt x="3416" y="5111"/>
                    <a:pt x="3350" y="5111"/>
                  </a:cubicBezTo>
                  <a:cubicBezTo>
                    <a:pt x="3324" y="5111"/>
                    <a:pt x="3311" y="5117"/>
                    <a:pt x="3284" y="5117"/>
                  </a:cubicBezTo>
                  <a:cubicBezTo>
                    <a:pt x="3245" y="5117"/>
                    <a:pt x="3218" y="5104"/>
                    <a:pt x="3179" y="5117"/>
                  </a:cubicBezTo>
                  <a:cubicBezTo>
                    <a:pt x="3106" y="5143"/>
                    <a:pt x="3113" y="5256"/>
                    <a:pt x="3040" y="5256"/>
                  </a:cubicBezTo>
                  <a:cubicBezTo>
                    <a:pt x="3014" y="5256"/>
                    <a:pt x="2994" y="5256"/>
                    <a:pt x="2968" y="5256"/>
                  </a:cubicBezTo>
                  <a:cubicBezTo>
                    <a:pt x="2895" y="5256"/>
                    <a:pt x="2849" y="5223"/>
                    <a:pt x="2790" y="5183"/>
                  </a:cubicBezTo>
                  <a:cubicBezTo>
                    <a:pt x="2783" y="5170"/>
                    <a:pt x="2770" y="5163"/>
                    <a:pt x="2763" y="5150"/>
                  </a:cubicBezTo>
                  <a:cubicBezTo>
                    <a:pt x="2757" y="5143"/>
                    <a:pt x="2763" y="5124"/>
                    <a:pt x="2750" y="5124"/>
                  </a:cubicBezTo>
                  <a:cubicBezTo>
                    <a:pt x="2684" y="5124"/>
                    <a:pt x="2651" y="5143"/>
                    <a:pt x="2592" y="5170"/>
                  </a:cubicBezTo>
                  <a:cubicBezTo>
                    <a:pt x="2552" y="5190"/>
                    <a:pt x="2513" y="5176"/>
                    <a:pt x="2486" y="5209"/>
                  </a:cubicBezTo>
                  <a:cubicBezTo>
                    <a:pt x="2466" y="5229"/>
                    <a:pt x="2480" y="5256"/>
                    <a:pt x="2453" y="5269"/>
                  </a:cubicBezTo>
                  <a:cubicBezTo>
                    <a:pt x="2407" y="5308"/>
                    <a:pt x="2361" y="5295"/>
                    <a:pt x="2308" y="5308"/>
                  </a:cubicBezTo>
                  <a:cubicBezTo>
                    <a:pt x="2262" y="5322"/>
                    <a:pt x="2249" y="5374"/>
                    <a:pt x="2196" y="5374"/>
                  </a:cubicBezTo>
                  <a:cubicBezTo>
                    <a:pt x="2137" y="5374"/>
                    <a:pt x="2097" y="5368"/>
                    <a:pt x="2051" y="5328"/>
                  </a:cubicBezTo>
                  <a:cubicBezTo>
                    <a:pt x="2011" y="5295"/>
                    <a:pt x="1998" y="5269"/>
                    <a:pt x="1972" y="5223"/>
                  </a:cubicBezTo>
                  <a:cubicBezTo>
                    <a:pt x="1965" y="5203"/>
                    <a:pt x="1952" y="5176"/>
                    <a:pt x="1932" y="5176"/>
                  </a:cubicBezTo>
                  <a:cubicBezTo>
                    <a:pt x="1912" y="5176"/>
                    <a:pt x="1899" y="5190"/>
                    <a:pt x="1879" y="5190"/>
                  </a:cubicBezTo>
                  <a:lnTo>
                    <a:pt x="1879" y="5190"/>
                  </a:lnTo>
                  <a:cubicBezTo>
                    <a:pt x="1873" y="5163"/>
                    <a:pt x="1873" y="5143"/>
                    <a:pt x="1860" y="5117"/>
                  </a:cubicBezTo>
                  <a:cubicBezTo>
                    <a:pt x="1853" y="5104"/>
                    <a:pt x="1840" y="5097"/>
                    <a:pt x="1827" y="5091"/>
                  </a:cubicBezTo>
                  <a:cubicBezTo>
                    <a:pt x="1774" y="5064"/>
                    <a:pt x="1741" y="5044"/>
                    <a:pt x="1688" y="5018"/>
                  </a:cubicBezTo>
                  <a:cubicBezTo>
                    <a:pt x="1642" y="4998"/>
                    <a:pt x="1635" y="4965"/>
                    <a:pt x="1616" y="4919"/>
                  </a:cubicBezTo>
                  <a:cubicBezTo>
                    <a:pt x="1609" y="4893"/>
                    <a:pt x="1589" y="4880"/>
                    <a:pt x="1589" y="4853"/>
                  </a:cubicBezTo>
                  <a:cubicBezTo>
                    <a:pt x="1589" y="4827"/>
                    <a:pt x="1589" y="4807"/>
                    <a:pt x="1589" y="4787"/>
                  </a:cubicBezTo>
                  <a:cubicBezTo>
                    <a:pt x="1589" y="4669"/>
                    <a:pt x="1688" y="4622"/>
                    <a:pt x="1688" y="4504"/>
                  </a:cubicBezTo>
                  <a:cubicBezTo>
                    <a:pt x="1688" y="4484"/>
                    <a:pt x="1682" y="4458"/>
                    <a:pt x="1655" y="4458"/>
                  </a:cubicBezTo>
                  <a:cubicBezTo>
                    <a:pt x="1589" y="4458"/>
                    <a:pt x="1556" y="4504"/>
                    <a:pt x="1484" y="4504"/>
                  </a:cubicBezTo>
                  <a:cubicBezTo>
                    <a:pt x="1451" y="4504"/>
                    <a:pt x="1438" y="4490"/>
                    <a:pt x="1404" y="4477"/>
                  </a:cubicBezTo>
                  <a:cubicBezTo>
                    <a:pt x="778" y="4464"/>
                    <a:pt x="778" y="4464"/>
                    <a:pt x="778" y="4464"/>
                  </a:cubicBezTo>
                  <a:cubicBezTo>
                    <a:pt x="521" y="3884"/>
                    <a:pt x="521" y="3884"/>
                    <a:pt x="521" y="3884"/>
                  </a:cubicBezTo>
                  <a:cubicBezTo>
                    <a:pt x="547" y="3884"/>
                    <a:pt x="560" y="3877"/>
                    <a:pt x="580" y="3877"/>
                  </a:cubicBezTo>
                  <a:cubicBezTo>
                    <a:pt x="626" y="3877"/>
                    <a:pt x="653" y="3877"/>
                    <a:pt x="699" y="3877"/>
                  </a:cubicBezTo>
                  <a:cubicBezTo>
                    <a:pt x="699" y="3831"/>
                    <a:pt x="699" y="3811"/>
                    <a:pt x="699" y="3765"/>
                  </a:cubicBezTo>
                  <a:cubicBezTo>
                    <a:pt x="699" y="3673"/>
                    <a:pt x="732" y="3620"/>
                    <a:pt x="732" y="3528"/>
                  </a:cubicBezTo>
                  <a:cubicBezTo>
                    <a:pt x="732" y="3469"/>
                    <a:pt x="679" y="3449"/>
                    <a:pt x="666" y="3397"/>
                  </a:cubicBezTo>
                  <a:cubicBezTo>
                    <a:pt x="646" y="3337"/>
                    <a:pt x="646" y="3304"/>
                    <a:pt x="633" y="3245"/>
                  </a:cubicBezTo>
                  <a:cubicBezTo>
                    <a:pt x="613" y="3186"/>
                    <a:pt x="573" y="3159"/>
                    <a:pt x="514" y="3126"/>
                  </a:cubicBezTo>
                  <a:cubicBezTo>
                    <a:pt x="494" y="3113"/>
                    <a:pt x="474" y="3093"/>
                    <a:pt x="455" y="3080"/>
                  </a:cubicBezTo>
                  <a:lnTo>
                    <a:pt x="455" y="3080"/>
                  </a:lnTo>
                  <a:cubicBezTo>
                    <a:pt x="474" y="3027"/>
                    <a:pt x="501" y="3014"/>
                    <a:pt x="541" y="2968"/>
                  </a:cubicBezTo>
                  <a:cubicBezTo>
                    <a:pt x="613" y="2869"/>
                    <a:pt x="659" y="2823"/>
                    <a:pt x="752" y="2730"/>
                  </a:cubicBezTo>
                  <a:cubicBezTo>
                    <a:pt x="811" y="2671"/>
                    <a:pt x="817" y="2618"/>
                    <a:pt x="837" y="2533"/>
                  </a:cubicBezTo>
                  <a:cubicBezTo>
                    <a:pt x="850" y="2480"/>
                    <a:pt x="864" y="2447"/>
                    <a:pt x="890" y="2394"/>
                  </a:cubicBezTo>
                  <a:cubicBezTo>
                    <a:pt x="903" y="2368"/>
                    <a:pt x="930" y="2354"/>
                    <a:pt x="930" y="2328"/>
                  </a:cubicBezTo>
                  <a:cubicBezTo>
                    <a:pt x="930" y="2295"/>
                    <a:pt x="916" y="2282"/>
                    <a:pt x="916" y="2249"/>
                  </a:cubicBezTo>
                  <a:cubicBezTo>
                    <a:pt x="897" y="2209"/>
                    <a:pt x="857" y="2190"/>
                    <a:pt x="857" y="2137"/>
                  </a:cubicBezTo>
                  <a:cubicBezTo>
                    <a:pt x="857" y="2078"/>
                    <a:pt x="923" y="2058"/>
                    <a:pt x="923" y="1992"/>
                  </a:cubicBezTo>
                  <a:cubicBezTo>
                    <a:pt x="923" y="1906"/>
                    <a:pt x="857" y="1867"/>
                    <a:pt x="778" y="1833"/>
                  </a:cubicBezTo>
                  <a:cubicBezTo>
                    <a:pt x="725" y="1807"/>
                    <a:pt x="692" y="1781"/>
                    <a:pt x="633" y="1781"/>
                  </a:cubicBezTo>
                  <a:cubicBezTo>
                    <a:pt x="606" y="1781"/>
                    <a:pt x="587" y="1781"/>
                    <a:pt x="560" y="1781"/>
                  </a:cubicBezTo>
                  <a:cubicBezTo>
                    <a:pt x="481" y="1781"/>
                    <a:pt x="428" y="1761"/>
                    <a:pt x="369" y="1701"/>
                  </a:cubicBezTo>
                  <a:cubicBezTo>
                    <a:pt x="316" y="1649"/>
                    <a:pt x="310" y="1596"/>
                    <a:pt x="277" y="1524"/>
                  </a:cubicBezTo>
                  <a:cubicBezTo>
                    <a:pt x="211" y="1378"/>
                    <a:pt x="171" y="1286"/>
                    <a:pt x="171" y="1128"/>
                  </a:cubicBezTo>
                  <a:cubicBezTo>
                    <a:pt x="171" y="1016"/>
                    <a:pt x="171" y="956"/>
                    <a:pt x="171" y="844"/>
                  </a:cubicBezTo>
                  <a:cubicBezTo>
                    <a:pt x="118" y="752"/>
                    <a:pt x="66" y="712"/>
                    <a:pt x="0" y="640"/>
                  </a:cubicBezTo>
                  <a:cubicBezTo>
                    <a:pt x="1919" y="659"/>
                    <a:pt x="1919" y="659"/>
                    <a:pt x="1919" y="659"/>
                  </a:cubicBezTo>
                  <a:cubicBezTo>
                    <a:pt x="1919" y="653"/>
                    <a:pt x="1919" y="646"/>
                    <a:pt x="1919" y="633"/>
                  </a:cubicBezTo>
                  <a:cubicBezTo>
                    <a:pt x="1919" y="547"/>
                    <a:pt x="1952" y="508"/>
                    <a:pt x="1985" y="429"/>
                  </a:cubicBezTo>
                  <a:cubicBezTo>
                    <a:pt x="1998" y="396"/>
                    <a:pt x="2031" y="382"/>
                    <a:pt x="2031" y="349"/>
                  </a:cubicBezTo>
                  <a:cubicBezTo>
                    <a:pt x="2031" y="323"/>
                    <a:pt x="2018" y="310"/>
                    <a:pt x="2018" y="283"/>
                  </a:cubicBezTo>
                  <a:cubicBezTo>
                    <a:pt x="2018" y="165"/>
                    <a:pt x="2064" y="99"/>
                    <a:pt x="2130" y="0"/>
                  </a:cubicBezTo>
                  <a:cubicBezTo>
                    <a:pt x="2170" y="46"/>
                    <a:pt x="2203" y="73"/>
                    <a:pt x="2236" y="125"/>
                  </a:cubicBezTo>
                  <a:cubicBezTo>
                    <a:pt x="2269" y="185"/>
                    <a:pt x="2308" y="218"/>
                    <a:pt x="2308" y="283"/>
                  </a:cubicBezTo>
                  <a:cubicBezTo>
                    <a:pt x="2308" y="336"/>
                    <a:pt x="2255" y="356"/>
                    <a:pt x="2255" y="409"/>
                  </a:cubicBezTo>
                  <a:cubicBezTo>
                    <a:pt x="2255" y="435"/>
                    <a:pt x="2275" y="448"/>
                    <a:pt x="2282" y="475"/>
                  </a:cubicBezTo>
                  <a:cubicBezTo>
                    <a:pt x="2301" y="528"/>
                    <a:pt x="2308" y="554"/>
                    <a:pt x="2335" y="607"/>
                  </a:cubicBezTo>
                  <a:cubicBezTo>
                    <a:pt x="2368" y="673"/>
                    <a:pt x="2381" y="745"/>
                    <a:pt x="2460" y="758"/>
                  </a:cubicBezTo>
                  <a:cubicBezTo>
                    <a:pt x="2532" y="772"/>
                    <a:pt x="2559" y="831"/>
                    <a:pt x="2605" y="897"/>
                  </a:cubicBezTo>
                  <a:cubicBezTo>
                    <a:pt x="2631" y="930"/>
                    <a:pt x="2664" y="936"/>
                    <a:pt x="2684" y="970"/>
                  </a:cubicBezTo>
                  <a:cubicBezTo>
                    <a:pt x="2704" y="989"/>
                    <a:pt x="2697" y="1022"/>
                    <a:pt x="2724" y="1029"/>
                  </a:cubicBezTo>
                  <a:cubicBezTo>
                    <a:pt x="5777" y="1385"/>
                    <a:pt x="5777" y="1385"/>
                    <a:pt x="5777" y="1385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1F7E58B-2547-4446-9914-28BB34A67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6488" y="5327645"/>
              <a:ext cx="841320" cy="1546225"/>
            </a:xfrm>
            <a:custGeom>
              <a:avLst/>
              <a:gdLst>
                <a:gd name="T0" fmla="*/ 1055 w 2336"/>
                <a:gd name="T1" fmla="*/ 86 h 4295"/>
                <a:gd name="T2" fmla="*/ 1088 w 2336"/>
                <a:gd name="T3" fmla="*/ 171 h 4295"/>
                <a:gd name="T4" fmla="*/ 1134 w 2336"/>
                <a:gd name="T5" fmla="*/ 396 h 4295"/>
                <a:gd name="T6" fmla="*/ 1095 w 2336"/>
                <a:gd name="T7" fmla="*/ 574 h 4295"/>
                <a:gd name="T8" fmla="*/ 996 w 2336"/>
                <a:gd name="T9" fmla="*/ 778 h 4295"/>
                <a:gd name="T10" fmla="*/ 916 w 2336"/>
                <a:gd name="T11" fmla="*/ 838 h 4295"/>
                <a:gd name="T12" fmla="*/ 837 w 2336"/>
                <a:gd name="T13" fmla="*/ 963 h 4295"/>
                <a:gd name="T14" fmla="*/ 633 w 2336"/>
                <a:gd name="T15" fmla="*/ 1174 h 4295"/>
                <a:gd name="T16" fmla="*/ 646 w 2336"/>
                <a:gd name="T17" fmla="*/ 1484 h 4295"/>
                <a:gd name="T18" fmla="*/ 573 w 2336"/>
                <a:gd name="T19" fmla="*/ 1649 h 4295"/>
                <a:gd name="T20" fmla="*/ 521 w 2336"/>
                <a:gd name="T21" fmla="*/ 1787 h 4295"/>
                <a:gd name="T22" fmla="*/ 198 w 2336"/>
                <a:gd name="T23" fmla="*/ 2177 h 4295"/>
                <a:gd name="T24" fmla="*/ 99 w 2336"/>
                <a:gd name="T25" fmla="*/ 2348 h 4295"/>
                <a:gd name="T26" fmla="*/ 178 w 2336"/>
                <a:gd name="T27" fmla="*/ 2519 h 4295"/>
                <a:gd name="T28" fmla="*/ 125 w 2336"/>
                <a:gd name="T29" fmla="*/ 2823 h 4295"/>
                <a:gd name="T30" fmla="*/ 125 w 2336"/>
                <a:gd name="T31" fmla="*/ 3093 h 4295"/>
                <a:gd name="T32" fmla="*/ 99 w 2336"/>
                <a:gd name="T33" fmla="*/ 3291 h 4295"/>
                <a:gd name="T34" fmla="*/ 0 w 2336"/>
                <a:gd name="T35" fmla="*/ 3628 h 4295"/>
                <a:gd name="T36" fmla="*/ 125 w 2336"/>
                <a:gd name="T37" fmla="*/ 3687 h 4295"/>
                <a:gd name="T38" fmla="*/ 125 w 2336"/>
                <a:gd name="T39" fmla="*/ 3990 h 4295"/>
                <a:gd name="T40" fmla="*/ 514 w 2336"/>
                <a:gd name="T41" fmla="*/ 3839 h 4295"/>
                <a:gd name="T42" fmla="*/ 600 w 2336"/>
                <a:gd name="T43" fmla="*/ 4122 h 4295"/>
                <a:gd name="T44" fmla="*/ 672 w 2336"/>
                <a:gd name="T45" fmla="*/ 4142 h 4295"/>
                <a:gd name="T46" fmla="*/ 817 w 2336"/>
                <a:gd name="T47" fmla="*/ 4135 h 4295"/>
                <a:gd name="T48" fmla="*/ 956 w 2336"/>
                <a:gd name="T49" fmla="*/ 4149 h 4295"/>
                <a:gd name="T50" fmla="*/ 1180 w 2336"/>
                <a:gd name="T51" fmla="*/ 4294 h 4295"/>
                <a:gd name="T52" fmla="*/ 1279 w 2336"/>
                <a:gd name="T53" fmla="*/ 4201 h 4295"/>
                <a:gd name="T54" fmla="*/ 1457 w 2336"/>
                <a:gd name="T55" fmla="*/ 4267 h 4295"/>
                <a:gd name="T56" fmla="*/ 1748 w 2336"/>
                <a:gd name="T57" fmla="*/ 4175 h 4295"/>
                <a:gd name="T58" fmla="*/ 1906 w 2336"/>
                <a:gd name="T59" fmla="*/ 4063 h 4295"/>
                <a:gd name="T60" fmla="*/ 2064 w 2336"/>
                <a:gd name="T61" fmla="*/ 4056 h 4295"/>
                <a:gd name="T62" fmla="*/ 2064 w 2336"/>
                <a:gd name="T63" fmla="*/ 3786 h 4295"/>
                <a:gd name="T64" fmla="*/ 2084 w 2336"/>
                <a:gd name="T65" fmla="*/ 3568 h 4295"/>
                <a:gd name="T66" fmla="*/ 2097 w 2336"/>
                <a:gd name="T67" fmla="*/ 3370 h 4295"/>
                <a:gd name="T68" fmla="*/ 2077 w 2336"/>
                <a:gd name="T69" fmla="*/ 3205 h 4295"/>
                <a:gd name="T70" fmla="*/ 2150 w 2336"/>
                <a:gd name="T71" fmla="*/ 2994 h 4295"/>
                <a:gd name="T72" fmla="*/ 2269 w 2336"/>
                <a:gd name="T73" fmla="*/ 2757 h 4295"/>
                <a:gd name="T74" fmla="*/ 2308 w 2336"/>
                <a:gd name="T75" fmla="*/ 2651 h 4295"/>
                <a:gd name="T76" fmla="*/ 2223 w 2336"/>
                <a:gd name="T77" fmla="*/ 2645 h 4295"/>
                <a:gd name="T78" fmla="*/ 2018 w 2336"/>
                <a:gd name="T79" fmla="*/ 2315 h 4295"/>
                <a:gd name="T80" fmla="*/ 1827 w 2336"/>
                <a:gd name="T81" fmla="*/ 2064 h 4295"/>
                <a:gd name="T82" fmla="*/ 1827 w 2336"/>
                <a:gd name="T83" fmla="*/ 1886 h 4295"/>
                <a:gd name="T84" fmla="*/ 1873 w 2336"/>
                <a:gd name="T85" fmla="*/ 1741 h 4295"/>
                <a:gd name="T86" fmla="*/ 1985 w 2336"/>
                <a:gd name="T87" fmla="*/ 1642 h 4295"/>
                <a:gd name="T88" fmla="*/ 1754 w 2336"/>
                <a:gd name="T89" fmla="*/ 1550 h 4295"/>
                <a:gd name="T90" fmla="*/ 1602 w 2336"/>
                <a:gd name="T91" fmla="*/ 1293 h 4295"/>
                <a:gd name="T92" fmla="*/ 1471 w 2336"/>
                <a:gd name="T93" fmla="*/ 1108 h 4295"/>
                <a:gd name="T94" fmla="*/ 1405 w 2336"/>
                <a:gd name="T95" fmla="*/ 1036 h 4295"/>
                <a:gd name="T96" fmla="*/ 1510 w 2336"/>
                <a:gd name="T97" fmla="*/ 851 h 4295"/>
                <a:gd name="T98" fmla="*/ 1576 w 2336"/>
                <a:gd name="T99" fmla="*/ 587 h 4295"/>
                <a:gd name="T100" fmla="*/ 1616 w 2336"/>
                <a:gd name="T101" fmla="*/ 198 h 4295"/>
                <a:gd name="T102" fmla="*/ 1477 w 2336"/>
                <a:gd name="T103" fmla="*/ 26 h 4295"/>
                <a:gd name="T104" fmla="*/ 1339 w 2336"/>
                <a:gd name="T105" fmla="*/ 40 h 4295"/>
                <a:gd name="T106" fmla="*/ 1207 w 2336"/>
                <a:gd name="T107" fmla="*/ 7 h 4295"/>
                <a:gd name="T108" fmla="*/ 1055 w 2336"/>
                <a:gd name="T109" fmla="*/ 86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6" h="4295">
                  <a:moveTo>
                    <a:pt x="1055" y="86"/>
                  </a:moveTo>
                  <a:lnTo>
                    <a:pt x="1055" y="86"/>
                  </a:lnTo>
                  <a:cubicBezTo>
                    <a:pt x="1055" y="99"/>
                    <a:pt x="1042" y="112"/>
                    <a:pt x="1042" y="125"/>
                  </a:cubicBezTo>
                  <a:cubicBezTo>
                    <a:pt x="1042" y="145"/>
                    <a:pt x="1075" y="152"/>
                    <a:pt x="1088" y="171"/>
                  </a:cubicBezTo>
                  <a:cubicBezTo>
                    <a:pt x="1134" y="224"/>
                    <a:pt x="1180" y="264"/>
                    <a:pt x="1180" y="336"/>
                  </a:cubicBezTo>
                  <a:cubicBezTo>
                    <a:pt x="1180" y="363"/>
                    <a:pt x="1147" y="369"/>
                    <a:pt x="1134" y="396"/>
                  </a:cubicBezTo>
                  <a:cubicBezTo>
                    <a:pt x="1121" y="429"/>
                    <a:pt x="1134" y="455"/>
                    <a:pt x="1128" y="488"/>
                  </a:cubicBezTo>
                  <a:cubicBezTo>
                    <a:pt x="1121" y="528"/>
                    <a:pt x="1101" y="541"/>
                    <a:pt x="1095" y="574"/>
                  </a:cubicBezTo>
                  <a:cubicBezTo>
                    <a:pt x="1088" y="626"/>
                    <a:pt x="1081" y="666"/>
                    <a:pt x="1055" y="712"/>
                  </a:cubicBezTo>
                  <a:cubicBezTo>
                    <a:pt x="1042" y="745"/>
                    <a:pt x="1029" y="778"/>
                    <a:pt x="996" y="778"/>
                  </a:cubicBezTo>
                  <a:cubicBezTo>
                    <a:pt x="983" y="778"/>
                    <a:pt x="976" y="758"/>
                    <a:pt x="963" y="758"/>
                  </a:cubicBezTo>
                  <a:cubicBezTo>
                    <a:pt x="923" y="758"/>
                    <a:pt x="923" y="805"/>
                    <a:pt x="916" y="838"/>
                  </a:cubicBezTo>
                  <a:cubicBezTo>
                    <a:pt x="910" y="870"/>
                    <a:pt x="897" y="884"/>
                    <a:pt x="877" y="910"/>
                  </a:cubicBezTo>
                  <a:cubicBezTo>
                    <a:pt x="864" y="930"/>
                    <a:pt x="864" y="950"/>
                    <a:pt x="837" y="963"/>
                  </a:cubicBezTo>
                  <a:cubicBezTo>
                    <a:pt x="791" y="983"/>
                    <a:pt x="758" y="989"/>
                    <a:pt x="712" y="1016"/>
                  </a:cubicBezTo>
                  <a:cubicBezTo>
                    <a:pt x="659" y="1062"/>
                    <a:pt x="659" y="1108"/>
                    <a:pt x="633" y="1174"/>
                  </a:cubicBezTo>
                  <a:cubicBezTo>
                    <a:pt x="606" y="1240"/>
                    <a:pt x="541" y="1266"/>
                    <a:pt x="541" y="1339"/>
                  </a:cubicBezTo>
                  <a:cubicBezTo>
                    <a:pt x="541" y="1411"/>
                    <a:pt x="646" y="1411"/>
                    <a:pt x="646" y="1484"/>
                  </a:cubicBezTo>
                  <a:cubicBezTo>
                    <a:pt x="646" y="1530"/>
                    <a:pt x="646" y="1570"/>
                    <a:pt x="606" y="1603"/>
                  </a:cubicBezTo>
                  <a:cubicBezTo>
                    <a:pt x="593" y="1616"/>
                    <a:pt x="573" y="1629"/>
                    <a:pt x="573" y="1649"/>
                  </a:cubicBezTo>
                  <a:cubicBezTo>
                    <a:pt x="573" y="1675"/>
                    <a:pt x="573" y="1688"/>
                    <a:pt x="573" y="1715"/>
                  </a:cubicBezTo>
                  <a:cubicBezTo>
                    <a:pt x="573" y="1754"/>
                    <a:pt x="541" y="1761"/>
                    <a:pt x="521" y="1787"/>
                  </a:cubicBezTo>
                  <a:cubicBezTo>
                    <a:pt x="448" y="1886"/>
                    <a:pt x="356" y="1893"/>
                    <a:pt x="290" y="1998"/>
                  </a:cubicBezTo>
                  <a:cubicBezTo>
                    <a:pt x="250" y="2064"/>
                    <a:pt x="231" y="2104"/>
                    <a:pt x="198" y="2177"/>
                  </a:cubicBezTo>
                  <a:cubicBezTo>
                    <a:pt x="178" y="2209"/>
                    <a:pt x="158" y="2223"/>
                    <a:pt x="145" y="2262"/>
                  </a:cubicBezTo>
                  <a:cubicBezTo>
                    <a:pt x="132" y="2295"/>
                    <a:pt x="125" y="2322"/>
                    <a:pt x="99" y="2348"/>
                  </a:cubicBezTo>
                  <a:lnTo>
                    <a:pt x="99" y="2348"/>
                  </a:lnTo>
                  <a:cubicBezTo>
                    <a:pt x="138" y="2407"/>
                    <a:pt x="178" y="2453"/>
                    <a:pt x="178" y="2519"/>
                  </a:cubicBezTo>
                  <a:cubicBezTo>
                    <a:pt x="178" y="2566"/>
                    <a:pt x="158" y="2592"/>
                    <a:pt x="151" y="2638"/>
                  </a:cubicBezTo>
                  <a:cubicBezTo>
                    <a:pt x="138" y="2711"/>
                    <a:pt x="151" y="2757"/>
                    <a:pt x="125" y="2823"/>
                  </a:cubicBezTo>
                  <a:cubicBezTo>
                    <a:pt x="112" y="2869"/>
                    <a:pt x="99" y="2895"/>
                    <a:pt x="99" y="2935"/>
                  </a:cubicBezTo>
                  <a:cubicBezTo>
                    <a:pt x="99" y="3001"/>
                    <a:pt x="125" y="3034"/>
                    <a:pt x="125" y="3093"/>
                  </a:cubicBezTo>
                  <a:cubicBezTo>
                    <a:pt x="125" y="3126"/>
                    <a:pt x="125" y="3146"/>
                    <a:pt x="125" y="3179"/>
                  </a:cubicBezTo>
                  <a:cubicBezTo>
                    <a:pt x="125" y="3225"/>
                    <a:pt x="112" y="3252"/>
                    <a:pt x="99" y="3291"/>
                  </a:cubicBezTo>
                  <a:cubicBezTo>
                    <a:pt x="79" y="3337"/>
                    <a:pt x="86" y="3364"/>
                    <a:pt x="72" y="3403"/>
                  </a:cubicBezTo>
                  <a:cubicBezTo>
                    <a:pt x="39" y="3496"/>
                    <a:pt x="19" y="3535"/>
                    <a:pt x="0" y="3628"/>
                  </a:cubicBezTo>
                  <a:lnTo>
                    <a:pt x="0" y="3628"/>
                  </a:lnTo>
                  <a:cubicBezTo>
                    <a:pt x="125" y="3687"/>
                    <a:pt x="125" y="3687"/>
                    <a:pt x="125" y="3687"/>
                  </a:cubicBezTo>
                  <a:cubicBezTo>
                    <a:pt x="112" y="3773"/>
                    <a:pt x="26" y="3799"/>
                    <a:pt x="26" y="3891"/>
                  </a:cubicBezTo>
                  <a:cubicBezTo>
                    <a:pt x="26" y="3944"/>
                    <a:pt x="79" y="3971"/>
                    <a:pt x="125" y="3990"/>
                  </a:cubicBezTo>
                  <a:cubicBezTo>
                    <a:pt x="198" y="4017"/>
                    <a:pt x="237" y="4036"/>
                    <a:pt x="310" y="4036"/>
                  </a:cubicBezTo>
                  <a:cubicBezTo>
                    <a:pt x="422" y="4036"/>
                    <a:pt x="402" y="3839"/>
                    <a:pt x="514" y="3839"/>
                  </a:cubicBezTo>
                  <a:cubicBezTo>
                    <a:pt x="587" y="3839"/>
                    <a:pt x="626" y="3911"/>
                    <a:pt x="626" y="3977"/>
                  </a:cubicBezTo>
                  <a:cubicBezTo>
                    <a:pt x="626" y="4036"/>
                    <a:pt x="600" y="4063"/>
                    <a:pt x="600" y="4122"/>
                  </a:cubicBezTo>
                  <a:cubicBezTo>
                    <a:pt x="600" y="4149"/>
                    <a:pt x="606" y="4188"/>
                    <a:pt x="640" y="4188"/>
                  </a:cubicBezTo>
                  <a:cubicBezTo>
                    <a:pt x="659" y="4188"/>
                    <a:pt x="666" y="4162"/>
                    <a:pt x="672" y="4142"/>
                  </a:cubicBezTo>
                  <a:cubicBezTo>
                    <a:pt x="686" y="4116"/>
                    <a:pt x="699" y="4102"/>
                    <a:pt x="705" y="4076"/>
                  </a:cubicBezTo>
                  <a:cubicBezTo>
                    <a:pt x="752" y="4089"/>
                    <a:pt x="771" y="4135"/>
                    <a:pt x="817" y="4135"/>
                  </a:cubicBezTo>
                  <a:cubicBezTo>
                    <a:pt x="851" y="4135"/>
                    <a:pt x="851" y="4096"/>
                    <a:pt x="884" y="4096"/>
                  </a:cubicBezTo>
                  <a:cubicBezTo>
                    <a:pt x="916" y="4096"/>
                    <a:pt x="930" y="4122"/>
                    <a:pt x="956" y="4149"/>
                  </a:cubicBezTo>
                  <a:cubicBezTo>
                    <a:pt x="1002" y="4195"/>
                    <a:pt x="1042" y="4208"/>
                    <a:pt x="1095" y="4247"/>
                  </a:cubicBezTo>
                  <a:cubicBezTo>
                    <a:pt x="1121" y="4274"/>
                    <a:pt x="1141" y="4294"/>
                    <a:pt x="1180" y="4294"/>
                  </a:cubicBezTo>
                  <a:cubicBezTo>
                    <a:pt x="1200" y="4294"/>
                    <a:pt x="1200" y="4274"/>
                    <a:pt x="1207" y="4254"/>
                  </a:cubicBezTo>
                  <a:cubicBezTo>
                    <a:pt x="1227" y="4228"/>
                    <a:pt x="1246" y="4201"/>
                    <a:pt x="1279" y="4201"/>
                  </a:cubicBezTo>
                  <a:cubicBezTo>
                    <a:pt x="1332" y="4201"/>
                    <a:pt x="1345" y="4267"/>
                    <a:pt x="1398" y="4267"/>
                  </a:cubicBezTo>
                  <a:cubicBezTo>
                    <a:pt x="1418" y="4267"/>
                    <a:pt x="1431" y="4267"/>
                    <a:pt x="1457" y="4267"/>
                  </a:cubicBezTo>
                  <a:cubicBezTo>
                    <a:pt x="1517" y="4267"/>
                    <a:pt x="1543" y="4247"/>
                    <a:pt x="1596" y="4228"/>
                  </a:cubicBezTo>
                  <a:cubicBezTo>
                    <a:pt x="1655" y="4208"/>
                    <a:pt x="1701" y="4214"/>
                    <a:pt x="1748" y="4175"/>
                  </a:cubicBezTo>
                  <a:cubicBezTo>
                    <a:pt x="1781" y="4149"/>
                    <a:pt x="1767" y="4109"/>
                    <a:pt x="1794" y="4089"/>
                  </a:cubicBezTo>
                  <a:cubicBezTo>
                    <a:pt x="1827" y="4056"/>
                    <a:pt x="1860" y="4069"/>
                    <a:pt x="1906" y="4063"/>
                  </a:cubicBezTo>
                  <a:cubicBezTo>
                    <a:pt x="2064" y="4056"/>
                    <a:pt x="2064" y="4056"/>
                    <a:pt x="2064" y="4056"/>
                  </a:cubicBezTo>
                  <a:lnTo>
                    <a:pt x="2064" y="4056"/>
                  </a:lnTo>
                  <a:cubicBezTo>
                    <a:pt x="2051" y="4023"/>
                    <a:pt x="2051" y="3997"/>
                    <a:pt x="2051" y="3957"/>
                  </a:cubicBezTo>
                  <a:cubicBezTo>
                    <a:pt x="2051" y="3891"/>
                    <a:pt x="2064" y="3852"/>
                    <a:pt x="2064" y="3786"/>
                  </a:cubicBezTo>
                  <a:cubicBezTo>
                    <a:pt x="2064" y="3733"/>
                    <a:pt x="2038" y="3713"/>
                    <a:pt x="2038" y="3660"/>
                  </a:cubicBezTo>
                  <a:cubicBezTo>
                    <a:pt x="2038" y="3621"/>
                    <a:pt x="2084" y="3608"/>
                    <a:pt x="2084" y="3568"/>
                  </a:cubicBezTo>
                  <a:cubicBezTo>
                    <a:pt x="2084" y="3529"/>
                    <a:pt x="2044" y="3515"/>
                    <a:pt x="2044" y="3476"/>
                  </a:cubicBezTo>
                  <a:cubicBezTo>
                    <a:pt x="2044" y="3430"/>
                    <a:pt x="2097" y="3416"/>
                    <a:pt x="2097" y="3370"/>
                  </a:cubicBezTo>
                  <a:cubicBezTo>
                    <a:pt x="2097" y="3337"/>
                    <a:pt x="2038" y="3344"/>
                    <a:pt x="2038" y="3311"/>
                  </a:cubicBezTo>
                  <a:cubicBezTo>
                    <a:pt x="2038" y="3265"/>
                    <a:pt x="2064" y="3245"/>
                    <a:pt x="2077" y="3205"/>
                  </a:cubicBezTo>
                  <a:cubicBezTo>
                    <a:pt x="2097" y="3159"/>
                    <a:pt x="2091" y="3133"/>
                    <a:pt x="2104" y="3087"/>
                  </a:cubicBezTo>
                  <a:cubicBezTo>
                    <a:pt x="2117" y="3054"/>
                    <a:pt x="2137" y="3034"/>
                    <a:pt x="2150" y="2994"/>
                  </a:cubicBezTo>
                  <a:cubicBezTo>
                    <a:pt x="2170" y="2935"/>
                    <a:pt x="2170" y="2902"/>
                    <a:pt x="2196" y="2843"/>
                  </a:cubicBezTo>
                  <a:cubicBezTo>
                    <a:pt x="2209" y="2803"/>
                    <a:pt x="2229" y="2777"/>
                    <a:pt x="2269" y="2757"/>
                  </a:cubicBezTo>
                  <a:cubicBezTo>
                    <a:pt x="2295" y="2737"/>
                    <a:pt x="2335" y="2744"/>
                    <a:pt x="2335" y="2711"/>
                  </a:cubicBezTo>
                  <a:cubicBezTo>
                    <a:pt x="2335" y="2684"/>
                    <a:pt x="2308" y="2678"/>
                    <a:pt x="2308" y="2651"/>
                  </a:cubicBezTo>
                  <a:lnTo>
                    <a:pt x="2308" y="2651"/>
                  </a:lnTo>
                  <a:cubicBezTo>
                    <a:pt x="2275" y="2651"/>
                    <a:pt x="2262" y="2645"/>
                    <a:pt x="2223" y="2645"/>
                  </a:cubicBezTo>
                  <a:cubicBezTo>
                    <a:pt x="2137" y="2645"/>
                    <a:pt x="2084" y="2566"/>
                    <a:pt x="2064" y="2473"/>
                  </a:cubicBezTo>
                  <a:cubicBezTo>
                    <a:pt x="2051" y="2414"/>
                    <a:pt x="2051" y="2374"/>
                    <a:pt x="2018" y="2315"/>
                  </a:cubicBezTo>
                  <a:cubicBezTo>
                    <a:pt x="1978" y="2242"/>
                    <a:pt x="1952" y="2209"/>
                    <a:pt x="1899" y="2144"/>
                  </a:cubicBezTo>
                  <a:cubicBezTo>
                    <a:pt x="1873" y="2117"/>
                    <a:pt x="1860" y="2091"/>
                    <a:pt x="1827" y="2064"/>
                  </a:cubicBezTo>
                  <a:cubicBezTo>
                    <a:pt x="1794" y="2038"/>
                    <a:pt x="1754" y="2031"/>
                    <a:pt x="1754" y="1992"/>
                  </a:cubicBezTo>
                  <a:cubicBezTo>
                    <a:pt x="1754" y="1939"/>
                    <a:pt x="1794" y="1926"/>
                    <a:pt x="1827" y="1886"/>
                  </a:cubicBezTo>
                  <a:cubicBezTo>
                    <a:pt x="1853" y="1860"/>
                    <a:pt x="1853" y="1834"/>
                    <a:pt x="1860" y="1801"/>
                  </a:cubicBezTo>
                  <a:cubicBezTo>
                    <a:pt x="1860" y="1774"/>
                    <a:pt x="1860" y="1761"/>
                    <a:pt x="1873" y="1741"/>
                  </a:cubicBezTo>
                  <a:cubicBezTo>
                    <a:pt x="1899" y="1715"/>
                    <a:pt x="1939" y="1735"/>
                    <a:pt x="1965" y="1708"/>
                  </a:cubicBezTo>
                  <a:cubicBezTo>
                    <a:pt x="1978" y="1688"/>
                    <a:pt x="1985" y="1669"/>
                    <a:pt x="1985" y="1642"/>
                  </a:cubicBezTo>
                  <a:cubicBezTo>
                    <a:pt x="1985" y="1590"/>
                    <a:pt x="1965" y="1530"/>
                    <a:pt x="1919" y="1530"/>
                  </a:cubicBezTo>
                  <a:cubicBezTo>
                    <a:pt x="1853" y="1530"/>
                    <a:pt x="1820" y="1550"/>
                    <a:pt x="1754" y="1550"/>
                  </a:cubicBezTo>
                  <a:cubicBezTo>
                    <a:pt x="1708" y="1550"/>
                    <a:pt x="1695" y="1504"/>
                    <a:pt x="1682" y="1464"/>
                  </a:cubicBezTo>
                  <a:cubicBezTo>
                    <a:pt x="1662" y="1392"/>
                    <a:pt x="1649" y="1345"/>
                    <a:pt x="1602" y="1293"/>
                  </a:cubicBezTo>
                  <a:cubicBezTo>
                    <a:pt x="1563" y="1246"/>
                    <a:pt x="1543" y="1200"/>
                    <a:pt x="1490" y="1167"/>
                  </a:cubicBezTo>
                  <a:cubicBezTo>
                    <a:pt x="1471" y="1154"/>
                    <a:pt x="1484" y="1128"/>
                    <a:pt x="1471" y="1108"/>
                  </a:cubicBezTo>
                  <a:cubicBezTo>
                    <a:pt x="1464" y="1082"/>
                    <a:pt x="1438" y="1062"/>
                    <a:pt x="1411" y="1062"/>
                  </a:cubicBezTo>
                  <a:cubicBezTo>
                    <a:pt x="1405" y="1049"/>
                    <a:pt x="1405" y="1049"/>
                    <a:pt x="1405" y="1036"/>
                  </a:cubicBezTo>
                  <a:cubicBezTo>
                    <a:pt x="1405" y="989"/>
                    <a:pt x="1444" y="976"/>
                    <a:pt x="1471" y="937"/>
                  </a:cubicBezTo>
                  <a:cubicBezTo>
                    <a:pt x="1490" y="904"/>
                    <a:pt x="1490" y="877"/>
                    <a:pt x="1510" y="851"/>
                  </a:cubicBezTo>
                  <a:cubicBezTo>
                    <a:pt x="1543" y="805"/>
                    <a:pt x="1576" y="778"/>
                    <a:pt x="1576" y="725"/>
                  </a:cubicBezTo>
                  <a:cubicBezTo>
                    <a:pt x="1576" y="673"/>
                    <a:pt x="1576" y="640"/>
                    <a:pt x="1576" y="587"/>
                  </a:cubicBezTo>
                  <a:cubicBezTo>
                    <a:pt x="1576" y="514"/>
                    <a:pt x="1616" y="475"/>
                    <a:pt x="1616" y="402"/>
                  </a:cubicBezTo>
                  <a:cubicBezTo>
                    <a:pt x="1616" y="323"/>
                    <a:pt x="1616" y="277"/>
                    <a:pt x="1616" y="198"/>
                  </a:cubicBezTo>
                  <a:cubicBezTo>
                    <a:pt x="1616" y="132"/>
                    <a:pt x="1537" y="139"/>
                    <a:pt x="1477" y="99"/>
                  </a:cubicBezTo>
                  <a:cubicBezTo>
                    <a:pt x="1477" y="26"/>
                    <a:pt x="1477" y="26"/>
                    <a:pt x="1477" y="26"/>
                  </a:cubicBezTo>
                  <a:cubicBezTo>
                    <a:pt x="1471" y="0"/>
                    <a:pt x="1471" y="0"/>
                    <a:pt x="1471" y="0"/>
                  </a:cubicBezTo>
                  <a:cubicBezTo>
                    <a:pt x="1418" y="13"/>
                    <a:pt x="1391" y="40"/>
                    <a:pt x="1339" y="40"/>
                  </a:cubicBezTo>
                  <a:cubicBezTo>
                    <a:pt x="1306" y="40"/>
                    <a:pt x="1286" y="40"/>
                    <a:pt x="1253" y="26"/>
                  </a:cubicBezTo>
                  <a:cubicBezTo>
                    <a:pt x="1240" y="20"/>
                    <a:pt x="1227" y="7"/>
                    <a:pt x="1207" y="7"/>
                  </a:cubicBezTo>
                  <a:cubicBezTo>
                    <a:pt x="1174" y="7"/>
                    <a:pt x="1160" y="26"/>
                    <a:pt x="1134" y="40"/>
                  </a:cubicBezTo>
                  <a:cubicBezTo>
                    <a:pt x="1108" y="59"/>
                    <a:pt x="1081" y="72"/>
                    <a:pt x="1055" y="8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1802BB2A-197E-A84D-A620-7039691FE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793" y="3367081"/>
              <a:ext cx="1027046" cy="1189038"/>
            </a:xfrm>
            <a:custGeom>
              <a:avLst/>
              <a:gdLst>
                <a:gd name="T0" fmla="*/ 574 w 2851"/>
                <a:gd name="T1" fmla="*/ 1510 h 3305"/>
                <a:gd name="T2" fmla="*/ 772 w 2851"/>
                <a:gd name="T3" fmla="*/ 1603 h 3305"/>
                <a:gd name="T4" fmla="*/ 944 w 2851"/>
                <a:gd name="T5" fmla="*/ 1932 h 3305"/>
                <a:gd name="T6" fmla="*/ 1135 w 2851"/>
                <a:gd name="T7" fmla="*/ 2163 h 3305"/>
                <a:gd name="T8" fmla="*/ 1148 w 2851"/>
                <a:gd name="T9" fmla="*/ 2315 h 3305"/>
                <a:gd name="T10" fmla="*/ 1181 w 2851"/>
                <a:gd name="T11" fmla="*/ 2553 h 3305"/>
                <a:gd name="T12" fmla="*/ 1280 w 2851"/>
                <a:gd name="T13" fmla="*/ 2797 h 3305"/>
                <a:gd name="T14" fmla="*/ 1359 w 2851"/>
                <a:gd name="T15" fmla="*/ 3140 h 3305"/>
                <a:gd name="T16" fmla="*/ 1570 w 2851"/>
                <a:gd name="T17" fmla="*/ 3285 h 3305"/>
                <a:gd name="T18" fmla="*/ 1669 w 2851"/>
                <a:gd name="T19" fmla="*/ 3140 h 3305"/>
                <a:gd name="T20" fmla="*/ 1775 w 2851"/>
                <a:gd name="T21" fmla="*/ 2935 h 3305"/>
                <a:gd name="T22" fmla="*/ 2098 w 2851"/>
                <a:gd name="T23" fmla="*/ 3001 h 3305"/>
                <a:gd name="T24" fmla="*/ 2210 w 2851"/>
                <a:gd name="T25" fmla="*/ 2849 h 3305"/>
                <a:gd name="T26" fmla="*/ 2388 w 2851"/>
                <a:gd name="T27" fmla="*/ 2730 h 3305"/>
                <a:gd name="T28" fmla="*/ 2645 w 2851"/>
                <a:gd name="T29" fmla="*/ 2546 h 3305"/>
                <a:gd name="T30" fmla="*/ 2850 w 2851"/>
                <a:gd name="T31" fmla="*/ 2559 h 3305"/>
                <a:gd name="T32" fmla="*/ 2790 w 2851"/>
                <a:gd name="T33" fmla="*/ 1893 h 3305"/>
                <a:gd name="T34" fmla="*/ 2639 w 2851"/>
                <a:gd name="T35" fmla="*/ 1695 h 3305"/>
                <a:gd name="T36" fmla="*/ 2586 w 2851"/>
                <a:gd name="T37" fmla="*/ 1477 h 3305"/>
                <a:gd name="T38" fmla="*/ 2461 w 2851"/>
                <a:gd name="T39" fmla="*/ 1286 h 3305"/>
                <a:gd name="T40" fmla="*/ 2474 w 2851"/>
                <a:gd name="T41" fmla="*/ 1022 h 3305"/>
                <a:gd name="T42" fmla="*/ 2494 w 2851"/>
                <a:gd name="T43" fmla="*/ 897 h 3305"/>
                <a:gd name="T44" fmla="*/ 2639 w 2851"/>
                <a:gd name="T45" fmla="*/ 640 h 3305"/>
                <a:gd name="T46" fmla="*/ 2513 w 2851"/>
                <a:gd name="T47" fmla="*/ 396 h 3305"/>
                <a:gd name="T48" fmla="*/ 2395 w 2851"/>
                <a:gd name="T49" fmla="*/ 165 h 3305"/>
                <a:gd name="T50" fmla="*/ 2368 w 2851"/>
                <a:gd name="T51" fmla="*/ 0 h 3305"/>
                <a:gd name="T52" fmla="*/ 2104 w 2851"/>
                <a:gd name="T53" fmla="*/ 13 h 3305"/>
                <a:gd name="T54" fmla="*/ 2078 w 2851"/>
                <a:gd name="T55" fmla="*/ 178 h 3305"/>
                <a:gd name="T56" fmla="*/ 1946 w 2851"/>
                <a:gd name="T57" fmla="*/ 297 h 3305"/>
                <a:gd name="T58" fmla="*/ 1735 w 2851"/>
                <a:gd name="T59" fmla="*/ 396 h 3305"/>
                <a:gd name="T60" fmla="*/ 1544 w 2851"/>
                <a:gd name="T61" fmla="*/ 488 h 3305"/>
                <a:gd name="T62" fmla="*/ 1227 w 2851"/>
                <a:gd name="T63" fmla="*/ 488 h 3305"/>
                <a:gd name="T64" fmla="*/ 858 w 2851"/>
                <a:gd name="T65" fmla="*/ 607 h 3305"/>
                <a:gd name="T66" fmla="*/ 495 w 2851"/>
                <a:gd name="T67" fmla="*/ 554 h 3305"/>
                <a:gd name="T68" fmla="*/ 198 w 2851"/>
                <a:gd name="T69" fmla="*/ 462 h 3305"/>
                <a:gd name="T70" fmla="*/ 0 w 2851"/>
                <a:gd name="T71" fmla="*/ 521 h 3305"/>
                <a:gd name="T72" fmla="*/ 139 w 2851"/>
                <a:gd name="T73" fmla="*/ 640 h 3305"/>
                <a:gd name="T74" fmla="*/ 310 w 2851"/>
                <a:gd name="T75" fmla="*/ 699 h 3305"/>
                <a:gd name="T76" fmla="*/ 244 w 2851"/>
                <a:gd name="T77" fmla="*/ 1022 h 3305"/>
                <a:gd name="T78" fmla="*/ 350 w 2851"/>
                <a:gd name="T79" fmla="*/ 1346 h 3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1" h="3305">
                  <a:moveTo>
                    <a:pt x="574" y="1510"/>
                  </a:moveTo>
                  <a:lnTo>
                    <a:pt x="574" y="1510"/>
                  </a:lnTo>
                  <a:cubicBezTo>
                    <a:pt x="627" y="1510"/>
                    <a:pt x="667" y="1517"/>
                    <a:pt x="706" y="1543"/>
                  </a:cubicBezTo>
                  <a:cubicBezTo>
                    <a:pt x="732" y="1563"/>
                    <a:pt x="765" y="1570"/>
                    <a:pt x="772" y="1603"/>
                  </a:cubicBezTo>
                  <a:cubicBezTo>
                    <a:pt x="798" y="1688"/>
                    <a:pt x="818" y="1728"/>
                    <a:pt x="845" y="1814"/>
                  </a:cubicBezTo>
                  <a:cubicBezTo>
                    <a:pt x="864" y="1867"/>
                    <a:pt x="897" y="1900"/>
                    <a:pt x="944" y="1932"/>
                  </a:cubicBezTo>
                  <a:cubicBezTo>
                    <a:pt x="983" y="1952"/>
                    <a:pt x="996" y="1979"/>
                    <a:pt x="1036" y="2005"/>
                  </a:cubicBezTo>
                  <a:cubicBezTo>
                    <a:pt x="1089" y="2051"/>
                    <a:pt x="1135" y="2091"/>
                    <a:pt x="1135" y="2163"/>
                  </a:cubicBezTo>
                  <a:cubicBezTo>
                    <a:pt x="1135" y="2190"/>
                    <a:pt x="1135" y="2210"/>
                    <a:pt x="1135" y="2236"/>
                  </a:cubicBezTo>
                  <a:cubicBezTo>
                    <a:pt x="1148" y="2315"/>
                    <a:pt x="1148" y="2315"/>
                    <a:pt x="1148" y="2315"/>
                  </a:cubicBezTo>
                  <a:cubicBezTo>
                    <a:pt x="1148" y="2355"/>
                    <a:pt x="1148" y="2374"/>
                    <a:pt x="1148" y="2414"/>
                  </a:cubicBezTo>
                  <a:cubicBezTo>
                    <a:pt x="1148" y="2473"/>
                    <a:pt x="1155" y="2506"/>
                    <a:pt x="1181" y="2553"/>
                  </a:cubicBezTo>
                  <a:cubicBezTo>
                    <a:pt x="1227" y="2612"/>
                    <a:pt x="1280" y="2645"/>
                    <a:pt x="1280" y="2724"/>
                  </a:cubicBezTo>
                  <a:cubicBezTo>
                    <a:pt x="1280" y="2750"/>
                    <a:pt x="1280" y="2764"/>
                    <a:pt x="1280" y="2797"/>
                  </a:cubicBezTo>
                  <a:cubicBezTo>
                    <a:pt x="1280" y="2896"/>
                    <a:pt x="1333" y="2942"/>
                    <a:pt x="1353" y="3041"/>
                  </a:cubicBezTo>
                  <a:cubicBezTo>
                    <a:pt x="1366" y="3080"/>
                    <a:pt x="1359" y="3100"/>
                    <a:pt x="1359" y="3140"/>
                  </a:cubicBezTo>
                  <a:cubicBezTo>
                    <a:pt x="1372" y="3205"/>
                    <a:pt x="1405" y="3258"/>
                    <a:pt x="1471" y="3265"/>
                  </a:cubicBezTo>
                  <a:cubicBezTo>
                    <a:pt x="1511" y="3271"/>
                    <a:pt x="1530" y="3278"/>
                    <a:pt x="1570" y="3285"/>
                  </a:cubicBezTo>
                  <a:cubicBezTo>
                    <a:pt x="1590" y="3291"/>
                    <a:pt x="1623" y="3304"/>
                    <a:pt x="1629" y="3285"/>
                  </a:cubicBezTo>
                  <a:cubicBezTo>
                    <a:pt x="1649" y="3232"/>
                    <a:pt x="1649" y="3192"/>
                    <a:pt x="1669" y="3140"/>
                  </a:cubicBezTo>
                  <a:cubicBezTo>
                    <a:pt x="1682" y="3093"/>
                    <a:pt x="1709" y="3067"/>
                    <a:pt x="1728" y="3021"/>
                  </a:cubicBezTo>
                  <a:cubicBezTo>
                    <a:pt x="1742" y="2988"/>
                    <a:pt x="1748" y="2961"/>
                    <a:pt x="1775" y="2935"/>
                  </a:cubicBezTo>
                  <a:cubicBezTo>
                    <a:pt x="1827" y="2882"/>
                    <a:pt x="1900" y="2882"/>
                    <a:pt x="1966" y="2915"/>
                  </a:cubicBezTo>
                  <a:cubicBezTo>
                    <a:pt x="2019" y="2935"/>
                    <a:pt x="2039" y="3001"/>
                    <a:pt x="2098" y="3001"/>
                  </a:cubicBezTo>
                  <a:cubicBezTo>
                    <a:pt x="2151" y="3001"/>
                    <a:pt x="2210" y="2981"/>
                    <a:pt x="2210" y="2928"/>
                  </a:cubicBezTo>
                  <a:cubicBezTo>
                    <a:pt x="2210" y="2896"/>
                    <a:pt x="2210" y="2882"/>
                    <a:pt x="2210" y="2849"/>
                  </a:cubicBezTo>
                  <a:cubicBezTo>
                    <a:pt x="2210" y="2816"/>
                    <a:pt x="2243" y="2803"/>
                    <a:pt x="2269" y="2790"/>
                  </a:cubicBezTo>
                  <a:cubicBezTo>
                    <a:pt x="2315" y="2777"/>
                    <a:pt x="2342" y="2750"/>
                    <a:pt x="2388" y="2730"/>
                  </a:cubicBezTo>
                  <a:cubicBezTo>
                    <a:pt x="2467" y="2691"/>
                    <a:pt x="2487" y="2651"/>
                    <a:pt x="2566" y="2599"/>
                  </a:cubicBezTo>
                  <a:cubicBezTo>
                    <a:pt x="2586" y="2572"/>
                    <a:pt x="2606" y="2546"/>
                    <a:pt x="2645" y="2546"/>
                  </a:cubicBezTo>
                  <a:cubicBezTo>
                    <a:pt x="2678" y="2546"/>
                    <a:pt x="2698" y="2546"/>
                    <a:pt x="2731" y="2546"/>
                  </a:cubicBezTo>
                  <a:cubicBezTo>
                    <a:pt x="2777" y="2546"/>
                    <a:pt x="2804" y="2546"/>
                    <a:pt x="2850" y="2559"/>
                  </a:cubicBezTo>
                  <a:cubicBezTo>
                    <a:pt x="2823" y="1952"/>
                    <a:pt x="2823" y="1952"/>
                    <a:pt x="2823" y="1952"/>
                  </a:cubicBezTo>
                  <a:cubicBezTo>
                    <a:pt x="2810" y="1939"/>
                    <a:pt x="2810" y="1913"/>
                    <a:pt x="2790" y="1893"/>
                  </a:cubicBezTo>
                  <a:cubicBezTo>
                    <a:pt x="2757" y="1873"/>
                    <a:pt x="2725" y="1873"/>
                    <a:pt x="2705" y="1847"/>
                  </a:cubicBezTo>
                  <a:cubicBezTo>
                    <a:pt x="2672" y="1794"/>
                    <a:pt x="2672" y="1754"/>
                    <a:pt x="2639" y="1695"/>
                  </a:cubicBezTo>
                  <a:cubicBezTo>
                    <a:pt x="2619" y="1649"/>
                    <a:pt x="2586" y="1622"/>
                    <a:pt x="2586" y="1570"/>
                  </a:cubicBezTo>
                  <a:cubicBezTo>
                    <a:pt x="2586" y="1537"/>
                    <a:pt x="2586" y="1517"/>
                    <a:pt x="2586" y="1477"/>
                  </a:cubicBezTo>
                  <a:cubicBezTo>
                    <a:pt x="2586" y="1431"/>
                    <a:pt x="2573" y="1398"/>
                    <a:pt x="2533" y="1372"/>
                  </a:cubicBezTo>
                  <a:cubicBezTo>
                    <a:pt x="2494" y="1352"/>
                    <a:pt x="2461" y="1332"/>
                    <a:pt x="2461" y="1286"/>
                  </a:cubicBezTo>
                  <a:cubicBezTo>
                    <a:pt x="2461" y="1260"/>
                    <a:pt x="2461" y="1240"/>
                    <a:pt x="2461" y="1214"/>
                  </a:cubicBezTo>
                  <a:cubicBezTo>
                    <a:pt x="2461" y="1141"/>
                    <a:pt x="2461" y="1095"/>
                    <a:pt x="2474" y="1022"/>
                  </a:cubicBezTo>
                  <a:cubicBezTo>
                    <a:pt x="2480" y="1003"/>
                    <a:pt x="2494" y="996"/>
                    <a:pt x="2494" y="983"/>
                  </a:cubicBezTo>
                  <a:cubicBezTo>
                    <a:pt x="2494" y="950"/>
                    <a:pt x="2494" y="930"/>
                    <a:pt x="2494" y="897"/>
                  </a:cubicBezTo>
                  <a:cubicBezTo>
                    <a:pt x="2494" y="831"/>
                    <a:pt x="2533" y="791"/>
                    <a:pt x="2533" y="725"/>
                  </a:cubicBezTo>
                  <a:cubicBezTo>
                    <a:pt x="2559" y="679"/>
                    <a:pt x="2593" y="646"/>
                    <a:pt x="2639" y="640"/>
                  </a:cubicBezTo>
                  <a:cubicBezTo>
                    <a:pt x="2639" y="593"/>
                    <a:pt x="2639" y="567"/>
                    <a:pt x="2639" y="514"/>
                  </a:cubicBezTo>
                  <a:cubicBezTo>
                    <a:pt x="2639" y="449"/>
                    <a:pt x="2559" y="449"/>
                    <a:pt x="2513" y="396"/>
                  </a:cubicBezTo>
                  <a:cubicBezTo>
                    <a:pt x="2467" y="343"/>
                    <a:pt x="2421" y="317"/>
                    <a:pt x="2355" y="310"/>
                  </a:cubicBezTo>
                  <a:cubicBezTo>
                    <a:pt x="2355" y="251"/>
                    <a:pt x="2368" y="218"/>
                    <a:pt x="2395" y="165"/>
                  </a:cubicBezTo>
                  <a:cubicBezTo>
                    <a:pt x="2408" y="125"/>
                    <a:pt x="2441" y="106"/>
                    <a:pt x="2441" y="59"/>
                  </a:cubicBezTo>
                  <a:cubicBezTo>
                    <a:pt x="2441" y="26"/>
                    <a:pt x="2401" y="0"/>
                    <a:pt x="2368" y="0"/>
                  </a:cubicBezTo>
                  <a:cubicBezTo>
                    <a:pt x="2269" y="0"/>
                    <a:pt x="2203" y="13"/>
                    <a:pt x="2104" y="13"/>
                  </a:cubicBezTo>
                  <a:lnTo>
                    <a:pt x="2104" y="13"/>
                  </a:lnTo>
                  <a:cubicBezTo>
                    <a:pt x="2118" y="53"/>
                    <a:pt x="2137" y="59"/>
                    <a:pt x="2137" y="92"/>
                  </a:cubicBezTo>
                  <a:cubicBezTo>
                    <a:pt x="2137" y="132"/>
                    <a:pt x="2111" y="152"/>
                    <a:pt x="2078" y="178"/>
                  </a:cubicBezTo>
                  <a:cubicBezTo>
                    <a:pt x="2045" y="218"/>
                    <a:pt x="2032" y="237"/>
                    <a:pt x="1992" y="270"/>
                  </a:cubicBezTo>
                  <a:cubicBezTo>
                    <a:pt x="1972" y="277"/>
                    <a:pt x="1966" y="297"/>
                    <a:pt x="1946" y="297"/>
                  </a:cubicBezTo>
                  <a:cubicBezTo>
                    <a:pt x="1893" y="297"/>
                    <a:pt x="1860" y="297"/>
                    <a:pt x="1801" y="297"/>
                  </a:cubicBezTo>
                  <a:cubicBezTo>
                    <a:pt x="1781" y="336"/>
                    <a:pt x="1761" y="356"/>
                    <a:pt x="1735" y="396"/>
                  </a:cubicBezTo>
                  <a:cubicBezTo>
                    <a:pt x="1709" y="435"/>
                    <a:pt x="1702" y="468"/>
                    <a:pt x="1656" y="488"/>
                  </a:cubicBezTo>
                  <a:cubicBezTo>
                    <a:pt x="1616" y="501"/>
                    <a:pt x="1590" y="488"/>
                    <a:pt x="1544" y="488"/>
                  </a:cubicBezTo>
                  <a:cubicBezTo>
                    <a:pt x="1491" y="488"/>
                    <a:pt x="1465" y="481"/>
                    <a:pt x="1405" y="481"/>
                  </a:cubicBezTo>
                  <a:cubicBezTo>
                    <a:pt x="1339" y="481"/>
                    <a:pt x="1293" y="488"/>
                    <a:pt x="1227" y="488"/>
                  </a:cubicBezTo>
                  <a:cubicBezTo>
                    <a:pt x="1122" y="488"/>
                    <a:pt x="1056" y="495"/>
                    <a:pt x="957" y="534"/>
                  </a:cubicBezTo>
                  <a:cubicBezTo>
                    <a:pt x="924" y="567"/>
                    <a:pt x="911" y="607"/>
                    <a:pt x="858" y="607"/>
                  </a:cubicBezTo>
                  <a:cubicBezTo>
                    <a:pt x="798" y="607"/>
                    <a:pt x="772" y="554"/>
                    <a:pt x="719" y="554"/>
                  </a:cubicBezTo>
                  <a:cubicBezTo>
                    <a:pt x="633" y="554"/>
                    <a:pt x="581" y="554"/>
                    <a:pt x="495" y="554"/>
                  </a:cubicBezTo>
                  <a:cubicBezTo>
                    <a:pt x="409" y="554"/>
                    <a:pt x="363" y="528"/>
                    <a:pt x="284" y="495"/>
                  </a:cubicBezTo>
                  <a:cubicBezTo>
                    <a:pt x="251" y="481"/>
                    <a:pt x="231" y="462"/>
                    <a:pt x="198" y="462"/>
                  </a:cubicBezTo>
                  <a:cubicBezTo>
                    <a:pt x="119" y="462"/>
                    <a:pt x="79" y="462"/>
                    <a:pt x="0" y="462"/>
                  </a:cubicBezTo>
                  <a:cubicBezTo>
                    <a:pt x="0" y="488"/>
                    <a:pt x="0" y="501"/>
                    <a:pt x="0" y="521"/>
                  </a:cubicBezTo>
                  <a:cubicBezTo>
                    <a:pt x="0" y="554"/>
                    <a:pt x="7" y="574"/>
                    <a:pt x="20" y="600"/>
                  </a:cubicBezTo>
                  <a:cubicBezTo>
                    <a:pt x="53" y="633"/>
                    <a:pt x="93" y="620"/>
                    <a:pt x="139" y="640"/>
                  </a:cubicBezTo>
                  <a:cubicBezTo>
                    <a:pt x="178" y="653"/>
                    <a:pt x="198" y="666"/>
                    <a:pt x="238" y="686"/>
                  </a:cubicBezTo>
                  <a:cubicBezTo>
                    <a:pt x="264" y="692"/>
                    <a:pt x="290" y="679"/>
                    <a:pt x="310" y="699"/>
                  </a:cubicBezTo>
                  <a:cubicBezTo>
                    <a:pt x="317" y="706"/>
                    <a:pt x="310" y="719"/>
                    <a:pt x="310" y="739"/>
                  </a:cubicBezTo>
                  <a:cubicBezTo>
                    <a:pt x="310" y="851"/>
                    <a:pt x="244" y="910"/>
                    <a:pt x="244" y="1022"/>
                  </a:cubicBezTo>
                  <a:cubicBezTo>
                    <a:pt x="244" y="1134"/>
                    <a:pt x="238" y="1214"/>
                    <a:pt x="304" y="1306"/>
                  </a:cubicBezTo>
                  <a:cubicBezTo>
                    <a:pt x="317" y="1326"/>
                    <a:pt x="337" y="1332"/>
                    <a:pt x="350" y="1346"/>
                  </a:cubicBezTo>
                  <a:cubicBezTo>
                    <a:pt x="429" y="1425"/>
                    <a:pt x="475" y="1464"/>
                    <a:pt x="574" y="151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CEDCA10B-E39E-FE41-8E92-89DF27580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333 w 6741"/>
                <a:gd name="T7" fmla="*/ 1536 h 6504"/>
                <a:gd name="T8" fmla="*/ 4260 w 6741"/>
                <a:gd name="T9" fmla="*/ 1504 h 6504"/>
                <a:gd name="T10" fmla="*/ 4874 w 6741"/>
                <a:gd name="T11" fmla="*/ 1504 h 6504"/>
                <a:gd name="T12" fmla="*/ 4999 w 6741"/>
                <a:gd name="T13" fmla="*/ 1523 h 6504"/>
                <a:gd name="T14" fmla="*/ 4801 w 6741"/>
                <a:gd name="T15" fmla="*/ 1444 h 6504"/>
                <a:gd name="T16" fmla="*/ 4610 w 6741"/>
                <a:gd name="T17" fmla="*/ 1273 h 6504"/>
                <a:gd name="T18" fmla="*/ 4524 w 6741"/>
                <a:gd name="T19" fmla="*/ 1398 h 6504"/>
                <a:gd name="T20" fmla="*/ 4801 w 6741"/>
                <a:gd name="T21" fmla="*/ 1523 h 6504"/>
                <a:gd name="T22" fmla="*/ 4775 w 6741"/>
                <a:gd name="T23" fmla="*/ 1523 h 6504"/>
                <a:gd name="T24" fmla="*/ 6609 w 6741"/>
                <a:gd name="T25" fmla="*/ 2480 h 6504"/>
                <a:gd name="T26" fmla="*/ 6516 w 6741"/>
                <a:gd name="T27" fmla="*/ 2915 h 6504"/>
                <a:gd name="T28" fmla="*/ 6325 w 6741"/>
                <a:gd name="T29" fmla="*/ 3238 h 6504"/>
                <a:gd name="T30" fmla="*/ 6186 w 6741"/>
                <a:gd name="T31" fmla="*/ 3502 h 6504"/>
                <a:gd name="T32" fmla="*/ 5949 w 6741"/>
                <a:gd name="T33" fmla="*/ 3792 h 6504"/>
                <a:gd name="T34" fmla="*/ 5507 w 6741"/>
                <a:gd name="T35" fmla="*/ 4056 h 6504"/>
                <a:gd name="T36" fmla="*/ 5441 w 6741"/>
                <a:gd name="T37" fmla="*/ 4326 h 6504"/>
                <a:gd name="T38" fmla="*/ 5448 w 6741"/>
                <a:gd name="T39" fmla="*/ 4729 h 6504"/>
                <a:gd name="T40" fmla="*/ 5269 w 6741"/>
                <a:gd name="T41" fmla="*/ 4993 h 6504"/>
                <a:gd name="T42" fmla="*/ 4986 w 6741"/>
                <a:gd name="T43" fmla="*/ 5329 h 6504"/>
                <a:gd name="T44" fmla="*/ 4926 w 6741"/>
                <a:gd name="T45" fmla="*/ 5804 h 6504"/>
                <a:gd name="T46" fmla="*/ 4551 w 6741"/>
                <a:gd name="T47" fmla="*/ 6332 h 6504"/>
                <a:gd name="T48" fmla="*/ 1399 w 6741"/>
                <a:gd name="T49" fmla="*/ 6147 h 6504"/>
                <a:gd name="T50" fmla="*/ 1010 w 6741"/>
                <a:gd name="T51" fmla="*/ 5725 h 6504"/>
                <a:gd name="T52" fmla="*/ 911 w 6741"/>
                <a:gd name="T53" fmla="*/ 5243 h 6504"/>
                <a:gd name="T54" fmla="*/ 812 w 6741"/>
                <a:gd name="T55" fmla="*/ 4999 h 6504"/>
                <a:gd name="T56" fmla="*/ 884 w 6741"/>
                <a:gd name="T57" fmla="*/ 4722 h 6504"/>
                <a:gd name="T58" fmla="*/ 1379 w 6741"/>
                <a:gd name="T59" fmla="*/ 2381 h 6504"/>
                <a:gd name="T60" fmla="*/ 990 w 6741"/>
                <a:gd name="T61" fmla="*/ 2176 h 6504"/>
                <a:gd name="T62" fmla="*/ 607 w 6741"/>
                <a:gd name="T63" fmla="*/ 2117 h 6504"/>
                <a:gd name="T64" fmla="*/ 370 w 6741"/>
                <a:gd name="T65" fmla="*/ 1833 h 6504"/>
                <a:gd name="T66" fmla="*/ 79 w 6741"/>
                <a:gd name="T67" fmla="*/ 1563 h 6504"/>
                <a:gd name="T68" fmla="*/ 0 w 6741"/>
                <a:gd name="T69" fmla="*/ 659 h 6504"/>
                <a:gd name="T70" fmla="*/ 271 w 6741"/>
                <a:gd name="T71" fmla="*/ 712 h 6504"/>
                <a:gd name="T72" fmla="*/ 660 w 6741"/>
                <a:gd name="T73" fmla="*/ 593 h 6504"/>
                <a:gd name="T74" fmla="*/ 1102 w 6741"/>
                <a:gd name="T75" fmla="*/ 369 h 6504"/>
                <a:gd name="T76" fmla="*/ 1353 w 6741"/>
                <a:gd name="T77" fmla="*/ 389 h 6504"/>
                <a:gd name="T78" fmla="*/ 1669 w 6741"/>
                <a:gd name="T79" fmla="*/ 409 h 6504"/>
                <a:gd name="T80" fmla="*/ 1662 w 6741"/>
                <a:gd name="T81" fmla="*/ 112 h 6504"/>
                <a:gd name="T82" fmla="*/ 2243 w 6741"/>
                <a:gd name="T83" fmla="*/ 46 h 6504"/>
                <a:gd name="T84" fmla="*/ 2342 w 6741"/>
                <a:gd name="T85" fmla="*/ 283 h 6504"/>
                <a:gd name="T86" fmla="*/ 2545 w 6741"/>
                <a:gd name="T87" fmla="*/ 738 h 6504"/>
                <a:gd name="T88" fmla="*/ 2789 w 6741"/>
                <a:gd name="T89" fmla="*/ 930 h 6504"/>
                <a:gd name="T90" fmla="*/ 3119 w 6741"/>
                <a:gd name="T91" fmla="*/ 1312 h 6504"/>
                <a:gd name="T92" fmla="*/ 3390 w 6741"/>
                <a:gd name="T93" fmla="*/ 1748 h 6504"/>
                <a:gd name="T94" fmla="*/ 3753 w 6741"/>
                <a:gd name="T95" fmla="*/ 2051 h 6504"/>
                <a:gd name="T96" fmla="*/ 3627 w 6741"/>
                <a:gd name="T97" fmla="*/ 2183 h 6504"/>
                <a:gd name="T98" fmla="*/ 3983 w 6741"/>
                <a:gd name="T99" fmla="*/ 2110 h 6504"/>
                <a:gd name="T100" fmla="*/ 4287 w 6741"/>
                <a:gd name="T101" fmla="*/ 2025 h 6504"/>
                <a:gd name="T102" fmla="*/ 4445 w 6741"/>
                <a:gd name="T103" fmla="*/ 1748 h 6504"/>
                <a:gd name="T104" fmla="*/ 5144 w 6741"/>
                <a:gd name="T105" fmla="*/ 1569 h 6504"/>
                <a:gd name="T106" fmla="*/ 5507 w 6741"/>
                <a:gd name="T107" fmla="*/ 1715 h 6504"/>
                <a:gd name="T108" fmla="*/ 5401 w 6741"/>
                <a:gd name="T109" fmla="*/ 2051 h 6504"/>
                <a:gd name="T110" fmla="*/ 4445 w 6741"/>
                <a:gd name="T111" fmla="*/ 2354 h 6504"/>
                <a:gd name="T112" fmla="*/ 4597 w 6741"/>
                <a:gd name="T113" fmla="*/ 2440 h 6504"/>
                <a:gd name="T114" fmla="*/ 5045 w 6741"/>
                <a:gd name="T115" fmla="*/ 2420 h 6504"/>
                <a:gd name="T116" fmla="*/ 4993 w 6741"/>
                <a:gd name="T117" fmla="*/ 2697 h 6504"/>
                <a:gd name="T118" fmla="*/ 5382 w 6741"/>
                <a:gd name="T119" fmla="*/ 2328 h 6504"/>
                <a:gd name="T120" fmla="*/ 5573 w 6741"/>
                <a:gd name="T121" fmla="*/ 2123 h 6504"/>
                <a:gd name="T122" fmla="*/ 5725 w 6741"/>
                <a:gd name="T123" fmla="*/ 1899 h 6504"/>
                <a:gd name="T124" fmla="*/ 6285 w 6741"/>
                <a:gd name="T125" fmla="*/ 1965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lnTo>
                    <a:pt x="4379" y="1457"/>
                  </a:lnTo>
                  <a:cubicBezTo>
                    <a:pt x="4399" y="1457"/>
                    <a:pt x="4432" y="1464"/>
                    <a:pt x="4432" y="1484"/>
                  </a:cubicBezTo>
                  <a:cubicBezTo>
                    <a:pt x="4432" y="1530"/>
                    <a:pt x="4372" y="1523"/>
                    <a:pt x="4333" y="1536"/>
                  </a:cubicBezTo>
                  <a:cubicBezTo>
                    <a:pt x="4293" y="1550"/>
                    <a:pt x="4273" y="1563"/>
                    <a:pt x="4241" y="1596"/>
                  </a:cubicBezTo>
                  <a:cubicBezTo>
                    <a:pt x="4227" y="1609"/>
                    <a:pt x="4227" y="1629"/>
                    <a:pt x="4208" y="1629"/>
                  </a:cubicBezTo>
                  <a:cubicBezTo>
                    <a:pt x="4188" y="1629"/>
                    <a:pt x="4175" y="1622"/>
                    <a:pt x="4175" y="1609"/>
                  </a:cubicBezTo>
                  <a:cubicBezTo>
                    <a:pt x="4175" y="1556"/>
                    <a:pt x="4221" y="1536"/>
                    <a:pt x="4260" y="1504"/>
                  </a:cubicBezTo>
                  <a:cubicBezTo>
                    <a:pt x="4307" y="1471"/>
                    <a:pt x="4333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cubicBezTo>
                    <a:pt x="4775" y="1523"/>
                    <a:pt x="4775" y="1523"/>
                    <a:pt x="4775" y="1523"/>
                  </a:cubicBezTo>
                  <a:close/>
                  <a:moveTo>
                    <a:pt x="6740" y="2137"/>
                  </a:move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close/>
                </a:path>
              </a:pathLst>
            </a:custGeom>
            <a:grpFill/>
            <a:ln w="28575" cap="flat" cmpd="sng">
              <a:solidFill>
                <a:srgbClr val="000000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DF849A58-6FFB-844A-9DFA-1E19EE627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208 w 6741"/>
                <a:gd name="T7" fmla="*/ 1629 h 6504"/>
                <a:gd name="T8" fmla="*/ 4379 w 6741"/>
                <a:gd name="T9" fmla="*/ 1457 h 6504"/>
                <a:gd name="T10" fmla="*/ 4854 w 6741"/>
                <a:gd name="T11" fmla="*/ 1523 h 6504"/>
                <a:gd name="T12" fmla="*/ 4920 w 6741"/>
                <a:gd name="T13" fmla="*/ 1471 h 6504"/>
                <a:gd name="T14" fmla="*/ 4788 w 6741"/>
                <a:gd name="T15" fmla="*/ 1378 h 6504"/>
                <a:gd name="T16" fmla="*/ 4551 w 6741"/>
                <a:gd name="T17" fmla="*/ 1240 h 6504"/>
                <a:gd name="T18" fmla="*/ 4557 w 6741"/>
                <a:gd name="T19" fmla="*/ 1477 h 6504"/>
                <a:gd name="T20" fmla="*/ 4775 w 6741"/>
                <a:gd name="T21" fmla="*/ 1523 h 6504"/>
                <a:gd name="T22" fmla="*/ 6740 w 6741"/>
                <a:gd name="T23" fmla="*/ 2137 h 6504"/>
                <a:gd name="T24" fmla="*/ 6655 w 6741"/>
                <a:gd name="T25" fmla="*/ 2585 h 6504"/>
                <a:gd name="T26" fmla="*/ 6391 w 6741"/>
                <a:gd name="T27" fmla="*/ 3054 h 6504"/>
                <a:gd name="T28" fmla="*/ 6298 w 6741"/>
                <a:gd name="T29" fmla="*/ 3337 h 6504"/>
                <a:gd name="T30" fmla="*/ 6048 w 6741"/>
                <a:gd name="T31" fmla="*/ 3667 h 6504"/>
                <a:gd name="T32" fmla="*/ 5817 w 6741"/>
                <a:gd name="T33" fmla="*/ 3871 h 6504"/>
                <a:gd name="T34" fmla="*/ 5408 w 6741"/>
                <a:gd name="T35" fmla="*/ 4241 h 6504"/>
                <a:gd name="T36" fmla="*/ 5487 w 6741"/>
                <a:gd name="T37" fmla="*/ 4551 h 6504"/>
                <a:gd name="T38" fmla="*/ 5349 w 6741"/>
                <a:gd name="T39" fmla="*/ 4933 h 6504"/>
                <a:gd name="T40" fmla="*/ 5190 w 6741"/>
                <a:gd name="T41" fmla="*/ 5118 h 6504"/>
                <a:gd name="T42" fmla="*/ 4999 w 6741"/>
                <a:gd name="T43" fmla="*/ 5639 h 6504"/>
                <a:gd name="T44" fmla="*/ 4874 w 6741"/>
                <a:gd name="T45" fmla="*/ 5942 h 6504"/>
                <a:gd name="T46" fmla="*/ 4452 w 6741"/>
                <a:gd name="T47" fmla="*/ 6503 h 6504"/>
                <a:gd name="T48" fmla="*/ 1280 w 6741"/>
                <a:gd name="T49" fmla="*/ 6015 h 6504"/>
                <a:gd name="T50" fmla="*/ 930 w 6741"/>
                <a:gd name="T51" fmla="*/ 5527 h 6504"/>
                <a:gd name="T52" fmla="*/ 805 w 6741"/>
                <a:gd name="T53" fmla="*/ 5118 h 6504"/>
                <a:gd name="T54" fmla="*/ 785 w 6741"/>
                <a:gd name="T55" fmla="*/ 4828 h 6504"/>
                <a:gd name="T56" fmla="*/ 957 w 6741"/>
                <a:gd name="T57" fmla="*/ 4663 h 6504"/>
                <a:gd name="T58" fmla="*/ 1207 w 6741"/>
                <a:gd name="T59" fmla="*/ 2308 h 6504"/>
                <a:gd name="T60" fmla="*/ 759 w 6741"/>
                <a:gd name="T61" fmla="*/ 2170 h 6504"/>
                <a:gd name="T62" fmla="*/ 396 w 6741"/>
                <a:gd name="T63" fmla="*/ 1978 h 6504"/>
                <a:gd name="T64" fmla="*/ 198 w 6741"/>
                <a:gd name="T65" fmla="*/ 1695 h 6504"/>
                <a:gd name="T66" fmla="*/ 40 w 6741"/>
                <a:gd name="T67" fmla="*/ 1372 h 6504"/>
                <a:gd name="T68" fmla="*/ 7 w 6741"/>
                <a:gd name="T69" fmla="*/ 666 h 6504"/>
                <a:gd name="T70" fmla="*/ 528 w 6741"/>
                <a:gd name="T71" fmla="*/ 587 h 6504"/>
                <a:gd name="T72" fmla="*/ 845 w 6741"/>
                <a:gd name="T73" fmla="*/ 488 h 6504"/>
                <a:gd name="T74" fmla="*/ 1247 w 6741"/>
                <a:gd name="T75" fmla="*/ 415 h 6504"/>
                <a:gd name="T76" fmla="*/ 1432 w 6741"/>
                <a:gd name="T77" fmla="*/ 343 h 6504"/>
                <a:gd name="T78" fmla="*/ 1702 w 6741"/>
                <a:gd name="T79" fmla="*/ 323 h 6504"/>
                <a:gd name="T80" fmla="*/ 1940 w 6741"/>
                <a:gd name="T81" fmla="*/ 66 h 6504"/>
                <a:gd name="T82" fmla="*/ 2367 w 6741"/>
                <a:gd name="T83" fmla="*/ 138 h 6504"/>
                <a:gd name="T84" fmla="*/ 2347 w 6741"/>
                <a:gd name="T85" fmla="*/ 409 h 6504"/>
                <a:gd name="T86" fmla="*/ 2710 w 6741"/>
                <a:gd name="T87" fmla="*/ 870 h 6504"/>
                <a:gd name="T88" fmla="*/ 3027 w 6741"/>
                <a:gd name="T89" fmla="*/ 1101 h 6504"/>
                <a:gd name="T90" fmla="*/ 3311 w 6741"/>
                <a:gd name="T91" fmla="*/ 1583 h 6504"/>
                <a:gd name="T92" fmla="*/ 3555 w 6741"/>
                <a:gd name="T93" fmla="*/ 1906 h 6504"/>
                <a:gd name="T94" fmla="*/ 3713 w 6741"/>
                <a:gd name="T95" fmla="*/ 2150 h 6504"/>
                <a:gd name="T96" fmla="*/ 3601 w 6741"/>
                <a:gd name="T97" fmla="*/ 2321 h 6504"/>
                <a:gd name="T98" fmla="*/ 4267 w 6741"/>
                <a:gd name="T99" fmla="*/ 1827 h 6504"/>
                <a:gd name="T100" fmla="*/ 4399 w 6741"/>
                <a:gd name="T101" fmla="*/ 1998 h 6504"/>
                <a:gd name="T102" fmla="*/ 4683 w 6741"/>
                <a:gd name="T103" fmla="*/ 1616 h 6504"/>
                <a:gd name="T104" fmla="*/ 5355 w 6741"/>
                <a:gd name="T105" fmla="*/ 1635 h 6504"/>
                <a:gd name="T106" fmla="*/ 5448 w 6741"/>
                <a:gd name="T107" fmla="*/ 1866 h 6504"/>
                <a:gd name="T108" fmla="*/ 4748 w 6741"/>
                <a:gd name="T109" fmla="*/ 2354 h 6504"/>
                <a:gd name="T110" fmla="*/ 4405 w 6741"/>
                <a:gd name="T111" fmla="*/ 2401 h 6504"/>
                <a:gd name="T112" fmla="*/ 5045 w 6741"/>
                <a:gd name="T113" fmla="*/ 2374 h 6504"/>
                <a:gd name="T114" fmla="*/ 4946 w 6741"/>
                <a:gd name="T115" fmla="*/ 2744 h 6504"/>
                <a:gd name="T116" fmla="*/ 5118 w 6741"/>
                <a:gd name="T117" fmla="*/ 2473 h 6504"/>
                <a:gd name="T118" fmla="*/ 5540 w 6741"/>
                <a:gd name="T119" fmla="*/ 2302 h 6504"/>
                <a:gd name="T120" fmla="*/ 5619 w 6741"/>
                <a:gd name="T121" fmla="*/ 1978 h 6504"/>
                <a:gd name="T122" fmla="*/ 6008 w 6741"/>
                <a:gd name="T123" fmla="*/ 1886 h 6504"/>
                <a:gd name="T124" fmla="*/ 6721 w 6741"/>
                <a:gd name="T125" fmla="*/ 2130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cubicBezTo>
                    <a:pt x="4333" y="1457"/>
                    <a:pt x="4307" y="1471"/>
                    <a:pt x="4260" y="1504"/>
                  </a:cubicBezTo>
                  <a:cubicBezTo>
                    <a:pt x="4221" y="1536"/>
                    <a:pt x="4175" y="1556"/>
                    <a:pt x="4175" y="1609"/>
                  </a:cubicBezTo>
                  <a:cubicBezTo>
                    <a:pt x="4175" y="1622"/>
                    <a:pt x="4188" y="1629"/>
                    <a:pt x="4208" y="1629"/>
                  </a:cubicBezTo>
                  <a:cubicBezTo>
                    <a:pt x="4227" y="1629"/>
                    <a:pt x="4227" y="1609"/>
                    <a:pt x="4241" y="1596"/>
                  </a:cubicBezTo>
                  <a:cubicBezTo>
                    <a:pt x="4273" y="1563"/>
                    <a:pt x="4293" y="1550"/>
                    <a:pt x="4333" y="1536"/>
                  </a:cubicBezTo>
                  <a:cubicBezTo>
                    <a:pt x="4372" y="1523"/>
                    <a:pt x="4432" y="1530"/>
                    <a:pt x="4432" y="1484"/>
                  </a:cubicBezTo>
                  <a:cubicBezTo>
                    <a:pt x="4432" y="1464"/>
                    <a:pt x="4399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lnTo>
                    <a:pt x="6740" y="2137"/>
                  </a:ln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lnTo>
                    <a:pt x="4775" y="1523"/>
                  </a:ln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506415D0-B056-2A47-8E7F-AC9978579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522" y="3563932"/>
              <a:ext cx="876243" cy="1047750"/>
            </a:xfrm>
            <a:custGeom>
              <a:avLst/>
              <a:gdLst>
                <a:gd name="T0" fmla="*/ 2222 w 2434"/>
                <a:gd name="T1" fmla="*/ 1016 h 2910"/>
                <a:gd name="T2" fmla="*/ 2149 w 2434"/>
                <a:gd name="T3" fmla="*/ 1029 h 2910"/>
                <a:gd name="T4" fmla="*/ 2195 w 2434"/>
                <a:gd name="T5" fmla="*/ 1247 h 2910"/>
                <a:gd name="T6" fmla="*/ 2301 w 2434"/>
                <a:gd name="T7" fmla="*/ 1135 h 2910"/>
                <a:gd name="T8" fmla="*/ 58 w 2434"/>
                <a:gd name="T9" fmla="*/ 884 h 2910"/>
                <a:gd name="T10" fmla="*/ 118 w 2434"/>
                <a:gd name="T11" fmla="*/ 917 h 2910"/>
                <a:gd name="T12" fmla="*/ 203 w 2434"/>
                <a:gd name="T13" fmla="*/ 1049 h 2910"/>
                <a:gd name="T14" fmla="*/ 368 w 2434"/>
                <a:gd name="T15" fmla="*/ 1109 h 2910"/>
                <a:gd name="T16" fmla="*/ 533 w 2434"/>
                <a:gd name="T17" fmla="*/ 1148 h 2910"/>
                <a:gd name="T18" fmla="*/ 691 w 2434"/>
                <a:gd name="T19" fmla="*/ 1207 h 2910"/>
                <a:gd name="T20" fmla="*/ 711 w 2434"/>
                <a:gd name="T21" fmla="*/ 1069 h 2910"/>
                <a:gd name="T22" fmla="*/ 975 w 2434"/>
                <a:gd name="T23" fmla="*/ 983 h 2910"/>
                <a:gd name="T24" fmla="*/ 1114 w 2434"/>
                <a:gd name="T25" fmla="*/ 911 h 2910"/>
                <a:gd name="T26" fmla="*/ 1206 w 2434"/>
                <a:gd name="T27" fmla="*/ 726 h 2910"/>
                <a:gd name="T28" fmla="*/ 1265 w 2434"/>
                <a:gd name="T29" fmla="*/ 521 h 2910"/>
                <a:gd name="T30" fmla="*/ 1490 w 2434"/>
                <a:gd name="T31" fmla="*/ 218 h 2910"/>
                <a:gd name="T32" fmla="*/ 1602 w 2434"/>
                <a:gd name="T33" fmla="*/ 27 h 2910"/>
                <a:gd name="T34" fmla="*/ 1734 w 2434"/>
                <a:gd name="T35" fmla="*/ 46 h 2910"/>
                <a:gd name="T36" fmla="*/ 1819 w 2434"/>
                <a:gd name="T37" fmla="*/ 238 h 2910"/>
                <a:gd name="T38" fmla="*/ 1899 w 2434"/>
                <a:gd name="T39" fmla="*/ 357 h 2910"/>
                <a:gd name="T40" fmla="*/ 1925 w 2434"/>
                <a:gd name="T41" fmla="*/ 634 h 2910"/>
                <a:gd name="T42" fmla="*/ 2031 w 2434"/>
                <a:gd name="T43" fmla="*/ 1023 h 2910"/>
                <a:gd name="T44" fmla="*/ 2070 w 2434"/>
                <a:gd name="T45" fmla="*/ 1148 h 2910"/>
                <a:gd name="T46" fmla="*/ 2136 w 2434"/>
                <a:gd name="T47" fmla="*/ 1273 h 2910"/>
                <a:gd name="T48" fmla="*/ 2380 w 2434"/>
                <a:gd name="T49" fmla="*/ 1326 h 2910"/>
                <a:gd name="T50" fmla="*/ 2433 w 2434"/>
                <a:gd name="T51" fmla="*/ 1452 h 2910"/>
                <a:gd name="T52" fmla="*/ 2301 w 2434"/>
                <a:gd name="T53" fmla="*/ 1544 h 2910"/>
                <a:gd name="T54" fmla="*/ 2380 w 2434"/>
                <a:gd name="T55" fmla="*/ 1702 h 2910"/>
                <a:gd name="T56" fmla="*/ 1964 w 2434"/>
                <a:gd name="T57" fmla="*/ 2052 h 2910"/>
                <a:gd name="T58" fmla="*/ 1707 w 2434"/>
                <a:gd name="T59" fmla="*/ 2329 h 2910"/>
                <a:gd name="T60" fmla="*/ 1655 w 2434"/>
                <a:gd name="T61" fmla="*/ 2467 h 2910"/>
                <a:gd name="T62" fmla="*/ 1720 w 2434"/>
                <a:gd name="T63" fmla="*/ 2467 h 2910"/>
                <a:gd name="T64" fmla="*/ 1688 w 2434"/>
                <a:gd name="T65" fmla="*/ 2599 h 2910"/>
                <a:gd name="T66" fmla="*/ 1648 w 2434"/>
                <a:gd name="T67" fmla="*/ 2738 h 2910"/>
                <a:gd name="T68" fmla="*/ 1536 w 2434"/>
                <a:gd name="T69" fmla="*/ 2856 h 2910"/>
                <a:gd name="T70" fmla="*/ 1404 w 2434"/>
                <a:gd name="T71" fmla="*/ 2896 h 2910"/>
                <a:gd name="T72" fmla="*/ 1444 w 2434"/>
                <a:gd name="T73" fmla="*/ 2797 h 2910"/>
                <a:gd name="T74" fmla="*/ 1246 w 2434"/>
                <a:gd name="T75" fmla="*/ 2652 h 2910"/>
                <a:gd name="T76" fmla="*/ 1081 w 2434"/>
                <a:gd name="T77" fmla="*/ 2494 h 2910"/>
                <a:gd name="T78" fmla="*/ 1002 w 2434"/>
                <a:gd name="T79" fmla="*/ 2329 h 2910"/>
                <a:gd name="T80" fmla="*/ 810 w 2434"/>
                <a:gd name="T81" fmla="*/ 2058 h 2910"/>
                <a:gd name="T82" fmla="*/ 718 w 2434"/>
                <a:gd name="T83" fmla="*/ 1847 h 2910"/>
                <a:gd name="T84" fmla="*/ 480 w 2434"/>
                <a:gd name="T85" fmla="*/ 1676 h 2910"/>
                <a:gd name="T86" fmla="*/ 401 w 2434"/>
                <a:gd name="T87" fmla="*/ 1616 h 2910"/>
                <a:gd name="T88" fmla="*/ 236 w 2434"/>
                <a:gd name="T89" fmla="*/ 1484 h 2910"/>
                <a:gd name="T90" fmla="*/ 38 w 2434"/>
                <a:gd name="T91" fmla="*/ 1155 h 2910"/>
                <a:gd name="T92" fmla="*/ 33 w 2434"/>
                <a:gd name="T93" fmla="*/ 1029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910">
                  <a:moveTo>
                    <a:pt x="2222" y="1016"/>
                  </a:moveTo>
                  <a:lnTo>
                    <a:pt x="2222" y="1016"/>
                  </a:lnTo>
                  <a:cubicBezTo>
                    <a:pt x="2189" y="1016"/>
                    <a:pt x="2169" y="1010"/>
                    <a:pt x="2136" y="990"/>
                  </a:cubicBezTo>
                  <a:cubicBezTo>
                    <a:pt x="2136" y="1010"/>
                    <a:pt x="2149" y="1016"/>
                    <a:pt x="2149" y="1029"/>
                  </a:cubicBezTo>
                  <a:cubicBezTo>
                    <a:pt x="2149" y="1056"/>
                    <a:pt x="2149" y="1075"/>
                    <a:pt x="2149" y="1102"/>
                  </a:cubicBezTo>
                  <a:cubicBezTo>
                    <a:pt x="2149" y="1161"/>
                    <a:pt x="2195" y="1187"/>
                    <a:pt x="2195" y="1247"/>
                  </a:cubicBezTo>
                  <a:cubicBezTo>
                    <a:pt x="2202" y="1247"/>
                    <a:pt x="2209" y="1247"/>
                    <a:pt x="2222" y="1247"/>
                  </a:cubicBezTo>
                  <a:cubicBezTo>
                    <a:pt x="2275" y="1247"/>
                    <a:pt x="2301" y="1187"/>
                    <a:pt x="2301" y="1135"/>
                  </a:cubicBezTo>
                  <a:cubicBezTo>
                    <a:pt x="2301" y="1082"/>
                    <a:pt x="2275" y="1029"/>
                    <a:pt x="2222" y="1016"/>
                  </a:cubicBezTo>
                  <a:close/>
                  <a:moveTo>
                    <a:pt x="58" y="884"/>
                  </a:moveTo>
                  <a:lnTo>
                    <a:pt x="58" y="884"/>
                  </a:lnTo>
                  <a:cubicBezTo>
                    <a:pt x="71" y="897"/>
                    <a:pt x="91" y="904"/>
                    <a:pt x="118" y="917"/>
                  </a:cubicBezTo>
                  <a:lnTo>
                    <a:pt x="118" y="917"/>
                  </a:lnTo>
                  <a:cubicBezTo>
                    <a:pt x="144" y="977"/>
                    <a:pt x="164" y="1003"/>
                    <a:pt x="203" y="1049"/>
                  </a:cubicBezTo>
                  <a:cubicBezTo>
                    <a:pt x="236" y="1082"/>
                    <a:pt x="256" y="1109"/>
                    <a:pt x="302" y="1109"/>
                  </a:cubicBezTo>
                  <a:cubicBezTo>
                    <a:pt x="322" y="1109"/>
                    <a:pt x="342" y="1109"/>
                    <a:pt x="368" y="1109"/>
                  </a:cubicBezTo>
                  <a:cubicBezTo>
                    <a:pt x="388" y="1109"/>
                    <a:pt x="401" y="1102"/>
                    <a:pt x="428" y="1102"/>
                  </a:cubicBezTo>
                  <a:cubicBezTo>
                    <a:pt x="467" y="1102"/>
                    <a:pt x="487" y="1135"/>
                    <a:pt x="533" y="1148"/>
                  </a:cubicBezTo>
                  <a:cubicBezTo>
                    <a:pt x="592" y="1174"/>
                    <a:pt x="626" y="1194"/>
                    <a:pt x="685" y="1221"/>
                  </a:cubicBezTo>
                  <a:cubicBezTo>
                    <a:pt x="685" y="1221"/>
                    <a:pt x="691" y="1214"/>
                    <a:pt x="691" y="1207"/>
                  </a:cubicBezTo>
                  <a:cubicBezTo>
                    <a:pt x="691" y="1194"/>
                    <a:pt x="685" y="1187"/>
                    <a:pt x="685" y="1174"/>
                  </a:cubicBezTo>
                  <a:cubicBezTo>
                    <a:pt x="685" y="1135"/>
                    <a:pt x="685" y="1102"/>
                    <a:pt x="711" y="1069"/>
                  </a:cubicBezTo>
                  <a:cubicBezTo>
                    <a:pt x="731" y="1049"/>
                    <a:pt x="758" y="1049"/>
                    <a:pt x="790" y="1042"/>
                  </a:cubicBezTo>
                  <a:cubicBezTo>
                    <a:pt x="856" y="1016"/>
                    <a:pt x="903" y="1010"/>
                    <a:pt x="975" y="983"/>
                  </a:cubicBezTo>
                  <a:cubicBezTo>
                    <a:pt x="1008" y="970"/>
                    <a:pt x="1034" y="963"/>
                    <a:pt x="1067" y="937"/>
                  </a:cubicBezTo>
                  <a:cubicBezTo>
                    <a:pt x="1087" y="930"/>
                    <a:pt x="1101" y="930"/>
                    <a:pt x="1114" y="911"/>
                  </a:cubicBezTo>
                  <a:cubicBezTo>
                    <a:pt x="1133" y="878"/>
                    <a:pt x="1127" y="851"/>
                    <a:pt x="1140" y="812"/>
                  </a:cubicBezTo>
                  <a:cubicBezTo>
                    <a:pt x="1160" y="779"/>
                    <a:pt x="1180" y="759"/>
                    <a:pt x="1206" y="726"/>
                  </a:cubicBezTo>
                  <a:cubicBezTo>
                    <a:pt x="1239" y="673"/>
                    <a:pt x="1226" y="627"/>
                    <a:pt x="1239" y="568"/>
                  </a:cubicBezTo>
                  <a:cubicBezTo>
                    <a:pt x="1239" y="548"/>
                    <a:pt x="1252" y="541"/>
                    <a:pt x="1265" y="521"/>
                  </a:cubicBezTo>
                  <a:cubicBezTo>
                    <a:pt x="1292" y="462"/>
                    <a:pt x="1305" y="423"/>
                    <a:pt x="1345" y="370"/>
                  </a:cubicBezTo>
                  <a:cubicBezTo>
                    <a:pt x="1397" y="304"/>
                    <a:pt x="1437" y="284"/>
                    <a:pt x="1490" y="218"/>
                  </a:cubicBezTo>
                  <a:cubicBezTo>
                    <a:pt x="1536" y="152"/>
                    <a:pt x="1562" y="99"/>
                    <a:pt x="1602" y="27"/>
                  </a:cubicBezTo>
                  <a:lnTo>
                    <a:pt x="1602" y="27"/>
                  </a:lnTo>
                  <a:cubicBezTo>
                    <a:pt x="1635" y="27"/>
                    <a:pt x="1655" y="0"/>
                    <a:pt x="1688" y="0"/>
                  </a:cubicBezTo>
                  <a:cubicBezTo>
                    <a:pt x="1714" y="0"/>
                    <a:pt x="1720" y="27"/>
                    <a:pt x="1734" y="46"/>
                  </a:cubicBezTo>
                  <a:cubicBezTo>
                    <a:pt x="1767" y="93"/>
                    <a:pt x="1793" y="119"/>
                    <a:pt x="1806" y="178"/>
                  </a:cubicBezTo>
                  <a:cubicBezTo>
                    <a:pt x="1813" y="198"/>
                    <a:pt x="1806" y="218"/>
                    <a:pt x="1819" y="238"/>
                  </a:cubicBezTo>
                  <a:cubicBezTo>
                    <a:pt x="1826" y="251"/>
                    <a:pt x="1846" y="244"/>
                    <a:pt x="1859" y="251"/>
                  </a:cubicBezTo>
                  <a:cubicBezTo>
                    <a:pt x="1892" y="277"/>
                    <a:pt x="1899" y="317"/>
                    <a:pt x="1899" y="357"/>
                  </a:cubicBezTo>
                  <a:cubicBezTo>
                    <a:pt x="1899" y="389"/>
                    <a:pt x="1885" y="409"/>
                    <a:pt x="1885" y="449"/>
                  </a:cubicBezTo>
                  <a:cubicBezTo>
                    <a:pt x="1885" y="521"/>
                    <a:pt x="1899" y="561"/>
                    <a:pt x="1925" y="634"/>
                  </a:cubicBezTo>
                  <a:cubicBezTo>
                    <a:pt x="1945" y="686"/>
                    <a:pt x="1951" y="719"/>
                    <a:pt x="1964" y="772"/>
                  </a:cubicBezTo>
                  <a:cubicBezTo>
                    <a:pt x="2004" y="864"/>
                    <a:pt x="2031" y="924"/>
                    <a:pt x="2031" y="1023"/>
                  </a:cubicBezTo>
                  <a:cubicBezTo>
                    <a:pt x="2031" y="1049"/>
                    <a:pt x="2011" y="1062"/>
                    <a:pt x="1998" y="1082"/>
                  </a:cubicBezTo>
                  <a:cubicBezTo>
                    <a:pt x="2031" y="1102"/>
                    <a:pt x="2044" y="1122"/>
                    <a:pt x="2070" y="1148"/>
                  </a:cubicBezTo>
                  <a:cubicBezTo>
                    <a:pt x="2090" y="1168"/>
                    <a:pt x="2110" y="1174"/>
                    <a:pt x="2116" y="1201"/>
                  </a:cubicBezTo>
                  <a:cubicBezTo>
                    <a:pt x="2123" y="1227"/>
                    <a:pt x="2116" y="1247"/>
                    <a:pt x="2136" y="1273"/>
                  </a:cubicBezTo>
                  <a:cubicBezTo>
                    <a:pt x="2162" y="1300"/>
                    <a:pt x="2195" y="1293"/>
                    <a:pt x="2235" y="1300"/>
                  </a:cubicBezTo>
                  <a:cubicBezTo>
                    <a:pt x="2288" y="1313"/>
                    <a:pt x="2334" y="1293"/>
                    <a:pt x="2380" y="1326"/>
                  </a:cubicBezTo>
                  <a:cubicBezTo>
                    <a:pt x="2406" y="1346"/>
                    <a:pt x="2406" y="1366"/>
                    <a:pt x="2413" y="1392"/>
                  </a:cubicBezTo>
                  <a:cubicBezTo>
                    <a:pt x="2420" y="1418"/>
                    <a:pt x="2433" y="1432"/>
                    <a:pt x="2433" y="1452"/>
                  </a:cubicBezTo>
                  <a:cubicBezTo>
                    <a:pt x="2433" y="1511"/>
                    <a:pt x="2360" y="1531"/>
                    <a:pt x="2301" y="1531"/>
                  </a:cubicBezTo>
                  <a:cubicBezTo>
                    <a:pt x="2301" y="1537"/>
                    <a:pt x="2301" y="1537"/>
                    <a:pt x="2301" y="1544"/>
                  </a:cubicBezTo>
                  <a:cubicBezTo>
                    <a:pt x="2301" y="1603"/>
                    <a:pt x="2420" y="1577"/>
                    <a:pt x="2420" y="1636"/>
                  </a:cubicBezTo>
                  <a:cubicBezTo>
                    <a:pt x="2420" y="1663"/>
                    <a:pt x="2406" y="1682"/>
                    <a:pt x="2380" y="1702"/>
                  </a:cubicBezTo>
                  <a:cubicBezTo>
                    <a:pt x="2281" y="1742"/>
                    <a:pt x="2281" y="1834"/>
                    <a:pt x="2189" y="1887"/>
                  </a:cubicBezTo>
                  <a:cubicBezTo>
                    <a:pt x="2096" y="1939"/>
                    <a:pt x="2057" y="1992"/>
                    <a:pt x="1964" y="2052"/>
                  </a:cubicBezTo>
                  <a:cubicBezTo>
                    <a:pt x="1925" y="2071"/>
                    <a:pt x="1892" y="2071"/>
                    <a:pt x="1852" y="2104"/>
                  </a:cubicBezTo>
                  <a:cubicBezTo>
                    <a:pt x="1767" y="2164"/>
                    <a:pt x="1740" y="2230"/>
                    <a:pt x="1707" y="2329"/>
                  </a:cubicBezTo>
                  <a:cubicBezTo>
                    <a:pt x="1688" y="2381"/>
                    <a:pt x="1674" y="2414"/>
                    <a:pt x="1655" y="2467"/>
                  </a:cubicBezTo>
                  <a:lnTo>
                    <a:pt x="1655" y="2467"/>
                  </a:lnTo>
                  <a:cubicBezTo>
                    <a:pt x="1720" y="2467"/>
                    <a:pt x="1720" y="2467"/>
                    <a:pt x="1720" y="2467"/>
                  </a:cubicBezTo>
                  <a:lnTo>
                    <a:pt x="1720" y="2467"/>
                  </a:lnTo>
                  <a:cubicBezTo>
                    <a:pt x="1720" y="2474"/>
                    <a:pt x="1720" y="2480"/>
                    <a:pt x="1720" y="2494"/>
                  </a:cubicBezTo>
                  <a:cubicBezTo>
                    <a:pt x="1720" y="2540"/>
                    <a:pt x="1688" y="2560"/>
                    <a:pt x="1688" y="2599"/>
                  </a:cubicBezTo>
                  <a:cubicBezTo>
                    <a:pt x="1688" y="2632"/>
                    <a:pt x="1688" y="2645"/>
                    <a:pt x="1688" y="2672"/>
                  </a:cubicBezTo>
                  <a:cubicBezTo>
                    <a:pt x="1688" y="2705"/>
                    <a:pt x="1674" y="2718"/>
                    <a:pt x="1648" y="2738"/>
                  </a:cubicBezTo>
                  <a:cubicBezTo>
                    <a:pt x="1615" y="2777"/>
                    <a:pt x="1615" y="2777"/>
                    <a:pt x="1615" y="2777"/>
                  </a:cubicBezTo>
                  <a:cubicBezTo>
                    <a:pt x="1595" y="2817"/>
                    <a:pt x="1569" y="2830"/>
                    <a:pt x="1536" y="2856"/>
                  </a:cubicBezTo>
                  <a:cubicBezTo>
                    <a:pt x="1503" y="2883"/>
                    <a:pt x="1483" y="2909"/>
                    <a:pt x="1437" y="2909"/>
                  </a:cubicBezTo>
                  <a:cubicBezTo>
                    <a:pt x="1424" y="2909"/>
                    <a:pt x="1417" y="2903"/>
                    <a:pt x="1404" y="2896"/>
                  </a:cubicBezTo>
                  <a:lnTo>
                    <a:pt x="1404" y="2896"/>
                  </a:lnTo>
                  <a:cubicBezTo>
                    <a:pt x="1424" y="2856"/>
                    <a:pt x="1410" y="2830"/>
                    <a:pt x="1444" y="2797"/>
                  </a:cubicBezTo>
                  <a:cubicBezTo>
                    <a:pt x="1410" y="2784"/>
                    <a:pt x="1391" y="2777"/>
                    <a:pt x="1358" y="2757"/>
                  </a:cubicBezTo>
                  <a:cubicBezTo>
                    <a:pt x="1305" y="2731"/>
                    <a:pt x="1265" y="2711"/>
                    <a:pt x="1246" y="2652"/>
                  </a:cubicBezTo>
                  <a:cubicBezTo>
                    <a:pt x="1239" y="2606"/>
                    <a:pt x="1246" y="2553"/>
                    <a:pt x="1199" y="2546"/>
                  </a:cubicBezTo>
                  <a:cubicBezTo>
                    <a:pt x="1147" y="2533"/>
                    <a:pt x="1081" y="2546"/>
                    <a:pt x="1081" y="2494"/>
                  </a:cubicBezTo>
                  <a:cubicBezTo>
                    <a:pt x="1081" y="2461"/>
                    <a:pt x="1081" y="2441"/>
                    <a:pt x="1081" y="2408"/>
                  </a:cubicBezTo>
                  <a:cubicBezTo>
                    <a:pt x="1081" y="2362"/>
                    <a:pt x="1034" y="2349"/>
                    <a:pt x="1002" y="2329"/>
                  </a:cubicBezTo>
                  <a:cubicBezTo>
                    <a:pt x="969" y="2302"/>
                    <a:pt x="955" y="2282"/>
                    <a:pt x="922" y="2256"/>
                  </a:cubicBezTo>
                  <a:cubicBezTo>
                    <a:pt x="856" y="2197"/>
                    <a:pt x="850" y="2137"/>
                    <a:pt x="810" y="2058"/>
                  </a:cubicBezTo>
                  <a:cubicBezTo>
                    <a:pt x="790" y="2012"/>
                    <a:pt x="758" y="1986"/>
                    <a:pt x="751" y="1933"/>
                  </a:cubicBezTo>
                  <a:cubicBezTo>
                    <a:pt x="744" y="1900"/>
                    <a:pt x="744" y="1874"/>
                    <a:pt x="718" y="1847"/>
                  </a:cubicBezTo>
                  <a:cubicBezTo>
                    <a:pt x="665" y="1788"/>
                    <a:pt x="612" y="1781"/>
                    <a:pt x="546" y="1735"/>
                  </a:cubicBezTo>
                  <a:cubicBezTo>
                    <a:pt x="513" y="1722"/>
                    <a:pt x="494" y="1709"/>
                    <a:pt x="480" y="1676"/>
                  </a:cubicBezTo>
                  <a:cubicBezTo>
                    <a:pt x="467" y="1656"/>
                    <a:pt x="474" y="1629"/>
                    <a:pt x="454" y="1623"/>
                  </a:cubicBezTo>
                  <a:cubicBezTo>
                    <a:pt x="434" y="1610"/>
                    <a:pt x="421" y="1623"/>
                    <a:pt x="401" y="1616"/>
                  </a:cubicBezTo>
                  <a:cubicBezTo>
                    <a:pt x="355" y="1610"/>
                    <a:pt x="342" y="1583"/>
                    <a:pt x="302" y="1564"/>
                  </a:cubicBezTo>
                  <a:cubicBezTo>
                    <a:pt x="263" y="1544"/>
                    <a:pt x="243" y="1524"/>
                    <a:pt x="236" y="1484"/>
                  </a:cubicBezTo>
                  <a:cubicBezTo>
                    <a:pt x="223" y="1399"/>
                    <a:pt x="223" y="1333"/>
                    <a:pt x="170" y="1267"/>
                  </a:cubicBezTo>
                  <a:cubicBezTo>
                    <a:pt x="124" y="1214"/>
                    <a:pt x="91" y="1194"/>
                    <a:pt x="38" y="1155"/>
                  </a:cubicBezTo>
                  <a:cubicBezTo>
                    <a:pt x="20" y="1148"/>
                    <a:pt x="0" y="1141"/>
                    <a:pt x="0" y="1122"/>
                  </a:cubicBezTo>
                  <a:cubicBezTo>
                    <a:pt x="0" y="1089"/>
                    <a:pt x="20" y="1069"/>
                    <a:pt x="33" y="1029"/>
                  </a:cubicBezTo>
                  <a:cubicBezTo>
                    <a:pt x="52" y="977"/>
                    <a:pt x="52" y="943"/>
                    <a:pt x="58" y="884"/>
                  </a:cubicBezTo>
                  <a:close/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FB54A5F8-74E7-374F-B15D-83E352756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265" y="5618158"/>
              <a:ext cx="1331825" cy="738187"/>
            </a:xfrm>
            <a:custGeom>
              <a:avLst/>
              <a:gdLst>
                <a:gd name="T0" fmla="*/ 3548 w 3701"/>
                <a:gd name="T1" fmla="*/ 1273 h 2052"/>
                <a:gd name="T2" fmla="*/ 3548 w 3701"/>
                <a:gd name="T3" fmla="*/ 1273 h 2052"/>
                <a:gd name="T4" fmla="*/ 3700 w 3701"/>
                <a:gd name="T5" fmla="*/ 1365 h 2052"/>
                <a:gd name="T6" fmla="*/ 3700 w 3701"/>
                <a:gd name="T7" fmla="*/ 1365 h 2052"/>
                <a:gd name="T8" fmla="*/ 3674 w 3701"/>
                <a:gd name="T9" fmla="*/ 1378 h 2052"/>
                <a:gd name="T10" fmla="*/ 3608 w 3701"/>
                <a:gd name="T11" fmla="*/ 1431 h 2052"/>
                <a:gd name="T12" fmla="*/ 3529 w 3701"/>
                <a:gd name="T13" fmla="*/ 1530 h 2052"/>
                <a:gd name="T14" fmla="*/ 3397 w 3701"/>
                <a:gd name="T15" fmla="*/ 1569 h 2052"/>
                <a:gd name="T16" fmla="*/ 3258 w 3701"/>
                <a:gd name="T17" fmla="*/ 1728 h 2052"/>
                <a:gd name="T18" fmla="*/ 3205 w 3701"/>
                <a:gd name="T19" fmla="*/ 1780 h 2052"/>
                <a:gd name="T20" fmla="*/ 3087 w 3701"/>
                <a:gd name="T21" fmla="*/ 1754 h 2052"/>
                <a:gd name="T22" fmla="*/ 3014 w 3701"/>
                <a:gd name="T23" fmla="*/ 1820 h 2052"/>
                <a:gd name="T24" fmla="*/ 2902 w 3701"/>
                <a:gd name="T25" fmla="*/ 1932 h 2052"/>
                <a:gd name="T26" fmla="*/ 2777 w 3701"/>
                <a:gd name="T27" fmla="*/ 2018 h 2052"/>
                <a:gd name="T28" fmla="*/ 2678 w 3701"/>
                <a:gd name="T29" fmla="*/ 1972 h 2052"/>
                <a:gd name="T30" fmla="*/ 2625 w 3701"/>
                <a:gd name="T31" fmla="*/ 1972 h 2052"/>
                <a:gd name="T32" fmla="*/ 2539 w 3701"/>
                <a:gd name="T33" fmla="*/ 1958 h 2052"/>
                <a:gd name="T34" fmla="*/ 2328 w 3701"/>
                <a:gd name="T35" fmla="*/ 2011 h 2052"/>
                <a:gd name="T36" fmla="*/ 2328 w 3701"/>
                <a:gd name="T37" fmla="*/ 2011 h 2052"/>
                <a:gd name="T38" fmla="*/ 2236 w 3701"/>
                <a:gd name="T39" fmla="*/ 1978 h 2052"/>
                <a:gd name="T40" fmla="*/ 2170 w 3701"/>
                <a:gd name="T41" fmla="*/ 1958 h 2052"/>
                <a:gd name="T42" fmla="*/ 2104 w 3701"/>
                <a:gd name="T43" fmla="*/ 1972 h 2052"/>
                <a:gd name="T44" fmla="*/ 1932 w 3701"/>
                <a:gd name="T45" fmla="*/ 2018 h 2052"/>
                <a:gd name="T46" fmla="*/ 1847 w 3701"/>
                <a:gd name="T47" fmla="*/ 2051 h 2052"/>
                <a:gd name="T48" fmla="*/ 1741 w 3701"/>
                <a:gd name="T49" fmla="*/ 1932 h 2052"/>
                <a:gd name="T50" fmla="*/ 1688 w 3701"/>
                <a:gd name="T51" fmla="*/ 1747 h 2052"/>
                <a:gd name="T52" fmla="*/ 1688 w 3701"/>
                <a:gd name="T53" fmla="*/ 1682 h 2052"/>
                <a:gd name="T54" fmla="*/ 1695 w 3701"/>
                <a:gd name="T55" fmla="*/ 1549 h 2052"/>
                <a:gd name="T56" fmla="*/ 1688 w 3701"/>
                <a:gd name="T57" fmla="*/ 1444 h 2052"/>
                <a:gd name="T58" fmla="*/ 1715 w 3701"/>
                <a:gd name="T59" fmla="*/ 1352 h 2052"/>
                <a:gd name="T60" fmla="*/ 1748 w 3701"/>
                <a:gd name="T61" fmla="*/ 1147 h 2052"/>
                <a:gd name="T62" fmla="*/ 1748 w 3701"/>
                <a:gd name="T63" fmla="*/ 1128 h 2052"/>
                <a:gd name="T64" fmla="*/ 1523 w 3701"/>
                <a:gd name="T65" fmla="*/ 1286 h 2052"/>
                <a:gd name="T66" fmla="*/ 1391 w 3701"/>
                <a:gd name="T67" fmla="*/ 1418 h 2052"/>
                <a:gd name="T68" fmla="*/ 1326 w 3701"/>
                <a:gd name="T69" fmla="*/ 1451 h 2052"/>
                <a:gd name="T70" fmla="*/ 1200 w 3701"/>
                <a:gd name="T71" fmla="*/ 1451 h 2052"/>
                <a:gd name="T72" fmla="*/ 956 w 3701"/>
                <a:gd name="T73" fmla="*/ 1464 h 2052"/>
                <a:gd name="T74" fmla="*/ 864 w 3701"/>
                <a:gd name="T75" fmla="*/ 1358 h 2052"/>
                <a:gd name="T76" fmla="*/ 811 w 3701"/>
                <a:gd name="T77" fmla="*/ 1246 h 2052"/>
                <a:gd name="T78" fmla="*/ 732 w 3701"/>
                <a:gd name="T79" fmla="*/ 1200 h 2052"/>
                <a:gd name="T80" fmla="*/ 521 w 3701"/>
                <a:gd name="T81" fmla="*/ 1141 h 2052"/>
                <a:gd name="T82" fmla="*/ 422 w 3701"/>
                <a:gd name="T83" fmla="*/ 1141 h 2052"/>
                <a:gd name="T84" fmla="*/ 455 w 3701"/>
                <a:gd name="T85" fmla="*/ 989 h 2052"/>
                <a:gd name="T86" fmla="*/ 369 w 3701"/>
                <a:gd name="T87" fmla="*/ 804 h 2052"/>
                <a:gd name="T88" fmla="*/ 283 w 3701"/>
                <a:gd name="T89" fmla="*/ 732 h 2052"/>
                <a:gd name="T90" fmla="*/ 257 w 3701"/>
                <a:gd name="T91" fmla="*/ 633 h 2052"/>
                <a:gd name="T92" fmla="*/ 171 w 3701"/>
                <a:gd name="T93" fmla="*/ 475 h 2052"/>
                <a:gd name="T94" fmla="*/ 151 w 3701"/>
                <a:gd name="T95" fmla="*/ 408 h 2052"/>
                <a:gd name="T96" fmla="*/ 151 w 3701"/>
                <a:gd name="T97" fmla="*/ 343 h 2052"/>
                <a:gd name="T98" fmla="*/ 138 w 3701"/>
                <a:gd name="T99" fmla="*/ 290 h 2052"/>
                <a:gd name="T100" fmla="*/ 66 w 3701"/>
                <a:gd name="T101" fmla="*/ 263 h 2052"/>
                <a:gd name="T102" fmla="*/ 52 w 3701"/>
                <a:gd name="T103" fmla="*/ 211 h 2052"/>
                <a:gd name="T104" fmla="*/ 20 w 3701"/>
                <a:gd name="T105" fmla="*/ 138 h 2052"/>
                <a:gd name="T106" fmla="*/ 132 w 3701"/>
                <a:gd name="T107" fmla="*/ 99 h 2052"/>
                <a:gd name="T108" fmla="*/ 132 w 3701"/>
                <a:gd name="T109" fmla="*/ 19 h 2052"/>
                <a:gd name="T110" fmla="*/ 132 w 3701"/>
                <a:gd name="T111" fmla="*/ 0 h 2052"/>
                <a:gd name="T112" fmla="*/ 132 w 3701"/>
                <a:gd name="T113" fmla="*/ 0 h 2052"/>
                <a:gd name="T114" fmla="*/ 2955 w 3701"/>
                <a:gd name="T115" fmla="*/ 1015 h 2052"/>
                <a:gd name="T116" fmla="*/ 3548 w 3701"/>
                <a:gd name="T117" fmla="*/ 1273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1" h="2052">
                  <a:moveTo>
                    <a:pt x="3548" y="1273"/>
                  </a:moveTo>
                  <a:lnTo>
                    <a:pt x="3548" y="1273"/>
                  </a:lnTo>
                  <a:cubicBezTo>
                    <a:pt x="3601" y="1319"/>
                    <a:pt x="3647" y="1325"/>
                    <a:pt x="3700" y="1365"/>
                  </a:cubicBezTo>
                  <a:lnTo>
                    <a:pt x="3700" y="1365"/>
                  </a:lnTo>
                  <a:cubicBezTo>
                    <a:pt x="3693" y="1365"/>
                    <a:pt x="3680" y="1372"/>
                    <a:pt x="3674" y="1378"/>
                  </a:cubicBezTo>
                  <a:cubicBezTo>
                    <a:pt x="3641" y="1398"/>
                    <a:pt x="3634" y="1411"/>
                    <a:pt x="3608" y="1431"/>
                  </a:cubicBezTo>
                  <a:cubicBezTo>
                    <a:pt x="3568" y="1464"/>
                    <a:pt x="3568" y="1503"/>
                    <a:pt x="3529" y="1530"/>
                  </a:cubicBezTo>
                  <a:cubicBezTo>
                    <a:pt x="3482" y="1556"/>
                    <a:pt x="3436" y="1536"/>
                    <a:pt x="3397" y="1569"/>
                  </a:cubicBezTo>
                  <a:cubicBezTo>
                    <a:pt x="3337" y="1629"/>
                    <a:pt x="3318" y="1675"/>
                    <a:pt x="3258" y="1728"/>
                  </a:cubicBezTo>
                  <a:cubicBezTo>
                    <a:pt x="3232" y="1741"/>
                    <a:pt x="3238" y="1780"/>
                    <a:pt x="3205" y="1780"/>
                  </a:cubicBezTo>
                  <a:cubicBezTo>
                    <a:pt x="3159" y="1780"/>
                    <a:pt x="3133" y="1754"/>
                    <a:pt x="3087" y="1754"/>
                  </a:cubicBezTo>
                  <a:cubicBezTo>
                    <a:pt x="3047" y="1754"/>
                    <a:pt x="3041" y="1794"/>
                    <a:pt x="3014" y="1820"/>
                  </a:cubicBezTo>
                  <a:cubicBezTo>
                    <a:pt x="2968" y="1859"/>
                    <a:pt x="2942" y="1886"/>
                    <a:pt x="2902" y="1932"/>
                  </a:cubicBezTo>
                  <a:cubicBezTo>
                    <a:pt x="2856" y="1972"/>
                    <a:pt x="2836" y="2018"/>
                    <a:pt x="2777" y="2018"/>
                  </a:cubicBezTo>
                  <a:cubicBezTo>
                    <a:pt x="2731" y="2018"/>
                    <a:pt x="2717" y="1991"/>
                    <a:pt x="2678" y="1972"/>
                  </a:cubicBezTo>
                  <a:cubicBezTo>
                    <a:pt x="2658" y="1965"/>
                    <a:pt x="2645" y="1978"/>
                    <a:pt x="2625" y="1972"/>
                  </a:cubicBezTo>
                  <a:cubicBezTo>
                    <a:pt x="2592" y="1972"/>
                    <a:pt x="2572" y="1958"/>
                    <a:pt x="2539" y="1958"/>
                  </a:cubicBezTo>
                  <a:cubicBezTo>
                    <a:pt x="2453" y="1958"/>
                    <a:pt x="2407" y="1978"/>
                    <a:pt x="2328" y="2011"/>
                  </a:cubicBezTo>
                  <a:lnTo>
                    <a:pt x="2328" y="2011"/>
                  </a:lnTo>
                  <a:cubicBezTo>
                    <a:pt x="2289" y="1998"/>
                    <a:pt x="2269" y="1991"/>
                    <a:pt x="2236" y="1978"/>
                  </a:cubicBezTo>
                  <a:cubicBezTo>
                    <a:pt x="2209" y="1972"/>
                    <a:pt x="2196" y="1958"/>
                    <a:pt x="2170" y="1958"/>
                  </a:cubicBezTo>
                  <a:cubicBezTo>
                    <a:pt x="2144" y="1958"/>
                    <a:pt x="2130" y="1965"/>
                    <a:pt x="2104" y="1972"/>
                  </a:cubicBezTo>
                  <a:cubicBezTo>
                    <a:pt x="2038" y="1991"/>
                    <a:pt x="1992" y="1985"/>
                    <a:pt x="1932" y="2018"/>
                  </a:cubicBezTo>
                  <a:cubicBezTo>
                    <a:pt x="1899" y="2031"/>
                    <a:pt x="1880" y="2051"/>
                    <a:pt x="1847" y="2051"/>
                  </a:cubicBezTo>
                  <a:cubicBezTo>
                    <a:pt x="1781" y="2051"/>
                    <a:pt x="1754" y="1991"/>
                    <a:pt x="1741" y="1932"/>
                  </a:cubicBezTo>
                  <a:cubicBezTo>
                    <a:pt x="1715" y="1859"/>
                    <a:pt x="1688" y="1827"/>
                    <a:pt x="1688" y="1747"/>
                  </a:cubicBezTo>
                  <a:cubicBezTo>
                    <a:pt x="1688" y="1721"/>
                    <a:pt x="1688" y="1708"/>
                    <a:pt x="1688" y="1682"/>
                  </a:cubicBezTo>
                  <a:cubicBezTo>
                    <a:pt x="1688" y="1629"/>
                    <a:pt x="1695" y="1602"/>
                    <a:pt x="1695" y="1549"/>
                  </a:cubicBezTo>
                  <a:cubicBezTo>
                    <a:pt x="1695" y="1510"/>
                    <a:pt x="1688" y="1490"/>
                    <a:pt x="1688" y="1444"/>
                  </a:cubicBezTo>
                  <a:cubicBezTo>
                    <a:pt x="1688" y="1411"/>
                    <a:pt x="1708" y="1391"/>
                    <a:pt x="1715" y="1352"/>
                  </a:cubicBezTo>
                  <a:cubicBezTo>
                    <a:pt x="1728" y="1273"/>
                    <a:pt x="1748" y="1226"/>
                    <a:pt x="1748" y="1147"/>
                  </a:cubicBezTo>
                  <a:cubicBezTo>
                    <a:pt x="1748" y="1141"/>
                    <a:pt x="1748" y="1134"/>
                    <a:pt x="1748" y="1128"/>
                  </a:cubicBezTo>
                  <a:cubicBezTo>
                    <a:pt x="1669" y="1200"/>
                    <a:pt x="1609" y="1220"/>
                    <a:pt x="1523" y="1286"/>
                  </a:cubicBezTo>
                  <a:cubicBezTo>
                    <a:pt x="1471" y="1325"/>
                    <a:pt x="1451" y="1372"/>
                    <a:pt x="1391" y="1418"/>
                  </a:cubicBezTo>
                  <a:cubicBezTo>
                    <a:pt x="1372" y="1431"/>
                    <a:pt x="1359" y="1451"/>
                    <a:pt x="1326" y="1451"/>
                  </a:cubicBezTo>
                  <a:cubicBezTo>
                    <a:pt x="1279" y="1451"/>
                    <a:pt x="1253" y="1451"/>
                    <a:pt x="1200" y="1451"/>
                  </a:cubicBezTo>
                  <a:cubicBezTo>
                    <a:pt x="1108" y="1457"/>
                    <a:pt x="1055" y="1464"/>
                    <a:pt x="956" y="1464"/>
                  </a:cubicBezTo>
                  <a:cubicBezTo>
                    <a:pt x="904" y="1464"/>
                    <a:pt x="884" y="1411"/>
                    <a:pt x="864" y="1358"/>
                  </a:cubicBezTo>
                  <a:cubicBezTo>
                    <a:pt x="851" y="1312"/>
                    <a:pt x="837" y="1286"/>
                    <a:pt x="811" y="1246"/>
                  </a:cubicBezTo>
                  <a:cubicBezTo>
                    <a:pt x="791" y="1220"/>
                    <a:pt x="765" y="1213"/>
                    <a:pt x="732" y="1200"/>
                  </a:cubicBezTo>
                  <a:cubicBezTo>
                    <a:pt x="666" y="1147"/>
                    <a:pt x="607" y="1141"/>
                    <a:pt x="521" y="1141"/>
                  </a:cubicBezTo>
                  <a:cubicBezTo>
                    <a:pt x="481" y="1141"/>
                    <a:pt x="462" y="1141"/>
                    <a:pt x="422" y="1141"/>
                  </a:cubicBezTo>
                  <a:cubicBezTo>
                    <a:pt x="455" y="989"/>
                    <a:pt x="455" y="989"/>
                    <a:pt x="455" y="989"/>
                  </a:cubicBezTo>
                  <a:cubicBezTo>
                    <a:pt x="448" y="910"/>
                    <a:pt x="415" y="870"/>
                    <a:pt x="369" y="804"/>
                  </a:cubicBezTo>
                  <a:cubicBezTo>
                    <a:pt x="343" y="771"/>
                    <a:pt x="303" y="771"/>
                    <a:pt x="283" y="732"/>
                  </a:cubicBezTo>
                  <a:cubicBezTo>
                    <a:pt x="270" y="699"/>
                    <a:pt x="283" y="666"/>
                    <a:pt x="257" y="633"/>
                  </a:cubicBezTo>
                  <a:cubicBezTo>
                    <a:pt x="211" y="580"/>
                    <a:pt x="171" y="540"/>
                    <a:pt x="171" y="475"/>
                  </a:cubicBezTo>
                  <a:cubicBezTo>
                    <a:pt x="151" y="408"/>
                    <a:pt x="151" y="408"/>
                    <a:pt x="151" y="408"/>
                  </a:cubicBezTo>
                  <a:cubicBezTo>
                    <a:pt x="151" y="382"/>
                    <a:pt x="151" y="369"/>
                    <a:pt x="151" y="343"/>
                  </a:cubicBezTo>
                  <a:cubicBezTo>
                    <a:pt x="151" y="323"/>
                    <a:pt x="151" y="303"/>
                    <a:pt x="138" y="290"/>
                  </a:cubicBezTo>
                  <a:cubicBezTo>
                    <a:pt x="112" y="277"/>
                    <a:pt x="92" y="283"/>
                    <a:pt x="66" y="263"/>
                  </a:cubicBezTo>
                  <a:cubicBezTo>
                    <a:pt x="52" y="250"/>
                    <a:pt x="59" y="231"/>
                    <a:pt x="52" y="211"/>
                  </a:cubicBezTo>
                  <a:cubicBezTo>
                    <a:pt x="46" y="178"/>
                    <a:pt x="0" y="158"/>
                    <a:pt x="20" y="138"/>
                  </a:cubicBezTo>
                  <a:cubicBezTo>
                    <a:pt x="52" y="105"/>
                    <a:pt x="132" y="145"/>
                    <a:pt x="132" y="99"/>
                  </a:cubicBezTo>
                  <a:cubicBezTo>
                    <a:pt x="132" y="65"/>
                    <a:pt x="132" y="46"/>
                    <a:pt x="132" y="19"/>
                  </a:cubicBezTo>
                  <a:cubicBezTo>
                    <a:pt x="132" y="13"/>
                    <a:pt x="132" y="6"/>
                    <a:pt x="132" y="0"/>
                  </a:cubicBezTo>
                  <a:lnTo>
                    <a:pt x="132" y="0"/>
                  </a:lnTo>
                  <a:cubicBezTo>
                    <a:pt x="2955" y="1015"/>
                    <a:pt x="2955" y="1015"/>
                    <a:pt x="2955" y="1015"/>
                  </a:cubicBezTo>
                  <a:cubicBezTo>
                    <a:pt x="3548" y="1273"/>
                    <a:pt x="3548" y="1273"/>
                    <a:pt x="3548" y="127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2CCD27D2-8175-8743-9D42-77AC61227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119" y="5762620"/>
              <a:ext cx="1268330" cy="1020763"/>
            </a:xfrm>
            <a:custGeom>
              <a:avLst/>
              <a:gdLst>
                <a:gd name="T0" fmla="*/ 0 w 3524"/>
                <a:gd name="T1" fmla="*/ 871 h 2837"/>
                <a:gd name="T2" fmla="*/ 152 w 3524"/>
                <a:gd name="T3" fmla="*/ 963 h 2837"/>
                <a:gd name="T4" fmla="*/ 436 w 3524"/>
                <a:gd name="T5" fmla="*/ 903 h 2837"/>
                <a:gd name="T6" fmla="*/ 561 w 3524"/>
                <a:gd name="T7" fmla="*/ 910 h 2837"/>
                <a:gd name="T8" fmla="*/ 772 w 3524"/>
                <a:gd name="T9" fmla="*/ 877 h 2837"/>
                <a:gd name="T10" fmla="*/ 798 w 3524"/>
                <a:gd name="T11" fmla="*/ 1022 h 2837"/>
                <a:gd name="T12" fmla="*/ 772 w 3524"/>
                <a:gd name="T13" fmla="*/ 1167 h 2837"/>
                <a:gd name="T14" fmla="*/ 851 w 3524"/>
                <a:gd name="T15" fmla="*/ 1471 h 2837"/>
                <a:gd name="T16" fmla="*/ 878 w 3524"/>
                <a:gd name="T17" fmla="*/ 1840 h 2837"/>
                <a:gd name="T18" fmla="*/ 911 w 3524"/>
                <a:gd name="T19" fmla="*/ 2005 h 2837"/>
                <a:gd name="T20" fmla="*/ 957 w 3524"/>
                <a:gd name="T21" fmla="*/ 2012 h 2837"/>
                <a:gd name="T22" fmla="*/ 1174 w 3524"/>
                <a:gd name="T23" fmla="*/ 2150 h 2837"/>
                <a:gd name="T24" fmla="*/ 1359 w 3524"/>
                <a:gd name="T25" fmla="*/ 2315 h 2837"/>
                <a:gd name="T26" fmla="*/ 1517 w 3524"/>
                <a:gd name="T27" fmla="*/ 2328 h 2837"/>
                <a:gd name="T28" fmla="*/ 1649 w 3524"/>
                <a:gd name="T29" fmla="*/ 2295 h 2837"/>
                <a:gd name="T30" fmla="*/ 1874 w 3524"/>
                <a:gd name="T31" fmla="*/ 2348 h 2837"/>
                <a:gd name="T32" fmla="*/ 2111 w 3524"/>
                <a:gd name="T33" fmla="*/ 2533 h 2837"/>
                <a:gd name="T34" fmla="*/ 2335 w 3524"/>
                <a:gd name="T35" fmla="*/ 2579 h 2837"/>
                <a:gd name="T36" fmla="*/ 2520 w 3524"/>
                <a:gd name="T37" fmla="*/ 2704 h 2837"/>
                <a:gd name="T38" fmla="*/ 2645 w 3524"/>
                <a:gd name="T39" fmla="*/ 2783 h 2837"/>
                <a:gd name="T40" fmla="*/ 2883 w 3524"/>
                <a:gd name="T41" fmla="*/ 2829 h 2837"/>
                <a:gd name="T42" fmla="*/ 3048 w 3524"/>
                <a:gd name="T43" fmla="*/ 2836 h 2837"/>
                <a:gd name="T44" fmla="*/ 3134 w 3524"/>
                <a:gd name="T45" fmla="*/ 2724 h 2837"/>
                <a:gd name="T46" fmla="*/ 3430 w 3524"/>
                <a:gd name="T47" fmla="*/ 2289 h 2837"/>
                <a:gd name="T48" fmla="*/ 3523 w 3524"/>
                <a:gd name="T49" fmla="*/ 2084 h 2837"/>
                <a:gd name="T50" fmla="*/ 3450 w 3524"/>
                <a:gd name="T51" fmla="*/ 1893 h 2837"/>
                <a:gd name="T52" fmla="*/ 3371 w 3524"/>
                <a:gd name="T53" fmla="*/ 1589 h 2837"/>
                <a:gd name="T54" fmla="*/ 3153 w 3524"/>
                <a:gd name="T55" fmla="*/ 1537 h 2837"/>
                <a:gd name="T56" fmla="*/ 2870 w 3524"/>
                <a:gd name="T57" fmla="*/ 1280 h 2837"/>
                <a:gd name="T58" fmla="*/ 2764 w 3524"/>
                <a:gd name="T59" fmla="*/ 600 h 2837"/>
                <a:gd name="T60" fmla="*/ 2593 w 3524"/>
                <a:gd name="T61" fmla="*/ 396 h 2837"/>
                <a:gd name="T62" fmla="*/ 2381 w 3524"/>
                <a:gd name="T63" fmla="*/ 396 h 2837"/>
                <a:gd name="T64" fmla="*/ 1669 w 3524"/>
                <a:gd name="T65" fmla="*/ 0 h 2837"/>
                <a:gd name="T66" fmla="*/ 1531 w 3524"/>
                <a:gd name="T67" fmla="*/ 138 h 2837"/>
                <a:gd name="T68" fmla="*/ 1379 w 3524"/>
                <a:gd name="T69" fmla="*/ 323 h 2837"/>
                <a:gd name="T70" fmla="*/ 1102 w 3524"/>
                <a:gd name="T71" fmla="*/ 534 h 2837"/>
                <a:gd name="T72" fmla="*/ 944 w 3524"/>
                <a:gd name="T73" fmla="*/ 627 h 2837"/>
                <a:gd name="T74" fmla="*/ 792 w 3524"/>
                <a:gd name="T75" fmla="*/ 692 h 2837"/>
                <a:gd name="T76" fmla="*/ 667 w 3524"/>
                <a:gd name="T77" fmla="*/ 673 h 2837"/>
                <a:gd name="T78" fmla="*/ 423 w 3524"/>
                <a:gd name="T79" fmla="*/ 699 h 2837"/>
                <a:gd name="T80" fmla="*/ 126 w 3524"/>
                <a:gd name="T81" fmla="*/ 844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24" h="2837">
                  <a:moveTo>
                    <a:pt x="0" y="871"/>
                  </a:moveTo>
                  <a:lnTo>
                    <a:pt x="0" y="871"/>
                  </a:lnTo>
                  <a:cubicBezTo>
                    <a:pt x="53" y="917"/>
                    <a:pt x="99" y="923"/>
                    <a:pt x="152" y="963"/>
                  </a:cubicBezTo>
                  <a:lnTo>
                    <a:pt x="152" y="963"/>
                  </a:lnTo>
                  <a:cubicBezTo>
                    <a:pt x="198" y="950"/>
                    <a:pt x="238" y="956"/>
                    <a:pt x="284" y="937"/>
                  </a:cubicBezTo>
                  <a:cubicBezTo>
                    <a:pt x="337" y="910"/>
                    <a:pt x="376" y="910"/>
                    <a:pt x="436" y="903"/>
                  </a:cubicBezTo>
                  <a:cubicBezTo>
                    <a:pt x="469" y="897"/>
                    <a:pt x="488" y="884"/>
                    <a:pt x="515" y="884"/>
                  </a:cubicBezTo>
                  <a:cubicBezTo>
                    <a:pt x="535" y="884"/>
                    <a:pt x="541" y="910"/>
                    <a:pt x="561" y="910"/>
                  </a:cubicBezTo>
                  <a:cubicBezTo>
                    <a:pt x="594" y="910"/>
                    <a:pt x="614" y="910"/>
                    <a:pt x="647" y="910"/>
                  </a:cubicBezTo>
                  <a:cubicBezTo>
                    <a:pt x="693" y="910"/>
                    <a:pt x="733" y="903"/>
                    <a:pt x="772" y="877"/>
                  </a:cubicBezTo>
                  <a:cubicBezTo>
                    <a:pt x="772" y="890"/>
                    <a:pt x="772" y="903"/>
                    <a:pt x="772" y="923"/>
                  </a:cubicBezTo>
                  <a:cubicBezTo>
                    <a:pt x="772" y="963"/>
                    <a:pt x="798" y="983"/>
                    <a:pt x="798" y="1022"/>
                  </a:cubicBezTo>
                  <a:cubicBezTo>
                    <a:pt x="798" y="1049"/>
                    <a:pt x="798" y="1062"/>
                    <a:pt x="798" y="1088"/>
                  </a:cubicBezTo>
                  <a:cubicBezTo>
                    <a:pt x="798" y="1121"/>
                    <a:pt x="772" y="1134"/>
                    <a:pt x="772" y="1167"/>
                  </a:cubicBezTo>
                  <a:cubicBezTo>
                    <a:pt x="766" y="1200"/>
                    <a:pt x="779" y="1233"/>
                    <a:pt x="752" y="1260"/>
                  </a:cubicBezTo>
                  <a:cubicBezTo>
                    <a:pt x="752" y="1345"/>
                    <a:pt x="845" y="1385"/>
                    <a:pt x="851" y="1471"/>
                  </a:cubicBezTo>
                  <a:cubicBezTo>
                    <a:pt x="845" y="1543"/>
                    <a:pt x="831" y="1616"/>
                    <a:pt x="825" y="1688"/>
                  </a:cubicBezTo>
                  <a:cubicBezTo>
                    <a:pt x="825" y="1754"/>
                    <a:pt x="831" y="1800"/>
                    <a:pt x="878" y="1840"/>
                  </a:cubicBezTo>
                  <a:cubicBezTo>
                    <a:pt x="897" y="1860"/>
                    <a:pt x="930" y="1867"/>
                    <a:pt x="930" y="1893"/>
                  </a:cubicBezTo>
                  <a:cubicBezTo>
                    <a:pt x="930" y="1939"/>
                    <a:pt x="911" y="1959"/>
                    <a:pt x="911" y="2005"/>
                  </a:cubicBezTo>
                  <a:cubicBezTo>
                    <a:pt x="911" y="2012"/>
                    <a:pt x="911" y="2018"/>
                    <a:pt x="911" y="2025"/>
                  </a:cubicBezTo>
                  <a:cubicBezTo>
                    <a:pt x="924" y="2018"/>
                    <a:pt x="944" y="2012"/>
                    <a:pt x="957" y="2012"/>
                  </a:cubicBezTo>
                  <a:cubicBezTo>
                    <a:pt x="1003" y="2012"/>
                    <a:pt x="1016" y="2051"/>
                    <a:pt x="1062" y="2078"/>
                  </a:cubicBezTo>
                  <a:cubicBezTo>
                    <a:pt x="1102" y="2104"/>
                    <a:pt x="1128" y="2124"/>
                    <a:pt x="1174" y="2150"/>
                  </a:cubicBezTo>
                  <a:cubicBezTo>
                    <a:pt x="1221" y="2170"/>
                    <a:pt x="1214" y="2223"/>
                    <a:pt x="1240" y="2269"/>
                  </a:cubicBezTo>
                  <a:cubicBezTo>
                    <a:pt x="1273" y="2308"/>
                    <a:pt x="1313" y="2308"/>
                    <a:pt x="1359" y="2315"/>
                  </a:cubicBezTo>
                  <a:cubicBezTo>
                    <a:pt x="1392" y="2328"/>
                    <a:pt x="1405" y="2354"/>
                    <a:pt x="1445" y="2354"/>
                  </a:cubicBezTo>
                  <a:cubicBezTo>
                    <a:pt x="1471" y="2354"/>
                    <a:pt x="1491" y="2341"/>
                    <a:pt x="1517" y="2328"/>
                  </a:cubicBezTo>
                  <a:cubicBezTo>
                    <a:pt x="1537" y="2315"/>
                    <a:pt x="1551" y="2322"/>
                    <a:pt x="1577" y="2315"/>
                  </a:cubicBezTo>
                  <a:cubicBezTo>
                    <a:pt x="1603" y="2315"/>
                    <a:pt x="1623" y="2295"/>
                    <a:pt x="1649" y="2295"/>
                  </a:cubicBezTo>
                  <a:cubicBezTo>
                    <a:pt x="1722" y="2295"/>
                    <a:pt x="1748" y="2341"/>
                    <a:pt x="1821" y="2348"/>
                  </a:cubicBezTo>
                  <a:cubicBezTo>
                    <a:pt x="1841" y="2348"/>
                    <a:pt x="1854" y="2348"/>
                    <a:pt x="1874" y="2348"/>
                  </a:cubicBezTo>
                  <a:cubicBezTo>
                    <a:pt x="1907" y="2348"/>
                    <a:pt x="1913" y="2381"/>
                    <a:pt x="1933" y="2407"/>
                  </a:cubicBezTo>
                  <a:cubicBezTo>
                    <a:pt x="1999" y="2467"/>
                    <a:pt x="2039" y="2493"/>
                    <a:pt x="2111" y="2533"/>
                  </a:cubicBezTo>
                  <a:cubicBezTo>
                    <a:pt x="2203" y="2513"/>
                    <a:pt x="2203" y="2513"/>
                    <a:pt x="2203" y="2513"/>
                  </a:cubicBezTo>
                  <a:cubicBezTo>
                    <a:pt x="2256" y="2533"/>
                    <a:pt x="2276" y="2566"/>
                    <a:pt x="2335" y="2579"/>
                  </a:cubicBezTo>
                  <a:cubicBezTo>
                    <a:pt x="2375" y="2592"/>
                    <a:pt x="2408" y="2592"/>
                    <a:pt x="2434" y="2618"/>
                  </a:cubicBezTo>
                  <a:cubicBezTo>
                    <a:pt x="2467" y="2651"/>
                    <a:pt x="2500" y="2665"/>
                    <a:pt x="2520" y="2704"/>
                  </a:cubicBezTo>
                  <a:cubicBezTo>
                    <a:pt x="2533" y="2750"/>
                    <a:pt x="2527" y="2816"/>
                    <a:pt x="2573" y="2816"/>
                  </a:cubicBezTo>
                  <a:cubicBezTo>
                    <a:pt x="2606" y="2816"/>
                    <a:pt x="2612" y="2783"/>
                    <a:pt x="2645" y="2783"/>
                  </a:cubicBezTo>
                  <a:cubicBezTo>
                    <a:pt x="2665" y="2783"/>
                    <a:pt x="2678" y="2790"/>
                    <a:pt x="2698" y="2796"/>
                  </a:cubicBezTo>
                  <a:cubicBezTo>
                    <a:pt x="2771" y="2796"/>
                    <a:pt x="2810" y="2829"/>
                    <a:pt x="2883" y="2829"/>
                  </a:cubicBezTo>
                  <a:cubicBezTo>
                    <a:pt x="2922" y="2829"/>
                    <a:pt x="2949" y="2816"/>
                    <a:pt x="2988" y="2816"/>
                  </a:cubicBezTo>
                  <a:cubicBezTo>
                    <a:pt x="3015" y="2816"/>
                    <a:pt x="3028" y="2829"/>
                    <a:pt x="3048" y="2836"/>
                  </a:cubicBezTo>
                  <a:lnTo>
                    <a:pt x="3048" y="2836"/>
                  </a:lnTo>
                  <a:cubicBezTo>
                    <a:pt x="3067" y="2783"/>
                    <a:pt x="3094" y="2770"/>
                    <a:pt x="3134" y="2724"/>
                  </a:cubicBezTo>
                  <a:cubicBezTo>
                    <a:pt x="3206" y="2625"/>
                    <a:pt x="3252" y="2579"/>
                    <a:pt x="3345" y="2486"/>
                  </a:cubicBezTo>
                  <a:cubicBezTo>
                    <a:pt x="3404" y="2427"/>
                    <a:pt x="3410" y="2374"/>
                    <a:pt x="3430" y="2289"/>
                  </a:cubicBezTo>
                  <a:cubicBezTo>
                    <a:pt x="3443" y="2236"/>
                    <a:pt x="3457" y="2203"/>
                    <a:pt x="3483" y="2150"/>
                  </a:cubicBezTo>
                  <a:cubicBezTo>
                    <a:pt x="3496" y="2124"/>
                    <a:pt x="3523" y="2110"/>
                    <a:pt x="3523" y="2084"/>
                  </a:cubicBezTo>
                  <a:cubicBezTo>
                    <a:pt x="3523" y="2051"/>
                    <a:pt x="3509" y="2038"/>
                    <a:pt x="3509" y="2005"/>
                  </a:cubicBezTo>
                  <a:cubicBezTo>
                    <a:pt x="3490" y="1965"/>
                    <a:pt x="3450" y="1946"/>
                    <a:pt x="3450" y="1893"/>
                  </a:cubicBezTo>
                  <a:cubicBezTo>
                    <a:pt x="3450" y="1834"/>
                    <a:pt x="3516" y="1814"/>
                    <a:pt x="3516" y="1748"/>
                  </a:cubicBezTo>
                  <a:cubicBezTo>
                    <a:pt x="3516" y="1662"/>
                    <a:pt x="3450" y="1623"/>
                    <a:pt x="3371" y="1589"/>
                  </a:cubicBezTo>
                  <a:cubicBezTo>
                    <a:pt x="3318" y="1563"/>
                    <a:pt x="3285" y="1537"/>
                    <a:pt x="3226" y="1537"/>
                  </a:cubicBezTo>
                  <a:cubicBezTo>
                    <a:pt x="3199" y="1537"/>
                    <a:pt x="3180" y="1537"/>
                    <a:pt x="3153" y="1537"/>
                  </a:cubicBezTo>
                  <a:cubicBezTo>
                    <a:pt x="3074" y="1537"/>
                    <a:pt x="3021" y="1517"/>
                    <a:pt x="2962" y="1457"/>
                  </a:cubicBezTo>
                  <a:cubicBezTo>
                    <a:pt x="2909" y="1405"/>
                    <a:pt x="2903" y="1352"/>
                    <a:pt x="2870" y="1280"/>
                  </a:cubicBezTo>
                  <a:cubicBezTo>
                    <a:pt x="2804" y="1134"/>
                    <a:pt x="2764" y="1042"/>
                    <a:pt x="2764" y="884"/>
                  </a:cubicBezTo>
                  <a:cubicBezTo>
                    <a:pt x="2764" y="772"/>
                    <a:pt x="2764" y="712"/>
                    <a:pt x="2764" y="600"/>
                  </a:cubicBezTo>
                  <a:cubicBezTo>
                    <a:pt x="2711" y="508"/>
                    <a:pt x="2659" y="468"/>
                    <a:pt x="2593" y="396"/>
                  </a:cubicBezTo>
                  <a:lnTo>
                    <a:pt x="2593" y="396"/>
                  </a:lnTo>
                  <a:cubicBezTo>
                    <a:pt x="2566" y="396"/>
                    <a:pt x="2553" y="396"/>
                    <a:pt x="2527" y="396"/>
                  </a:cubicBezTo>
                  <a:cubicBezTo>
                    <a:pt x="2474" y="396"/>
                    <a:pt x="2441" y="396"/>
                    <a:pt x="2381" y="396"/>
                  </a:cubicBezTo>
                  <a:cubicBezTo>
                    <a:pt x="2157" y="6"/>
                    <a:pt x="2157" y="6"/>
                    <a:pt x="2157" y="6"/>
                  </a:cubicBezTo>
                  <a:cubicBezTo>
                    <a:pt x="1669" y="0"/>
                    <a:pt x="1669" y="0"/>
                    <a:pt x="1669" y="0"/>
                  </a:cubicBezTo>
                  <a:cubicBezTo>
                    <a:pt x="1630" y="33"/>
                    <a:pt x="1616" y="59"/>
                    <a:pt x="1583" y="99"/>
                  </a:cubicBezTo>
                  <a:cubicBezTo>
                    <a:pt x="1570" y="119"/>
                    <a:pt x="1557" y="145"/>
                    <a:pt x="1531" y="138"/>
                  </a:cubicBezTo>
                  <a:cubicBezTo>
                    <a:pt x="1452" y="138"/>
                    <a:pt x="1372" y="185"/>
                    <a:pt x="1372" y="264"/>
                  </a:cubicBezTo>
                  <a:cubicBezTo>
                    <a:pt x="1372" y="290"/>
                    <a:pt x="1379" y="297"/>
                    <a:pt x="1379" y="323"/>
                  </a:cubicBezTo>
                  <a:cubicBezTo>
                    <a:pt x="1379" y="396"/>
                    <a:pt x="1326" y="429"/>
                    <a:pt x="1267" y="462"/>
                  </a:cubicBezTo>
                  <a:cubicBezTo>
                    <a:pt x="1201" y="495"/>
                    <a:pt x="1168" y="508"/>
                    <a:pt x="1102" y="534"/>
                  </a:cubicBezTo>
                  <a:cubicBezTo>
                    <a:pt x="1042" y="560"/>
                    <a:pt x="983" y="547"/>
                    <a:pt x="950" y="600"/>
                  </a:cubicBezTo>
                  <a:cubicBezTo>
                    <a:pt x="944" y="607"/>
                    <a:pt x="950" y="620"/>
                    <a:pt x="944" y="627"/>
                  </a:cubicBezTo>
                  <a:cubicBezTo>
                    <a:pt x="917" y="653"/>
                    <a:pt x="891" y="659"/>
                    <a:pt x="858" y="666"/>
                  </a:cubicBezTo>
                  <a:cubicBezTo>
                    <a:pt x="831" y="673"/>
                    <a:pt x="818" y="692"/>
                    <a:pt x="792" y="692"/>
                  </a:cubicBezTo>
                  <a:cubicBezTo>
                    <a:pt x="759" y="692"/>
                    <a:pt x="739" y="692"/>
                    <a:pt x="713" y="692"/>
                  </a:cubicBezTo>
                  <a:cubicBezTo>
                    <a:pt x="693" y="692"/>
                    <a:pt x="686" y="679"/>
                    <a:pt x="667" y="673"/>
                  </a:cubicBezTo>
                  <a:cubicBezTo>
                    <a:pt x="607" y="653"/>
                    <a:pt x="568" y="640"/>
                    <a:pt x="495" y="640"/>
                  </a:cubicBezTo>
                  <a:cubicBezTo>
                    <a:pt x="462" y="640"/>
                    <a:pt x="449" y="679"/>
                    <a:pt x="423" y="699"/>
                  </a:cubicBezTo>
                  <a:cubicBezTo>
                    <a:pt x="356" y="739"/>
                    <a:pt x="310" y="752"/>
                    <a:pt x="251" y="798"/>
                  </a:cubicBezTo>
                  <a:cubicBezTo>
                    <a:pt x="211" y="831"/>
                    <a:pt x="179" y="831"/>
                    <a:pt x="126" y="844"/>
                  </a:cubicBezTo>
                  <a:cubicBezTo>
                    <a:pt x="80" y="857"/>
                    <a:pt x="53" y="864"/>
                    <a:pt x="0" y="87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86A36602-F2C4-9B4D-8BF8-6308F0001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887" y="3910007"/>
              <a:ext cx="3185904" cy="2165350"/>
            </a:xfrm>
            <a:custGeom>
              <a:avLst/>
              <a:gdLst>
                <a:gd name="T0" fmla="*/ 8027 w 8852"/>
                <a:gd name="T1" fmla="*/ 5184 h 6017"/>
                <a:gd name="T2" fmla="*/ 7928 w 8852"/>
                <a:gd name="T3" fmla="*/ 5534 h 6017"/>
                <a:gd name="T4" fmla="*/ 6009 w 8852"/>
                <a:gd name="T5" fmla="*/ 5541 h 6017"/>
                <a:gd name="T6" fmla="*/ 5573 w 8852"/>
                <a:gd name="T7" fmla="*/ 5151 h 6017"/>
                <a:gd name="T8" fmla="*/ 4947 w 8852"/>
                <a:gd name="T9" fmla="*/ 5283 h 6017"/>
                <a:gd name="T10" fmla="*/ 4683 w 8852"/>
                <a:gd name="T11" fmla="*/ 5607 h 6017"/>
                <a:gd name="T12" fmla="*/ 4360 w 8852"/>
                <a:gd name="T13" fmla="*/ 5772 h 6017"/>
                <a:gd name="T14" fmla="*/ 4129 w 8852"/>
                <a:gd name="T15" fmla="*/ 5837 h 6017"/>
                <a:gd name="T16" fmla="*/ 3839 w 8852"/>
                <a:gd name="T17" fmla="*/ 5844 h 6017"/>
                <a:gd name="T18" fmla="*/ 3416 w 8852"/>
                <a:gd name="T19" fmla="*/ 6016 h 6017"/>
                <a:gd name="T20" fmla="*/ 0 w 8852"/>
                <a:gd name="T21" fmla="*/ 4743 h 6017"/>
                <a:gd name="T22" fmla="*/ 59 w 8852"/>
                <a:gd name="T23" fmla="*/ 4591 h 6017"/>
                <a:gd name="T24" fmla="*/ 290 w 8852"/>
                <a:gd name="T25" fmla="*/ 4380 h 6017"/>
                <a:gd name="T26" fmla="*/ 336 w 8852"/>
                <a:gd name="T27" fmla="*/ 4017 h 6017"/>
                <a:gd name="T28" fmla="*/ 389 w 8852"/>
                <a:gd name="T29" fmla="*/ 3753 h 6017"/>
                <a:gd name="T30" fmla="*/ 712 w 8852"/>
                <a:gd name="T31" fmla="*/ 3516 h 6017"/>
                <a:gd name="T32" fmla="*/ 903 w 8852"/>
                <a:gd name="T33" fmla="*/ 3463 h 6017"/>
                <a:gd name="T34" fmla="*/ 1299 w 8852"/>
                <a:gd name="T35" fmla="*/ 3311 h 6017"/>
                <a:gd name="T36" fmla="*/ 1596 w 8852"/>
                <a:gd name="T37" fmla="*/ 3153 h 6017"/>
                <a:gd name="T38" fmla="*/ 1814 w 8852"/>
                <a:gd name="T39" fmla="*/ 3212 h 6017"/>
                <a:gd name="T40" fmla="*/ 2051 w 8852"/>
                <a:gd name="T41" fmla="*/ 2368 h 6017"/>
                <a:gd name="T42" fmla="*/ 2150 w 8852"/>
                <a:gd name="T43" fmla="*/ 1847 h 6017"/>
                <a:gd name="T44" fmla="*/ 2084 w 8852"/>
                <a:gd name="T45" fmla="*/ 1570 h 6017"/>
                <a:gd name="T46" fmla="*/ 1899 w 8852"/>
                <a:gd name="T47" fmla="*/ 1254 h 6017"/>
                <a:gd name="T48" fmla="*/ 1767 w 8852"/>
                <a:gd name="T49" fmla="*/ 1003 h 6017"/>
                <a:gd name="T50" fmla="*/ 2051 w 8852"/>
                <a:gd name="T51" fmla="*/ 772 h 6017"/>
                <a:gd name="T52" fmla="*/ 2256 w 8852"/>
                <a:gd name="T53" fmla="*/ 666 h 6017"/>
                <a:gd name="T54" fmla="*/ 1952 w 8852"/>
                <a:gd name="T55" fmla="*/ 489 h 6017"/>
                <a:gd name="T56" fmla="*/ 1919 w 8852"/>
                <a:gd name="T57" fmla="*/ 146 h 6017"/>
                <a:gd name="T58" fmla="*/ 2460 w 8852"/>
                <a:gd name="T59" fmla="*/ 146 h 6017"/>
                <a:gd name="T60" fmla="*/ 2783 w 8852"/>
                <a:gd name="T61" fmla="*/ 20 h 6017"/>
                <a:gd name="T62" fmla="*/ 3027 w 8852"/>
                <a:gd name="T63" fmla="*/ 20 h 6017"/>
                <a:gd name="T64" fmla="*/ 3212 w 8852"/>
                <a:gd name="T65" fmla="*/ 93 h 6017"/>
                <a:gd name="T66" fmla="*/ 3370 w 8852"/>
                <a:gd name="T67" fmla="*/ 376 h 6017"/>
                <a:gd name="T68" fmla="*/ 3555 w 8852"/>
                <a:gd name="T69" fmla="*/ 508 h 6017"/>
                <a:gd name="T70" fmla="*/ 4149 w 8852"/>
                <a:gd name="T71" fmla="*/ 528 h 6017"/>
                <a:gd name="T72" fmla="*/ 4755 w 8852"/>
                <a:gd name="T73" fmla="*/ 172 h 6017"/>
                <a:gd name="T74" fmla="*/ 5217 w 8852"/>
                <a:gd name="T75" fmla="*/ 33 h 6017"/>
                <a:gd name="T76" fmla="*/ 5455 w 8852"/>
                <a:gd name="T77" fmla="*/ 422 h 6017"/>
                <a:gd name="T78" fmla="*/ 5646 w 8852"/>
                <a:gd name="T79" fmla="*/ 726 h 6017"/>
                <a:gd name="T80" fmla="*/ 5692 w 8852"/>
                <a:gd name="T81" fmla="*/ 1043 h 6017"/>
                <a:gd name="T82" fmla="*/ 5864 w 8852"/>
                <a:gd name="T83" fmla="*/ 1531 h 6017"/>
                <a:gd name="T84" fmla="*/ 6081 w 8852"/>
                <a:gd name="T85" fmla="*/ 1775 h 6017"/>
                <a:gd name="T86" fmla="*/ 6239 w 8852"/>
                <a:gd name="T87" fmla="*/ 1511 h 6017"/>
                <a:gd name="T88" fmla="*/ 6609 w 8852"/>
                <a:gd name="T89" fmla="*/ 1491 h 6017"/>
                <a:gd name="T90" fmla="*/ 6780 w 8852"/>
                <a:gd name="T91" fmla="*/ 1280 h 6017"/>
                <a:gd name="T92" fmla="*/ 7156 w 8852"/>
                <a:gd name="T93" fmla="*/ 1036 h 6017"/>
                <a:gd name="T94" fmla="*/ 7334 w 8852"/>
                <a:gd name="T95" fmla="*/ 442 h 6017"/>
                <a:gd name="T96" fmla="*/ 7374 w 8852"/>
                <a:gd name="T97" fmla="*/ 1273 h 6017"/>
                <a:gd name="T98" fmla="*/ 7532 w 8852"/>
                <a:gd name="T99" fmla="*/ 1478 h 6017"/>
                <a:gd name="T100" fmla="*/ 7717 w 8852"/>
                <a:gd name="T101" fmla="*/ 1689 h 6017"/>
                <a:gd name="T102" fmla="*/ 7941 w 8852"/>
                <a:gd name="T103" fmla="*/ 1900 h 6017"/>
                <a:gd name="T104" fmla="*/ 8205 w 8852"/>
                <a:gd name="T105" fmla="*/ 1959 h 6017"/>
                <a:gd name="T106" fmla="*/ 8541 w 8852"/>
                <a:gd name="T107" fmla="*/ 2091 h 6017"/>
                <a:gd name="T108" fmla="*/ 8851 w 8852"/>
                <a:gd name="T109" fmla="*/ 2210 h 6017"/>
                <a:gd name="T110" fmla="*/ 8218 w 8852"/>
                <a:gd name="T111" fmla="*/ 4505 h 6017"/>
                <a:gd name="T112" fmla="*/ 8119 w 8852"/>
                <a:gd name="T113" fmla="*/ 4716 h 6017"/>
                <a:gd name="T114" fmla="*/ 8139 w 8852"/>
                <a:gd name="T115" fmla="*/ 4901 h 6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52" h="6017">
                  <a:moveTo>
                    <a:pt x="8139" y="4901"/>
                  </a:moveTo>
                  <a:lnTo>
                    <a:pt x="8139" y="4901"/>
                  </a:lnTo>
                  <a:cubicBezTo>
                    <a:pt x="8073" y="5000"/>
                    <a:pt x="8027" y="5066"/>
                    <a:pt x="8027" y="5184"/>
                  </a:cubicBezTo>
                  <a:cubicBezTo>
                    <a:pt x="8027" y="5211"/>
                    <a:pt x="8040" y="5224"/>
                    <a:pt x="8040" y="5250"/>
                  </a:cubicBezTo>
                  <a:cubicBezTo>
                    <a:pt x="8040" y="5283"/>
                    <a:pt x="8007" y="5297"/>
                    <a:pt x="7994" y="5330"/>
                  </a:cubicBezTo>
                  <a:cubicBezTo>
                    <a:pt x="7961" y="5409"/>
                    <a:pt x="7928" y="5448"/>
                    <a:pt x="7928" y="5534"/>
                  </a:cubicBezTo>
                  <a:cubicBezTo>
                    <a:pt x="7928" y="5547"/>
                    <a:pt x="7928" y="5554"/>
                    <a:pt x="7928" y="5560"/>
                  </a:cubicBezTo>
                  <a:cubicBezTo>
                    <a:pt x="6009" y="5541"/>
                    <a:pt x="6009" y="5541"/>
                    <a:pt x="6009" y="5541"/>
                  </a:cubicBezTo>
                  <a:lnTo>
                    <a:pt x="6009" y="5541"/>
                  </a:lnTo>
                  <a:cubicBezTo>
                    <a:pt x="5982" y="5541"/>
                    <a:pt x="5969" y="5541"/>
                    <a:pt x="5943" y="5541"/>
                  </a:cubicBezTo>
                  <a:cubicBezTo>
                    <a:pt x="5890" y="5541"/>
                    <a:pt x="5857" y="5541"/>
                    <a:pt x="5797" y="5541"/>
                  </a:cubicBezTo>
                  <a:cubicBezTo>
                    <a:pt x="5573" y="5151"/>
                    <a:pt x="5573" y="5151"/>
                    <a:pt x="5573" y="5151"/>
                  </a:cubicBezTo>
                  <a:cubicBezTo>
                    <a:pt x="5085" y="5145"/>
                    <a:pt x="5085" y="5145"/>
                    <a:pt x="5085" y="5145"/>
                  </a:cubicBezTo>
                  <a:cubicBezTo>
                    <a:pt x="5046" y="5178"/>
                    <a:pt x="5032" y="5204"/>
                    <a:pt x="4999" y="5244"/>
                  </a:cubicBezTo>
                  <a:cubicBezTo>
                    <a:pt x="4986" y="5264"/>
                    <a:pt x="4973" y="5290"/>
                    <a:pt x="4947" y="5283"/>
                  </a:cubicBezTo>
                  <a:cubicBezTo>
                    <a:pt x="4868" y="5283"/>
                    <a:pt x="4788" y="5330"/>
                    <a:pt x="4788" y="5409"/>
                  </a:cubicBezTo>
                  <a:cubicBezTo>
                    <a:pt x="4788" y="5435"/>
                    <a:pt x="4795" y="5442"/>
                    <a:pt x="4795" y="5468"/>
                  </a:cubicBezTo>
                  <a:cubicBezTo>
                    <a:pt x="4795" y="5541"/>
                    <a:pt x="4742" y="5574"/>
                    <a:pt x="4683" y="5607"/>
                  </a:cubicBezTo>
                  <a:cubicBezTo>
                    <a:pt x="4617" y="5640"/>
                    <a:pt x="4584" y="5653"/>
                    <a:pt x="4518" y="5679"/>
                  </a:cubicBezTo>
                  <a:cubicBezTo>
                    <a:pt x="4458" y="5705"/>
                    <a:pt x="4399" y="5692"/>
                    <a:pt x="4366" y="5745"/>
                  </a:cubicBezTo>
                  <a:cubicBezTo>
                    <a:pt x="4360" y="5752"/>
                    <a:pt x="4366" y="5765"/>
                    <a:pt x="4360" y="5772"/>
                  </a:cubicBezTo>
                  <a:cubicBezTo>
                    <a:pt x="4333" y="5798"/>
                    <a:pt x="4307" y="5804"/>
                    <a:pt x="4274" y="5811"/>
                  </a:cubicBezTo>
                  <a:cubicBezTo>
                    <a:pt x="4247" y="5818"/>
                    <a:pt x="4234" y="5837"/>
                    <a:pt x="4208" y="5837"/>
                  </a:cubicBezTo>
                  <a:cubicBezTo>
                    <a:pt x="4175" y="5837"/>
                    <a:pt x="4155" y="5837"/>
                    <a:pt x="4129" y="5837"/>
                  </a:cubicBezTo>
                  <a:cubicBezTo>
                    <a:pt x="4109" y="5837"/>
                    <a:pt x="4102" y="5824"/>
                    <a:pt x="4083" y="5818"/>
                  </a:cubicBezTo>
                  <a:cubicBezTo>
                    <a:pt x="4023" y="5798"/>
                    <a:pt x="3984" y="5785"/>
                    <a:pt x="3911" y="5785"/>
                  </a:cubicBezTo>
                  <a:cubicBezTo>
                    <a:pt x="3878" y="5785"/>
                    <a:pt x="3865" y="5824"/>
                    <a:pt x="3839" y="5844"/>
                  </a:cubicBezTo>
                  <a:cubicBezTo>
                    <a:pt x="3772" y="5884"/>
                    <a:pt x="3726" y="5897"/>
                    <a:pt x="3667" y="5943"/>
                  </a:cubicBezTo>
                  <a:cubicBezTo>
                    <a:pt x="3627" y="5976"/>
                    <a:pt x="3595" y="5976"/>
                    <a:pt x="3542" y="5989"/>
                  </a:cubicBezTo>
                  <a:cubicBezTo>
                    <a:pt x="3496" y="6002"/>
                    <a:pt x="3469" y="6009"/>
                    <a:pt x="3416" y="6016"/>
                  </a:cubicBezTo>
                  <a:lnTo>
                    <a:pt x="3416" y="6016"/>
                  </a:lnTo>
                  <a:cubicBezTo>
                    <a:pt x="2823" y="5758"/>
                    <a:pt x="2823" y="5758"/>
                    <a:pt x="2823" y="5758"/>
                  </a:cubicBezTo>
                  <a:cubicBezTo>
                    <a:pt x="0" y="4743"/>
                    <a:pt x="0" y="4743"/>
                    <a:pt x="0" y="4743"/>
                  </a:cubicBezTo>
                  <a:lnTo>
                    <a:pt x="0" y="4743"/>
                  </a:lnTo>
                  <a:cubicBezTo>
                    <a:pt x="6" y="4710"/>
                    <a:pt x="26" y="4690"/>
                    <a:pt x="39" y="4657"/>
                  </a:cubicBezTo>
                  <a:cubicBezTo>
                    <a:pt x="46" y="4637"/>
                    <a:pt x="46" y="4617"/>
                    <a:pt x="59" y="4591"/>
                  </a:cubicBezTo>
                  <a:cubicBezTo>
                    <a:pt x="79" y="4564"/>
                    <a:pt x="99" y="4551"/>
                    <a:pt x="125" y="4532"/>
                  </a:cubicBezTo>
                  <a:cubicBezTo>
                    <a:pt x="184" y="4499"/>
                    <a:pt x="231" y="4499"/>
                    <a:pt x="290" y="4466"/>
                  </a:cubicBezTo>
                  <a:cubicBezTo>
                    <a:pt x="323" y="4452"/>
                    <a:pt x="290" y="4413"/>
                    <a:pt x="290" y="4380"/>
                  </a:cubicBezTo>
                  <a:cubicBezTo>
                    <a:pt x="290" y="4301"/>
                    <a:pt x="231" y="4268"/>
                    <a:pt x="231" y="4189"/>
                  </a:cubicBezTo>
                  <a:cubicBezTo>
                    <a:pt x="231" y="4142"/>
                    <a:pt x="231" y="4109"/>
                    <a:pt x="263" y="4083"/>
                  </a:cubicBezTo>
                  <a:cubicBezTo>
                    <a:pt x="297" y="4063"/>
                    <a:pt x="323" y="4057"/>
                    <a:pt x="336" y="4017"/>
                  </a:cubicBezTo>
                  <a:cubicBezTo>
                    <a:pt x="349" y="3991"/>
                    <a:pt x="343" y="3971"/>
                    <a:pt x="356" y="3938"/>
                  </a:cubicBezTo>
                  <a:cubicBezTo>
                    <a:pt x="369" y="3885"/>
                    <a:pt x="389" y="3852"/>
                    <a:pt x="389" y="3799"/>
                  </a:cubicBezTo>
                  <a:cubicBezTo>
                    <a:pt x="389" y="3780"/>
                    <a:pt x="369" y="3760"/>
                    <a:pt x="389" y="3753"/>
                  </a:cubicBezTo>
                  <a:cubicBezTo>
                    <a:pt x="455" y="3694"/>
                    <a:pt x="527" y="3700"/>
                    <a:pt x="587" y="3641"/>
                  </a:cubicBezTo>
                  <a:cubicBezTo>
                    <a:pt x="600" y="3621"/>
                    <a:pt x="600" y="3608"/>
                    <a:pt x="620" y="3595"/>
                  </a:cubicBezTo>
                  <a:cubicBezTo>
                    <a:pt x="659" y="3575"/>
                    <a:pt x="673" y="3549"/>
                    <a:pt x="712" y="3516"/>
                  </a:cubicBezTo>
                  <a:cubicBezTo>
                    <a:pt x="732" y="3503"/>
                    <a:pt x="752" y="3536"/>
                    <a:pt x="778" y="3536"/>
                  </a:cubicBezTo>
                  <a:cubicBezTo>
                    <a:pt x="798" y="3536"/>
                    <a:pt x="804" y="3522"/>
                    <a:pt x="818" y="3509"/>
                  </a:cubicBezTo>
                  <a:cubicBezTo>
                    <a:pt x="844" y="3483"/>
                    <a:pt x="870" y="3483"/>
                    <a:pt x="903" y="3463"/>
                  </a:cubicBezTo>
                  <a:cubicBezTo>
                    <a:pt x="936" y="3437"/>
                    <a:pt x="956" y="3410"/>
                    <a:pt x="996" y="3404"/>
                  </a:cubicBezTo>
                  <a:cubicBezTo>
                    <a:pt x="1081" y="3391"/>
                    <a:pt x="1128" y="3371"/>
                    <a:pt x="1207" y="3351"/>
                  </a:cubicBezTo>
                  <a:cubicBezTo>
                    <a:pt x="1246" y="3338"/>
                    <a:pt x="1273" y="3331"/>
                    <a:pt x="1299" y="3311"/>
                  </a:cubicBezTo>
                  <a:cubicBezTo>
                    <a:pt x="1319" y="3298"/>
                    <a:pt x="1332" y="3305"/>
                    <a:pt x="1345" y="3285"/>
                  </a:cubicBezTo>
                  <a:cubicBezTo>
                    <a:pt x="1378" y="3245"/>
                    <a:pt x="1385" y="3212"/>
                    <a:pt x="1431" y="3186"/>
                  </a:cubicBezTo>
                  <a:cubicBezTo>
                    <a:pt x="1484" y="3146"/>
                    <a:pt x="1530" y="3153"/>
                    <a:pt x="1596" y="3153"/>
                  </a:cubicBezTo>
                  <a:cubicBezTo>
                    <a:pt x="1662" y="3153"/>
                    <a:pt x="1688" y="3219"/>
                    <a:pt x="1754" y="3219"/>
                  </a:cubicBezTo>
                  <a:cubicBezTo>
                    <a:pt x="1774" y="3219"/>
                    <a:pt x="1794" y="3212"/>
                    <a:pt x="1814" y="3212"/>
                  </a:cubicBezTo>
                  <a:lnTo>
                    <a:pt x="1814" y="3212"/>
                  </a:lnTo>
                  <a:cubicBezTo>
                    <a:pt x="1827" y="3127"/>
                    <a:pt x="1860" y="3107"/>
                    <a:pt x="1886" y="3028"/>
                  </a:cubicBezTo>
                  <a:cubicBezTo>
                    <a:pt x="1945" y="2856"/>
                    <a:pt x="1965" y="2751"/>
                    <a:pt x="2005" y="2566"/>
                  </a:cubicBezTo>
                  <a:cubicBezTo>
                    <a:pt x="2025" y="2494"/>
                    <a:pt x="2051" y="2447"/>
                    <a:pt x="2051" y="2368"/>
                  </a:cubicBezTo>
                  <a:cubicBezTo>
                    <a:pt x="2051" y="2335"/>
                    <a:pt x="2051" y="2315"/>
                    <a:pt x="2051" y="2283"/>
                  </a:cubicBezTo>
                  <a:cubicBezTo>
                    <a:pt x="2130" y="1933"/>
                    <a:pt x="2130" y="1933"/>
                    <a:pt x="2130" y="1933"/>
                  </a:cubicBezTo>
                  <a:cubicBezTo>
                    <a:pt x="2137" y="1900"/>
                    <a:pt x="2150" y="1880"/>
                    <a:pt x="2150" y="1847"/>
                  </a:cubicBezTo>
                  <a:cubicBezTo>
                    <a:pt x="2150" y="1814"/>
                    <a:pt x="2150" y="1801"/>
                    <a:pt x="2150" y="1775"/>
                  </a:cubicBezTo>
                  <a:cubicBezTo>
                    <a:pt x="2150" y="1735"/>
                    <a:pt x="2124" y="1722"/>
                    <a:pt x="2110" y="1689"/>
                  </a:cubicBezTo>
                  <a:cubicBezTo>
                    <a:pt x="2097" y="1643"/>
                    <a:pt x="2110" y="1610"/>
                    <a:pt x="2084" y="1570"/>
                  </a:cubicBezTo>
                  <a:cubicBezTo>
                    <a:pt x="2044" y="1524"/>
                    <a:pt x="1985" y="1517"/>
                    <a:pt x="1985" y="1458"/>
                  </a:cubicBezTo>
                  <a:cubicBezTo>
                    <a:pt x="1985" y="1425"/>
                    <a:pt x="1998" y="1405"/>
                    <a:pt x="1998" y="1366"/>
                  </a:cubicBezTo>
                  <a:cubicBezTo>
                    <a:pt x="1998" y="1306"/>
                    <a:pt x="1945" y="1287"/>
                    <a:pt x="1899" y="1254"/>
                  </a:cubicBezTo>
                  <a:cubicBezTo>
                    <a:pt x="1860" y="1234"/>
                    <a:pt x="1846" y="1214"/>
                    <a:pt x="1814" y="1188"/>
                  </a:cubicBezTo>
                  <a:cubicBezTo>
                    <a:pt x="1781" y="1168"/>
                    <a:pt x="1734" y="1161"/>
                    <a:pt x="1734" y="1115"/>
                  </a:cubicBezTo>
                  <a:cubicBezTo>
                    <a:pt x="1734" y="1075"/>
                    <a:pt x="1761" y="1049"/>
                    <a:pt x="1767" y="1003"/>
                  </a:cubicBezTo>
                  <a:cubicBezTo>
                    <a:pt x="1774" y="963"/>
                    <a:pt x="1774" y="924"/>
                    <a:pt x="1807" y="897"/>
                  </a:cubicBezTo>
                  <a:cubicBezTo>
                    <a:pt x="1860" y="864"/>
                    <a:pt x="1893" y="858"/>
                    <a:pt x="1952" y="838"/>
                  </a:cubicBezTo>
                  <a:cubicBezTo>
                    <a:pt x="1992" y="818"/>
                    <a:pt x="2005" y="772"/>
                    <a:pt x="2051" y="772"/>
                  </a:cubicBezTo>
                  <a:cubicBezTo>
                    <a:pt x="2110" y="772"/>
                    <a:pt x="2143" y="792"/>
                    <a:pt x="2203" y="792"/>
                  </a:cubicBezTo>
                  <a:cubicBezTo>
                    <a:pt x="2223" y="798"/>
                    <a:pt x="2262" y="792"/>
                    <a:pt x="2269" y="779"/>
                  </a:cubicBezTo>
                  <a:cubicBezTo>
                    <a:pt x="2269" y="739"/>
                    <a:pt x="2269" y="713"/>
                    <a:pt x="2256" y="666"/>
                  </a:cubicBezTo>
                  <a:cubicBezTo>
                    <a:pt x="2236" y="607"/>
                    <a:pt x="2209" y="561"/>
                    <a:pt x="2143" y="541"/>
                  </a:cubicBezTo>
                  <a:cubicBezTo>
                    <a:pt x="2117" y="535"/>
                    <a:pt x="2090" y="541"/>
                    <a:pt x="2058" y="535"/>
                  </a:cubicBezTo>
                  <a:cubicBezTo>
                    <a:pt x="2018" y="521"/>
                    <a:pt x="1985" y="495"/>
                    <a:pt x="1952" y="489"/>
                  </a:cubicBezTo>
                  <a:cubicBezTo>
                    <a:pt x="1945" y="436"/>
                    <a:pt x="1945" y="409"/>
                    <a:pt x="1945" y="357"/>
                  </a:cubicBezTo>
                  <a:cubicBezTo>
                    <a:pt x="1945" y="291"/>
                    <a:pt x="1919" y="251"/>
                    <a:pt x="1919" y="185"/>
                  </a:cubicBezTo>
                  <a:cubicBezTo>
                    <a:pt x="1919" y="165"/>
                    <a:pt x="1919" y="159"/>
                    <a:pt x="1919" y="146"/>
                  </a:cubicBezTo>
                  <a:cubicBezTo>
                    <a:pt x="2025" y="132"/>
                    <a:pt x="2084" y="106"/>
                    <a:pt x="2189" y="106"/>
                  </a:cubicBezTo>
                  <a:cubicBezTo>
                    <a:pt x="2249" y="106"/>
                    <a:pt x="2282" y="106"/>
                    <a:pt x="2341" y="106"/>
                  </a:cubicBezTo>
                  <a:cubicBezTo>
                    <a:pt x="2387" y="106"/>
                    <a:pt x="2414" y="132"/>
                    <a:pt x="2460" y="146"/>
                  </a:cubicBezTo>
                  <a:cubicBezTo>
                    <a:pt x="2546" y="165"/>
                    <a:pt x="2599" y="172"/>
                    <a:pt x="2691" y="172"/>
                  </a:cubicBezTo>
                  <a:cubicBezTo>
                    <a:pt x="2711" y="172"/>
                    <a:pt x="2717" y="139"/>
                    <a:pt x="2724" y="119"/>
                  </a:cubicBezTo>
                  <a:cubicBezTo>
                    <a:pt x="2730" y="73"/>
                    <a:pt x="2737" y="20"/>
                    <a:pt x="2783" y="20"/>
                  </a:cubicBezTo>
                  <a:cubicBezTo>
                    <a:pt x="2836" y="20"/>
                    <a:pt x="2843" y="106"/>
                    <a:pt x="2902" y="106"/>
                  </a:cubicBezTo>
                  <a:cubicBezTo>
                    <a:pt x="2928" y="106"/>
                    <a:pt x="2942" y="79"/>
                    <a:pt x="2968" y="60"/>
                  </a:cubicBezTo>
                  <a:cubicBezTo>
                    <a:pt x="2988" y="47"/>
                    <a:pt x="3007" y="40"/>
                    <a:pt x="3027" y="20"/>
                  </a:cubicBezTo>
                  <a:cubicBezTo>
                    <a:pt x="3034" y="7"/>
                    <a:pt x="3041" y="0"/>
                    <a:pt x="3060" y="0"/>
                  </a:cubicBezTo>
                  <a:cubicBezTo>
                    <a:pt x="3080" y="0"/>
                    <a:pt x="3087" y="20"/>
                    <a:pt x="3100" y="27"/>
                  </a:cubicBezTo>
                  <a:cubicBezTo>
                    <a:pt x="3146" y="53"/>
                    <a:pt x="3179" y="60"/>
                    <a:pt x="3212" y="93"/>
                  </a:cubicBezTo>
                  <a:cubicBezTo>
                    <a:pt x="3252" y="132"/>
                    <a:pt x="3245" y="172"/>
                    <a:pt x="3258" y="231"/>
                  </a:cubicBezTo>
                  <a:cubicBezTo>
                    <a:pt x="3271" y="291"/>
                    <a:pt x="3298" y="317"/>
                    <a:pt x="3298" y="383"/>
                  </a:cubicBezTo>
                  <a:cubicBezTo>
                    <a:pt x="3331" y="383"/>
                    <a:pt x="3344" y="376"/>
                    <a:pt x="3370" y="376"/>
                  </a:cubicBezTo>
                  <a:cubicBezTo>
                    <a:pt x="3397" y="376"/>
                    <a:pt x="3403" y="376"/>
                    <a:pt x="3423" y="363"/>
                  </a:cubicBezTo>
                  <a:lnTo>
                    <a:pt x="3423" y="363"/>
                  </a:lnTo>
                  <a:cubicBezTo>
                    <a:pt x="3463" y="429"/>
                    <a:pt x="3496" y="462"/>
                    <a:pt x="3555" y="508"/>
                  </a:cubicBezTo>
                  <a:cubicBezTo>
                    <a:pt x="3568" y="521"/>
                    <a:pt x="3575" y="535"/>
                    <a:pt x="3588" y="548"/>
                  </a:cubicBezTo>
                  <a:cubicBezTo>
                    <a:pt x="3660" y="601"/>
                    <a:pt x="3713" y="620"/>
                    <a:pt x="3799" y="620"/>
                  </a:cubicBezTo>
                  <a:cubicBezTo>
                    <a:pt x="3944" y="620"/>
                    <a:pt x="4017" y="581"/>
                    <a:pt x="4149" y="528"/>
                  </a:cubicBezTo>
                  <a:cubicBezTo>
                    <a:pt x="4214" y="495"/>
                    <a:pt x="4234" y="442"/>
                    <a:pt x="4294" y="409"/>
                  </a:cubicBezTo>
                  <a:cubicBezTo>
                    <a:pt x="4346" y="383"/>
                    <a:pt x="4386" y="390"/>
                    <a:pt x="4445" y="370"/>
                  </a:cubicBezTo>
                  <a:cubicBezTo>
                    <a:pt x="4590" y="337"/>
                    <a:pt x="4637" y="251"/>
                    <a:pt x="4755" y="172"/>
                  </a:cubicBezTo>
                  <a:cubicBezTo>
                    <a:pt x="4881" y="99"/>
                    <a:pt x="4973" y="86"/>
                    <a:pt x="5085" y="0"/>
                  </a:cubicBezTo>
                  <a:lnTo>
                    <a:pt x="5085" y="0"/>
                  </a:lnTo>
                  <a:cubicBezTo>
                    <a:pt x="5138" y="0"/>
                    <a:pt x="5178" y="7"/>
                    <a:pt x="5217" y="33"/>
                  </a:cubicBezTo>
                  <a:cubicBezTo>
                    <a:pt x="5243" y="53"/>
                    <a:pt x="5276" y="60"/>
                    <a:pt x="5283" y="93"/>
                  </a:cubicBezTo>
                  <a:cubicBezTo>
                    <a:pt x="5309" y="178"/>
                    <a:pt x="5329" y="218"/>
                    <a:pt x="5356" y="304"/>
                  </a:cubicBezTo>
                  <a:cubicBezTo>
                    <a:pt x="5375" y="357"/>
                    <a:pt x="5408" y="390"/>
                    <a:pt x="5455" y="422"/>
                  </a:cubicBezTo>
                  <a:cubicBezTo>
                    <a:pt x="5494" y="442"/>
                    <a:pt x="5507" y="469"/>
                    <a:pt x="5547" y="495"/>
                  </a:cubicBezTo>
                  <a:cubicBezTo>
                    <a:pt x="5600" y="541"/>
                    <a:pt x="5646" y="581"/>
                    <a:pt x="5646" y="653"/>
                  </a:cubicBezTo>
                  <a:cubicBezTo>
                    <a:pt x="5646" y="680"/>
                    <a:pt x="5646" y="700"/>
                    <a:pt x="5646" y="726"/>
                  </a:cubicBezTo>
                  <a:cubicBezTo>
                    <a:pt x="5659" y="805"/>
                    <a:pt x="5659" y="805"/>
                    <a:pt x="5659" y="805"/>
                  </a:cubicBezTo>
                  <a:cubicBezTo>
                    <a:pt x="5659" y="845"/>
                    <a:pt x="5659" y="864"/>
                    <a:pt x="5659" y="904"/>
                  </a:cubicBezTo>
                  <a:cubicBezTo>
                    <a:pt x="5659" y="963"/>
                    <a:pt x="5666" y="996"/>
                    <a:pt x="5692" y="1043"/>
                  </a:cubicBezTo>
                  <a:cubicBezTo>
                    <a:pt x="5738" y="1102"/>
                    <a:pt x="5791" y="1135"/>
                    <a:pt x="5791" y="1214"/>
                  </a:cubicBezTo>
                  <a:cubicBezTo>
                    <a:pt x="5791" y="1240"/>
                    <a:pt x="5791" y="1254"/>
                    <a:pt x="5791" y="1287"/>
                  </a:cubicBezTo>
                  <a:cubicBezTo>
                    <a:pt x="5791" y="1386"/>
                    <a:pt x="5844" y="1432"/>
                    <a:pt x="5864" y="1531"/>
                  </a:cubicBezTo>
                  <a:cubicBezTo>
                    <a:pt x="5877" y="1570"/>
                    <a:pt x="5870" y="1590"/>
                    <a:pt x="5870" y="1630"/>
                  </a:cubicBezTo>
                  <a:cubicBezTo>
                    <a:pt x="5883" y="1695"/>
                    <a:pt x="5916" y="1748"/>
                    <a:pt x="5982" y="1755"/>
                  </a:cubicBezTo>
                  <a:cubicBezTo>
                    <a:pt x="6022" y="1761"/>
                    <a:pt x="6041" y="1768"/>
                    <a:pt x="6081" y="1775"/>
                  </a:cubicBezTo>
                  <a:cubicBezTo>
                    <a:pt x="6101" y="1781"/>
                    <a:pt x="6134" y="1794"/>
                    <a:pt x="6140" y="1775"/>
                  </a:cubicBezTo>
                  <a:cubicBezTo>
                    <a:pt x="6160" y="1722"/>
                    <a:pt x="6160" y="1682"/>
                    <a:pt x="6180" y="1630"/>
                  </a:cubicBezTo>
                  <a:cubicBezTo>
                    <a:pt x="6193" y="1583"/>
                    <a:pt x="6220" y="1557"/>
                    <a:pt x="6239" y="1511"/>
                  </a:cubicBezTo>
                  <a:cubicBezTo>
                    <a:pt x="6253" y="1478"/>
                    <a:pt x="6259" y="1451"/>
                    <a:pt x="6286" y="1425"/>
                  </a:cubicBezTo>
                  <a:cubicBezTo>
                    <a:pt x="6338" y="1372"/>
                    <a:pt x="6411" y="1372"/>
                    <a:pt x="6477" y="1405"/>
                  </a:cubicBezTo>
                  <a:cubicBezTo>
                    <a:pt x="6530" y="1425"/>
                    <a:pt x="6550" y="1491"/>
                    <a:pt x="6609" y="1491"/>
                  </a:cubicBezTo>
                  <a:cubicBezTo>
                    <a:pt x="6662" y="1491"/>
                    <a:pt x="6721" y="1471"/>
                    <a:pt x="6721" y="1418"/>
                  </a:cubicBezTo>
                  <a:cubicBezTo>
                    <a:pt x="6721" y="1386"/>
                    <a:pt x="6721" y="1372"/>
                    <a:pt x="6721" y="1339"/>
                  </a:cubicBezTo>
                  <a:cubicBezTo>
                    <a:pt x="6721" y="1306"/>
                    <a:pt x="6754" y="1293"/>
                    <a:pt x="6780" y="1280"/>
                  </a:cubicBezTo>
                  <a:cubicBezTo>
                    <a:pt x="6826" y="1267"/>
                    <a:pt x="6853" y="1240"/>
                    <a:pt x="6899" y="1220"/>
                  </a:cubicBezTo>
                  <a:cubicBezTo>
                    <a:pt x="6978" y="1181"/>
                    <a:pt x="6998" y="1141"/>
                    <a:pt x="7077" y="1089"/>
                  </a:cubicBezTo>
                  <a:cubicBezTo>
                    <a:pt x="7097" y="1062"/>
                    <a:pt x="7117" y="1036"/>
                    <a:pt x="7156" y="1036"/>
                  </a:cubicBezTo>
                  <a:cubicBezTo>
                    <a:pt x="7189" y="1036"/>
                    <a:pt x="7209" y="1036"/>
                    <a:pt x="7242" y="1036"/>
                  </a:cubicBezTo>
                  <a:cubicBezTo>
                    <a:pt x="7288" y="1036"/>
                    <a:pt x="7315" y="1036"/>
                    <a:pt x="7361" y="1049"/>
                  </a:cubicBezTo>
                  <a:cubicBezTo>
                    <a:pt x="7334" y="442"/>
                    <a:pt x="7334" y="442"/>
                    <a:pt x="7334" y="442"/>
                  </a:cubicBezTo>
                  <a:cubicBezTo>
                    <a:pt x="7361" y="1049"/>
                    <a:pt x="7361" y="1049"/>
                    <a:pt x="7361" y="1049"/>
                  </a:cubicBezTo>
                  <a:cubicBezTo>
                    <a:pt x="7361" y="1089"/>
                    <a:pt x="7374" y="1115"/>
                    <a:pt x="7374" y="1155"/>
                  </a:cubicBezTo>
                  <a:cubicBezTo>
                    <a:pt x="7374" y="1201"/>
                    <a:pt x="7374" y="1227"/>
                    <a:pt x="7374" y="1273"/>
                  </a:cubicBezTo>
                  <a:cubicBezTo>
                    <a:pt x="7374" y="1306"/>
                    <a:pt x="7387" y="1319"/>
                    <a:pt x="7413" y="1346"/>
                  </a:cubicBezTo>
                  <a:cubicBezTo>
                    <a:pt x="7447" y="1379"/>
                    <a:pt x="7453" y="1412"/>
                    <a:pt x="7493" y="1438"/>
                  </a:cubicBezTo>
                  <a:cubicBezTo>
                    <a:pt x="7506" y="1458"/>
                    <a:pt x="7519" y="1458"/>
                    <a:pt x="7532" y="1478"/>
                  </a:cubicBezTo>
                  <a:cubicBezTo>
                    <a:pt x="7565" y="1517"/>
                    <a:pt x="7572" y="1557"/>
                    <a:pt x="7618" y="1570"/>
                  </a:cubicBezTo>
                  <a:cubicBezTo>
                    <a:pt x="7658" y="1577"/>
                    <a:pt x="7697" y="1583"/>
                    <a:pt x="7704" y="1616"/>
                  </a:cubicBezTo>
                  <a:cubicBezTo>
                    <a:pt x="7704" y="1649"/>
                    <a:pt x="7710" y="1662"/>
                    <a:pt x="7717" y="1689"/>
                  </a:cubicBezTo>
                  <a:cubicBezTo>
                    <a:pt x="7724" y="1715"/>
                    <a:pt x="7717" y="1735"/>
                    <a:pt x="7730" y="1761"/>
                  </a:cubicBezTo>
                  <a:cubicBezTo>
                    <a:pt x="7756" y="1788"/>
                    <a:pt x="7783" y="1794"/>
                    <a:pt x="7809" y="1814"/>
                  </a:cubicBezTo>
                  <a:cubicBezTo>
                    <a:pt x="7855" y="1854"/>
                    <a:pt x="7895" y="1860"/>
                    <a:pt x="7941" y="1900"/>
                  </a:cubicBezTo>
                  <a:cubicBezTo>
                    <a:pt x="7974" y="1920"/>
                    <a:pt x="7981" y="1959"/>
                    <a:pt x="8027" y="1959"/>
                  </a:cubicBezTo>
                  <a:cubicBezTo>
                    <a:pt x="8053" y="1959"/>
                    <a:pt x="8066" y="1953"/>
                    <a:pt x="8093" y="1953"/>
                  </a:cubicBezTo>
                  <a:cubicBezTo>
                    <a:pt x="8139" y="1953"/>
                    <a:pt x="8159" y="1959"/>
                    <a:pt x="8205" y="1959"/>
                  </a:cubicBezTo>
                  <a:cubicBezTo>
                    <a:pt x="8251" y="1966"/>
                    <a:pt x="8278" y="1946"/>
                    <a:pt x="8324" y="1959"/>
                  </a:cubicBezTo>
                  <a:cubicBezTo>
                    <a:pt x="8370" y="1979"/>
                    <a:pt x="8383" y="2012"/>
                    <a:pt x="8429" y="2038"/>
                  </a:cubicBezTo>
                  <a:cubicBezTo>
                    <a:pt x="8462" y="2071"/>
                    <a:pt x="8495" y="2071"/>
                    <a:pt x="8541" y="2091"/>
                  </a:cubicBezTo>
                  <a:cubicBezTo>
                    <a:pt x="8581" y="2104"/>
                    <a:pt x="8581" y="2137"/>
                    <a:pt x="8621" y="2157"/>
                  </a:cubicBezTo>
                  <a:cubicBezTo>
                    <a:pt x="8653" y="2177"/>
                    <a:pt x="8673" y="2164"/>
                    <a:pt x="8713" y="2164"/>
                  </a:cubicBezTo>
                  <a:cubicBezTo>
                    <a:pt x="8766" y="2177"/>
                    <a:pt x="8799" y="2190"/>
                    <a:pt x="8851" y="2210"/>
                  </a:cubicBezTo>
                  <a:cubicBezTo>
                    <a:pt x="8291" y="4446"/>
                    <a:pt x="8291" y="4446"/>
                    <a:pt x="8291" y="4446"/>
                  </a:cubicBezTo>
                  <a:cubicBezTo>
                    <a:pt x="8284" y="4446"/>
                    <a:pt x="8278" y="4439"/>
                    <a:pt x="8264" y="4439"/>
                  </a:cubicBezTo>
                  <a:cubicBezTo>
                    <a:pt x="8231" y="4439"/>
                    <a:pt x="8238" y="4479"/>
                    <a:pt x="8218" y="4505"/>
                  </a:cubicBezTo>
                  <a:cubicBezTo>
                    <a:pt x="8212" y="4518"/>
                    <a:pt x="8198" y="4518"/>
                    <a:pt x="8185" y="4525"/>
                  </a:cubicBezTo>
                  <a:cubicBezTo>
                    <a:pt x="8159" y="4551"/>
                    <a:pt x="8119" y="4564"/>
                    <a:pt x="8119" y="4611"/>
                  </a:cubicBezTo>
                  <a:cubicBezTo>
                    <a:pt x="8119" y="4650"/>
                    <a:pt x="8119" y="4677"/>
                    <a:pt x="8119" y="4716"/>
                  </a:cubicBezTo>
                  <a:cubicBezTo>
                    <a:pt x="8119" y="4749"/>
                    <a:pt x="8146" y="4756"/>
                    <a:pt x="8146" y="4782"/>
                  </a:cubicBezTo>
                  <a:cubicBezTo>
                    <a:pt x="8146" y="4802"/>
                    <a:pt x="8133" y="4815"/>
                    <a:pt x="8133" y="4835"/>
                  </a:cubicBezTo>
                  <a:cubicBezTo>
                    <a:pt x="8133" y="4861"/>
                    <a:pt x="8139" y="4875"/>
                    <a:pt x="8139" y="4901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B12AFB02-3571-EA49-BA08-175C3E897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5500" y="6634157"/>
              <a:ext cx="1325476" cy="1314450"/>
            </a:xfrm>
            <a:custGeom>
              <a:avLst/>
              <a:gdLst>
                <a:gd name="T0" fmla="*/ 2915 w 3681"/>
                <a:gd name="T1" fmla="*/ 2215 h 3653"/>
                <a:gd name="T2" fmla="*/ 2915 w 3681"/>
                <a:gd name="T3" fmla="*/ 2492 h 3653"/>
                <a:gd name="T4" fmla="*/ 2875 w 3681"/>
                <a:gd name="T5" fmla="*/ 2762 h 3653"/>
                <a:gd name="T6" fmla="*/ 2823 w 3681"/>
                <a:gd name="T7" fmla="*/ 3138 h 3653"/>
                <a:gd name="T8" fmla="*/ 2480 w 3681"/>
                <a:gd name="T9" fmla="*/ 3217 h 3653"/>
                <a:gd name="T10" fmla="*/ 2163 w 3681"/>
                <a:gd name="T11" fmla="*/ 3217 h 3653"/>
                <a:gd name="T12" fmla="*/ 1952 w 3681"/>
                <a:gd name="T13" fmla="*/ 3197 h 3653"/>
                <a:gd name="T14" fmla="*/ 1767 w 3681"/>
                <a:gd name="T15" fmla="*/ 3224 h 3653"/>
                <a:gd name="T16" fmla="*/ 1398 w 3681"/>
                <a:gd name="T17" fmla="*/ 3329 h 3653"/>
                <a:gd name="T18" fmla="*/ 1279 w 3681"/>
                <a:gd name="T19" fmla="*/ 3441 h 3653"/>
                <a:gd name="T20" fmla="*/ 1147 w 3681"/>
                <a:gd name="T21" fmla="*/ 3547 h 3653"/>
                <a:gd name="T22" fmla="*/ 1022 w 3681"/>
                <a:gd name="T23" fmla="*/ 3613 h 3653"/>
                <a:gd name="T24" fmla="*/ 554 w 3681"/>
                <a:gd name="T25" fmla="*/ 3303 h 3653"/>
                <a:gd name="T26" fmla="*/ 125 w 3681"/>
                <a:gd name="T27" fmla="*/ 2960 h 3653"/>
                <a:gd name="T28" fmla="*/ 52 w 3681"/>
                <a:gd name="T29" fmla="*/ 2802 h 3653"/>
                <a:gd name="T30" fmla="*/ 26 w 3681"/>
                <a:gd name="T31" fmla="*/ 2518 h 3653"/>
                <a:gd name="T32" fmla="*/ 250 w 3681"/>
                <a:gd name="T33" fmla="*/ 2208 h 3653"/>
                <a:gd name="T34" fmla="*/ 343 w 3681"/>
                <a:gd name="T35" fmla="*/ 1931 h 3653"/>
                <a:gd name="T36" fmla="*/ 514 w 3681"/>
                <a:gd name="T37" fmla="*/ 1799 h 3653"/>
                <a:gd name="T38" fmla="*/ 811 w 3681"/>
                <a:gd name="T39" fmla="*/ 1628 h 3653"/>
                <a:gd name="T40" fmla="*/ 956 w 3681"/>
                <a:gd name="T41" fmla="*/ 1377 h 3653"/>
                <a:gd name="T42" fmla="*/ 1200 w 3681"/>
                <a:gd name="T43" fmla="*/ 1159 h 3653"/>
                <a:gd name="T44" fmla="*/ 1273 w 3681"/>
                <a:gd name="T45" fmla="*/ 765 h 3653"/>
                <a:gd name="T46" fmla="*/ 1411 w 3681"/>
                <a:gd name="T47" fmla="*/ 408 h 3653"/>
                <a:gd name="T48" fmla="*/ 1616 w 3681"/>
                <a:gd name="T49" fmla="*/ 0 h 3653"/>
                <a:gd name="T50" fmla="*/ 1741 w 3681"/>
                <a:gd name="T51" fmla="*/ 362 h 3653"/>
                <a:gd name="T52" fmla="*/ 2242 w 3681"/>
                <a:gd name="T53" fmla="*/ 349 h 3653"/>
                <a:gd name="T54" fmla="*/ 2288 w 3681"/>
                <a:gd name="T55" fmla="*/ 514 h 3653"/>
                <a:gd name="T56" fmla="*/ 2500 w 3681"/>
                <a:gd name="T57" fmla="*/ 468 h 3653"/>
                <a:gd name="T58" fmla="*/ 2796 w 3681"/>
                <a:gd name="T59" fmla="*/ 666 h 3653"/>
                <a:gd name="T60" fmla="*/ 3014 w 3681"/>
                <a:gd name="T61" fmla="*/ 639 h 3653"/>
                <a:gd name="T62" fmla="*/ 3364 w 3681"/>
                <a:gd name="T63" fmla="*/ 547 h 3653"/>
                <a:gd name="T64" fmla="*/ 3680 w 3681"/>
                <a:gd name="T65" fmla="*/ 428 h 3653"/>
                <a:gd name="T66" fmla="*/ 3641 w 3681"/>
                <a:gd name="T67" fmla="*/ 613 h 3653"/>
                <a:gd name="T68" fmla="*/ 3641 w 3681"/>
                <a:gd name="T69" fmla="*/ 1186 h 3653"/>
                <a:gd name="T70" fmla="*/ 3383 w 3681"/>
                <a:gd name="T71" fmla="*/ 1436 h 3653"/>
                <a:gd name="T72" fmla="*/ 3133 w 3681"/>
                <a:gd name="T73" fmla="*/ 1726 h 3653"/>
                <a:gd name="T74" fmla="*/ 3007 w 3681"/>
                <a:gd name="T75" fmla="*/ 2023 h 3653"/>
                <a:gd name="T76" fmla="*/ 2994 w 3681"/>
                <a:gd name="T77" fmla="*/ 1832 h 3653"/>
                <a:gd name="T78" fmla="*/ 2928 w 3681"/>
                <a:gd name="T79" fmla="*/ 1601 h 3653"/>
                <a:gd name="T80" fmla="*/ 2308 w 3681"/>
                <a:gd name="T81" fmla="*/ 1542 h 3653"/>
                <a:gd name="T82" fmla="*/ 2183 w 3681"/>
                <a:gd name="T83" fmla="*/ 1740 h 3653"/>
                <a:gd name="T84" fmla="*/ 2170 w 3681"/>
                <a:gd name="T85" fmla="*/ 1997 h 3653"/>
                <a:gd name="T86" fmla="*/ 2704 w 3681"/>
                <a:gd name="T87" fmla="*/ 2136 h 3653"/>
                <a:gd name="T88" fmla="*/ 3007 w 3681"/>
                <a:gd name="T89" fmla="*/ 202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1" h="3653">
                  <a:moveTo>
                    <a:pt x="3007" y="2023"/>
                  </a:moveTo>
                  <a:lnTo>
                    <a:pt x="3007" y="2023"/>
                  </a:lnTo>
                  <a:cubicBezTo>
                    <a:pt x="3001" y="2103"/>
                    <a:pt x="2915" y="2136"/>
                    <a:pt x="2915" y="2215"/>
                  </a:cubicBezTo>
                  <a:cubicBezTo>
                    <a:pt x="2915" y="2267"/>
                    <a:pt x="2961" y="2294"/>
                    <a:pt x="2961" y="2347"/>
                  </a:cubicBezTo>
                  <a:cubicBezTo>
                    <a:pt x="2961" y="2373"/>
                    <a:pt x="2961" y="2393"/>
                    <a:pt x="2961" y="2419"/>
                  </a:cubicBezTo>
                  <a:cubicBezTo>
                    <a:pt x="2961" y="2452"/>
                    <a:pt x="2928" y="2465"/>
                    <a:pt x="2915" y="2492"/>
                  </a:cubicBezTo>
                  <a:cubicBezTo>
                    <a:pt x="2895" y="2544"/>
                    <a:pt x="2882" y="2571"/>
                    <a:pt x="2862" y="2623"/>
                  </a:cubicBezTo>
                  <a:cubicBezTo>
                    <a:pt x="2849" y="2650"/>
                    <a:pt x="2836" y="2657"/>
                    <a:pt x="2836" y="2690"/>
                  </a:cubicBezTo>
                  <a:cubicBezTo>
                    <a:pt x="2836" y="2722"/>
                    <a:pt x="2856" y="2729"/>
                    <a:pt x="2875" y="2762"/>
                  </a:cubicBezTo>
                  <a:cubicBezTo>
                    <a:pt x="2882" y="2782"/>
                    <a:pt x="2908" y="2795"/>
                    <a:pt x="2908" y="2821"/>
                  </a:cubicBezTo>
                  <a:cubicBezTo>
                    <a:pt x="2908" y="2901"/>
                    <a:pt x="2823" y="2927"/>
                    <a:pt x="2823" y="3006"/>
                  </a:cubicBezTo>
                  <a:cubicBezTo>
                    <a:pt x="2823" y="3059"/>
                    <a:pt x="2823" y="3085"/>
                    <a:pt x="2823" y="3138"/>
                  </a:cubicBezTo>
                  <a:cubicBezTo>
                    <a:pt x="2737" y="3138"/>
                    <a:pt x="2697" y="3171"/>
                    <a:pt x="2625" y="3211"/>
                  </a:cubicBezTo>
                  <a:cubicBezTo>
                    <a:pt x="2592" y="3224"/>
                    <a:pt x="2579" y="3250"/>
                    <a:pt x="2546" y="3250"/>
                  </a:cubicBezTo>
                  <a:cubicBezTo>
                    <a:pt x="2519" y="3250"/>
                    <a:pt x="2506" y="3224"/>
                    <a:pt x="2480" y="3217"/>
                  </a:cubicBezTo>
                  <a:cubicBezTo>
                    <a:pt x="2433" y="3211"/>
                    <a:pt x="2401" y="3211"/>
                    <a:pt x="2348" y="3211"/>
                  </a:cubicBezTo>
                  <a:cubicBezTo>
                    <a:pt x="2308" y="3211"/>
                    <a:pt x="2282" y="3217"/>
                    <a:pt x="2242" y="3217"/>
                  </a:cubicBezTo>
                  <a:cubicBezTo>
                    <a:pt x="2209" y="3217"/>
                    <a:pt x="2189" y="3217"/>
                    <a:pt x="2163" y="3217"/>
                  </a:cubicBezTo>
                  <a:cubicBezTo>
                    <a:pt x="2130" y="3217"/>
                    <a:pt x="2110" y="3217"/>
                    <a:pt x="2084" y="3204"/>
                  </a:cubicBezTo>
                  <a:cubicBezTo>
                    <a:pt x="2058" y="3191"/>
                    <a:pt x="2051" y="3158"/>
                    <a:pt x="2018" y="3158"/>
                  </a:cubicBezTo>
                  <a:cubicBezTo>
                    <a:pt x="1992" y="3158"/>
                    <a:pt x="1978" y="3184"/>
                    <a:pt x="1952" y="3197"/>
                  </a:cubicBezTo>
                  <a:cubicBezTo>
                    <a:pt x="1926" y="3211"/>
                    <a:pt x="1906" y="3217"/>
                    <a:pt x="1873" y="3230"/>
                  </a:cubicBezTo>
                  <a:cubicBezTo>
                    <a:pt x="1847" y="3250"/>
                    <a:pt x="1840" y="3277"/>
                    <a:pt x="1814" y="3296"/>
                  </a:cubicBezTo>
                  <a:cubicBezTo>
                    <a:pt x="1807" y="3263"/>
                    <a:pt x="1800" y="3224"/>
                    <a:pt x="1767" y="3224"/>
                  </a:cubicBezTo>
                  <a:cubicBezTo>
                    <a:pt x="1748" y="3224"/>
                    <a:pt x="1741" y="3250"/>
                    <a:pt x="1721" y="3257"/>
                  </a:cubicBezTo>
                  <a:cubicBezTo>
                    <a:pt x="1655" y="3277"/>
                    <a:pt x="1609" y="3290"/>
                    <a:pt x="1543" y="3316"/>
                  </a:cubicBezTo>
                  <a:cubicBezTo>
                    <a:pt x="1490" y="3316"/>
                    <a:pt x="1457" y="3323"/>
                    <a:pt x="1398" y="3329"/>
                  </a:cubicBezTo>
                  <a:cubicBezTo>
                    <a:pt x="1378" y="3336"/>
                    <a:pt x="1359" y="3336"/>
                    <a:pt x="1339" y="3349"/>
                  </a:cubicBezTo>
                  <a:cubicBezTo>
                    <a:pt x="1325" y="3356"/>
                    <a:pt x="1325" y="3369"/>
                    <a:pt x="1312" y="3389"/>
                  </a:cubicBezTo>
                  <a:cubicBezTo>
                    <a:pt x="1306" y="3408"/>
                    <a:pt x="1292" y="3422"/>
                    <a:pt x="1279" y="3441"/>
                  </a:cubicBezTo>
                  <a:cubicBezTo>
                    <a:pt x="1266" y="3474"/>
                    <a:pt x="1253" y="3488"/>
                    <a:pt x="1227" y="3507"/>
                  </a:cubicBezTo>
                  <a:cubicBezTo>
                    <a:pt x="1207" y="3514"/>
                    <a:pt x="1207" y="3534"/>
                    <a:pt x="1187" y="3540"/>
                  </a:cubicBezTo>
                  <a:cubicBezTo>
                    <a:pt x="1167" y="3547"/>
                    <a:pt x="1154" y="3540"/>
                    <a:pt x="1147" y="3547"/>
                  </a:cubicBezTo>
                  <a:cubicBezTo>
                    <a:pt x="1108" y="3573"/>
                    <a:pt x="1101" y="3606"/>
                    <a:pt x="1095" y="3652"/>
                  </a:cubicBezTo>
                  <a:lnTo>
                    <a:pt x="1095" y="3652"/>
                  </a:lnTo>
                  <a:cubicBezTo>
                    <a:pt x="1068" y="3633"/>
                    <a:pt x="1048" y="3626"/>
                    <a:pt x="1022" y="3613"/>
                  </a:cubicBezTo>
                  <a:cubicBezTo>
                    <a:pt x="943" y="3580"/>
                    <a:pt x="884" y="3567"/>
                    <a:pt x="844" y="3494"/>
                  </a:cubicBezTo>
                  <a:cubicBezTo>
                    <a:pt x="811" y="3441"/>
                    <a:pt x="765" y="3435"/>
                    <a:pt x="712" y="3402"/>
                  </a:cubicBezTo>
                  <a:cubicBezTo>
                    <a:pt x="646" y="3369"/>
                    <a:pt x="620" y="3343"/>
                    <a:pt x="554" y="3303"/>
                  </a:cubicBezTo>
                  <a:cubicBezTo>
                    <a:pt x="461" y="3244"/>
                    <a:pt x="422" y="3197"/>
                    <a:pt x="336" y="3132"/>
                  </a:cubicBezTo>
                  <a:cubicBezTo>
                    <a:pt x="296" y="3105"/>
                    <a:pt x="270" y="3092"/>
                    <a:pt x="244" y="3059"/>
                  </a:cubicBezTo>
                  <a:cubicBezTo>
                    <a:pt x="204" y="3013"/>
                    <a:pt x="184" y="2980"/>
                    <a:pt x="125" y="2960"/>
                  </a:cubicBezTo>
                  <a:cubicBezTo>
                    <a:pt x="92" y="2947"/>
                    <a:pt x="66" y="2953"/>
                    <a:pt x="33" y="2947"/>
                  </a:cubicBezTo>
                  <a:cubicBezTo>
                    <a:pt x="33" y="2934"/>
                    <a:pt x="33" y="2927"/>
                    <a:pt x="33" y="2914"/>
                  </a:cubicBezTo>
                  <a:cubicBezTo>
                    <a:pt x="33" y="2874"/>
                    <a:pt x="52" y="2848"/>
                    <a:pt x="52" y="2802"/>
                  </a:cubicBezTo>
                  <a:cubicBezTo>
                    <a:pt x="59" y="2755"/>
                    <a:pt x="59" y="2709"/>
                    <a:pt x="66" y="2663"/>
                  </a:cubicBezTo>
                  <a:lnTo>
                    <a:pt x="66" y="2663"/>
                  </a:lnTo>
                  <a:cubicBezTo>
                    <a:pt x="59" y="2604"/>
                    <a:pt x="46" y="2564"/>
                    <a:pt x="26" y="2518"/>
                  </a:cubicBezTo>
                  <a:cubicBezTo>
                    <a:pt x="13" y="2498"/>
                    <a:pt x="0" y="2478"/>
                    <a:pt x="0" y="2459"/>
                  </a:cubicBezTo>
                  <a:cubicBezTo>
                    <a:pt x="0" y="2406"/>
                    <a:pt x="33" y="2386"/>
                    <a:pt x="59" y="2347"/>
                  </a:cubicBezTo>
                  <a:cubicBezTo>
                    <a:pt x="112" y="2274"/>
                    <a:pt x="178" y="2254"/>
                    <a:pt x="250" y="2208"/>
                  </a:cubicBezTo>
                  <a:cubicBezTo>
                    <a:pt x="283" y="2182"/>
                    <a:pt x="290" y="2155"/>
                    <a:pt x="303" y="2116"/>
                  </a:cubicBezTo>
                  <a:cubicBezTo>
                    <a:pt x="323" y="2069"/>
                    <a:pt x="343" y="2050"/>
                    <a:pt x="343" y="2004"/>
                  </a:cubicBezTo>
                  <a:cubicBezTo>
                    <a:pt x="343" y="1977"/>
                    <a:pt x="343" y="1957"/>
                    <a:pt x="343" y="1931"/>
                  </a:cubicBezTo>
                  <a:cubicBezTo>
                    <a:pt x="343" y="1898"/>
                    <a:pt x="382" y="1892"/>
                    <a:pt x="415" y="1885"/>
                  </a:cubicBezTo>
                  <a:cubicBezTo>
                    <a:pt x="435" y="1878"/>
                    <a:pt x="448" y="1865"/>
                    <a:pt x="468" y="1852"/>
                  </a:cubicBezTo>
                  <a:cubicBezTo>
                    <a:pt x="488" y="1839"/>
                    <a:pt x="488" y="1806"/>
                    <a:pt x="514" y="1799"/>
                  </a:cubicBezTo>
                  <a:cubicBezTo>
                    <a:pt x="547" y="1793"/>
                    <a:pt x="567" y="1793"/>
                    <a:pt x="600" y="1793"/>
                  </a:cubicBezTo>
                  <a:cubicBezTo>
                    <a:pt x="653" y="1793"/>
                    <a:pt x="699" y="1812"/>
                    <a:pt x="738" y="1786"/>
                  </a:cubicBezTo>
                  <a:cubicBezTo>
                    <a:pt x="791" y="1746"/>
                    <a:pt x="811" y="1694"/>
                    <a:pt x="811" y="1628"/>
                  </a:cubicBezTo>
                  <a:cubicBezTo>
                    <a:pt x="811" y="1608"/>
                    <a:pt x="798" y="1601"/>
                    <a:pt x="798" y="1581"/>
                  </a:cubicBezTo>
                  <a:cubicBezTo>
                    <a:pt x="798" y="1515"/>
                    <a:pt x="837" y="1482"/>
                    <a:pt x="884" y="1436"/>
                  </a:cubicBezTo>
                  <a:cubicBezTo>
                    <a:pt x="903" y="1410"/>
                    <a:pt x="917" y="1377"/>
                    <a:pt x="956" y="1377"/>
                  </a:cubicBezTo>
                  <a:cubicBezTo>
                    <a:pt x="982" y="1377"/>
                    <a:pt x="996" y="1390"/>
                    <a:pt x="1029" y="1390"/>
                  </a:cubicBezTo>
                  <a:cubicBezTo>
                    <a:pt x="1081" y="1390"/>
                    <a:pt x="1095" y="1338"/>
                    <a:pt x="1114" y="1291"/>
                  </a:cubicBezTo>
                  <a:cubicBezTo>
                    <a:pt x="1134" y="1232"/>
                    <a:pt x="1200" y="1225"/>
                    <a:pt x="1200" y="1159"/>
                  </a:cubicBezTo>
                  <a:cubicBezTo>
                    <a:pt x="1200" y="1126"/>
                    <a:pt x="1200" y="1107"/>
                    <a:pt x="1200" y="1067"/>
                  </a:cubicBezTo>
                  <a:cubicBezTo>
                    <a:pt x="1200" y="995"/>
                    <a:pt x="1246" y="961"/>
                    <a:pt x="1266" y="890"/>
                  </a:cubicBezTo>
                  <a:cubicBezTo>
                    <a:pt x="1273" y="844"/>
                    <a:pt x="1266" y="811"/>
                    <a:pt x="1273" y="765"/>
                  </a:cubicBezTo>
                  <a:cubicBezTo>
                    <a:pt x="1279" y="718"/>
                    <a:pt x="1312" y="699"/>
                    <a:pt x="1325" y="659"/>
                  </a:cubicBezTo>
                  <a:cubicBezTo>
                    <a:pt x="1345" y="613"/>
                    <a:pt x="1345" y="580"/>
                    <a:pt x="1372" y="534"/>
                  </a:cubicBezTo>
                  <a:cubicBezTo>
                    <a:pt x="1398" y="488"/>
                    <a:pt x="1398" y="455"/>
                    <a:pt x="1411" y="408"/>
                  </a:cubicBezTo>
                  <a:cubicBezTo>
                    <a:pt x="1438" y="343"/>
                    <a:pt x="1477" y="310"/>
                    <a:pt x="1497" y="244"/>
                  </a:cubicBezTo>
                  <a:cubicBezTo>
                    <a:pt x="1530" y="138"/>
                    <a:pt x="1536" y="72"/>
                    <a:pt x="1616" y="0"/>
                  </a:cubicBezTo>
                  <a:lnTo>
                    <a:pt x="1616" y="0"/>
                  </a:lnTo>
                  <a:cubicBezTo>
                    <a:pt x="1741" y="59"/>
                    <a:pt x="1741" y="59"/>
                    <a:pt x="1741" y="59"/>
                  </a:cubicBezTo>
                  <a:cubicBezTo>
                    <a:pt x="1728" y="145"/>
                    <a:pt x="1642" y="171"/>
                    <a:pt x="1642" y="263"/>
                  </a:cubicBezTo>
                  <a:cubicBezTo>
                    <a:pt x="1642" y="316"/>
                    <a:pt x="1695" y="343"/>
                    <a:pt x="1741" y="362"/>
                  </a:cubicBezTo>
                  <a:cubicBezTo>
                    <a:pt x="1814" y="389"/>
                    <a:pt x="1853" y="408"/>
                    <a:pt x="1926" y="408"/>
                  </a:cubicBezTo>
                  <a:cubicBezTo>
                    <a:pt x="2038" y="408"/>
                    <a:pt x="2018" y="211"/>
                    <a:pt x="2130" y="211"/>
                  </a:cubicBezTo>
                  <a:cubicBezTo>
                    <a:pt x="2203" y="211"/>
                    <a:pt x="2242" y="283"/>
                    <a:pt x="2242" y="349"/>
                  </a:cubicBezTo>
                  <a:cubicBezTo>
                    <a:pt x="2242" y="408"/>
                    <a:pt x="2216" y="435"/>
                    <a:pt x="2216" y="494"/>
                  </a:cubicBezTo>
                  <a:cubicBezTo>
                    <a:pt x="2216" y="521"/>
                    <a:pt x="2222" y="560"/>
                    <a:pt x="2256" y="560"/>
                  </a:cubicBezTo>
                  <a:cubicBezTo>
                    <a:pt x="2275" y="560"/>
                    <a:pt x="2282" y="534"/>
                    <a:pt x="2288" y="514"/>
                  </a:cubicBezTo>
                  <a:cubicBezTo>
                    <a:pt x="2302" y="488"/>
                    <a:pt x="2315" y="474"/>
                    <a:pt x="2321" y="448"/>
                  </a:cubicBezTo>
                  <a:cubicBezTo>
                    <a:pt x="2368" y="461"/>
                    <a:pt x="2387" y="507"/>
                    <a:pt x="2433" y="507"/>
                  </a:cubicBezTo>
                  <a:cubicBezTo>
                    <a:pt x="2467" y="507"/>
                    <a:pt x="2467" y="468"/>
                    <a:pt x="2500" y="468"/>
                  </a:cubicBezTo>
                  <a:cubicBezTo>
                    <a:pt x="2532" y="468"/>
                    <a:pt x="2546" y="494"/>
                    <a:pt x="2572" y="521"/>
                  </a:cubicBezTo>
                  <a:cubicBezTo>
                    <a:pt x="2618" y="567"/>
                    <a:pt x="2658" y="580"/>
                    <a:pt x="2711" y="619"/>
                  </a:cubicBezTo>
                  <a:cubicBezTo>
                    <a:pt x="2737" y="646"/>
                    <a:pt x="2757" y="666"/>
                    <a:pt x="2796" y="666"/>
                  </a:cubicBezTo>
                  <a:cubicBezTo>
                    <a:pt x="2816" y="666"/>
                    <a:pt x="2816" y="646"/>
                    <a:pt x="2823" y="626"/>
                  </a:cubicBezTo>
                  <a:cubicBezTo>
                    <a:pt x="2843" y="600"/>
                    <a:pt x="2862" y="573"/>
                    <a:pt x="2895" y="573"/>
                  </a:cubicBezTo>
                  <a:cubicBezTo>
                    <a:pt x="2948" y="573"/>
                    <a:pt x="2961" y="639"/>
                    <a:pt x="3014" y="639"/>
                  </a:cubicBezTo>
                  <a:cubicBezTo>
                    <a:pt x="3034" y="639"/>
                    <a:pt x="3047" y="639"/>
                    <a:pt x="3073" y="639"/>
                  </a:cubicBezTo>
                  <a:cubicBezTo>
                    <a:pt x="3133" y="639"/>
                    <a:pt x="3159" y="619"/>
                    <a:pt x="3212" y="600"/>
                  </a:cubicBezTo>
                  <a:cubicBezTo>
                    <a:pt x="3271" y="580"/>
                    <a:pt x="3317" y="586"/>
                    <a:pt x="3364" y="547"/>
                  </a:cubicBezTo>
                  <a:cubicBezTo>
                    <a:pt x="3397" y="521"/>
                    <a:pt x="3383" y="481"/>
                    <a:pt x="3410" y="461"/>
                  </a:cubicBezTo>
                  <a:cubicBezTo>
                    <a:pt x="3443" y="428"/>
                    <a:pt x="3476" y="441"/>
                    <a:pt x="3522" y="435"/>
                  </a:cubicBezTo>
                  <a:cubicBezTo>
                    <a:pt x="3680" y="428"/>
                    <a:pt x="3680" y="428"/>
                    <a:pt x="3680" y="428"/>
                  </a:cubicBezTo>
                  <a:lnTo>
                    <a:pt x="3680" y="428"/>
                  </a:lnTo>
                  <a:cubicBezTo>
                    <a:pt x="3680" y="468"/>
                    <a:pt x="3641" y="488"/>
                    <a:pt x="3641" y="527"/>
                  </a:cubicBezTo>
                  <a:cubicBezTo>
                    <a:pt x="3641" y="560"/>
                    <a:pt x="3641" y="580"/>
                    <a:pt x="3641" y="613"/>
                  </a:cubicBezTo>
                  <a:cubicBezTo>
                    <a:pt x="3641" y="685"/>
                    <a:pt x="3575" y="718"/>
                    <a:pt x="3575" y="791"/>
                  </a:cubicBezTo>
                  <a:cubicBezTo>
                    <a:pt x="3575" y="850"/>
                    <a:pt x="3575" y="883"/>
                    <a:pt x="3575" y="942"/>
                  </a:cubicBezTo>
                  <a:cubicBezTo>
                    <a:pt x="3575" y="1041"/>
                    <a:pt x="3641" y="1087"/>
                    <a:pt x="3641" y="1186"/>
                  </a:cubicBezTo>
                  <a:cubicBezTo>
                    <a:pt x="3641" y="1298"/>
                    <a:pt x="3608" y="1357"/>
                    <a:pt x="3568" y="1463"/>
                  </a:cubicBezTo>
                  <a:lnTo>
                    <a:pt x="3568" y="1463"/>
                  </a:lnTo>
                  <a:cubicBezTo>
                    <a:pt x="3496" y="1463"/>
                    <a:pt x="3456" y="1436"/>
                    <a:pt x="3383" y="1436"/>
                  </a:cubicBezTo>
                  <a:cubicBezTo>
                    <a:pt x="3311" y="1436"/>
                    <a:pt x="3271" y="1482"/>
                    <a:pt x="3238" y="1542"/>
                  </a:cubicBezTo>
                  <a:cubicBezTo>
                    <a:pt x="3205" y="1601"/>
                    <a:pt x="3172" y="1634"/>
                    <a:pt x="3153" y="1700"/>
                  </a:cubicBezTo>
                  <a:cubicBezTo>
                    <a:pt x="3153" y="1713"/>
                    <a:pt x="3139" y="1713"/>
                    <a:pt x="3133" y="1726"/>
                  </a:cubicBezTo>
                  <a:cubicBezTo>
                    <a:pt x="3106" y="1799"/>
                    <a:pt x="3113" y="1852"/>
                    <a:pt x="3080" y="1924"/>
                  </a:cubicBezTo>
                  <a:cubicBezTo>
                    <a:pt x="3067" y="1944"/>
                    <a:pt x="3054" y="1957"/>
                    <a:pt x="3040" y="1977"/>
                  </a:cubicBezTo>
                  <a:cubicBezTo>
                    <a:pt x="3027" y="1997"/>
                    <a:pt x="3027" y="2017"/>
                    <a:pt x="3007" y="2023"/>
                  </a:cubicBezTo>
                  <a:lnTo>
                    <a:pt x="3007" y="2023"/>
                  </a:lnTo>
                  <a:cubicBezTo>
                    <a:pt x="2968" y="1990"/>
                    <a:pt x="2974" y="1951"/>
                    <a:pt x="2974" y="1905"/>
                  </a:cubicBezTo>
                  <a:cubicBezTo>
                    <a:pt x="2974" y="1872"/>
                    <a:pt x="2994" y="1858"/>
                    <a:pt x="2994" y="1832"/>
                  </a:cubicBezTo>
                  <a:cubicBezTo>
                    <a:pt x="3007" y="1779"/>
                    <a:pt x="3014" y="1746"/>
                    <a:pt x="3014" y="1687"/>
                  </a:cubicBezTo>
                  <a:cubicBezTo>
                    <a:pt x="3014" y="1661"/>
                    <a:pt x="3014" y="1641"/>
                    <a:pt x="2994" y="1628"/>
                  </a:cubicBezTo>
                  <a:cubicBezTo>
                    <a:pt x="2974" y="1608"/>
                    <a:pt x="2955" y="1614"/>
                    <a:pt x="2928" y="1601"/>
                  </a:cubicBezTo>
                  <a:cubicBezTo>
                    <a:pt x="2862" y="1575"/>
                    <a:pt x="2816" y="1562"/>
                    <a:pt x="2750" y="1562"/>
                  </a:cubicBezTo>
                  <a:cubicBezTo>
                    <a:pt x="2671" y="1562"/>
                    <a:pt x="2631" y="1562"/>
                    <a:pt x="2552" y="1562"/>
                  </a:cubicBezTo>
                  <a:cubicBezTo>
                    <a:pt x="2453" y="1562"/>
                    <a:pt x="2401" y="1542"/>
                    <a:pt x="2308" y="1542"/>
                  </a:cubicBezTo>
                  <a:cubicBezTo>
                    <a:pt x="2275" y="1542"/>
                    <a:pt x="2256" y="1529"/>
                    <a:pt x="2229" y="1542"/>
                  </a:cubicBezTo>
                  <a:cubicBezTo>
                    <a:pt x="2203" y="1555"/>
                    <a:pt x="2209" y="1581"/>
                    <a:pt x="2203" y="1608"/>
                  </a:cubicBezTo>
                  <a:cubicBezTo>
                    <a:pt x="2189" y="1661"/>
                    <a:pt x="2183" y="1687"/>
                    <a:pt x="2183" y="1740"/>
                  </a:cubicBezTo>
                  <a:cubicBezTo>
                    <a:pt x="2183" y="1773"/>
                    <a:pt x="2183" y="1786"/>
                    <a:pt x="2183" y="1812"/>
                  </a:cubicBezTo>
                  <a:cubicBezTo>
                    <a:pt x="2183" y="1825"/>
                    <a:pt x="2170" y="1832"/>
                    <a:pt x="2170" y="1845"/>
                  </a:cubicBezTo>
                  <a:cubicBezTo>
                    <a:pt x="2170" y="1905"/>
                    <a:pt x="2170" y="1938"/>
                    <a:pt x="2170" y="1997"/>
                  </a:cubicBezTo>
                  <a:cubicBezTo>
                    <a:pt x="2170" y="2043"/>
                    <a:pt x="2222" y="2056"/>
                    <a:pt x="2269" y="2063"/>
                  </a:cubicBezTo>
                  <a:cubicBezTo>
                    <a:pt x="2328" y="2069"/>
                    <a:pt x="2361" y="2083"/>
                    <a:pt x="2420" y="2089"/>
                  </a:cubicBezTo>
                  <a:cubicBezTo>
                    <a:pt x="2526" y="2103"/>
                    <a:pt x="2592" y="2136"/>
                    <a:pt x="2704" y="2136"/>
                  </a:cubicBezTo>
                  <a:cubicBezTo>
                    <a:pt x="2750" y="2136"/>
                    <a:pt x="2776" y="2129"/>
                    <a:pt x="2829" y="2122"/>
                  </a:cubicBezTo>
                  <a:cubicBezTo>
                    <a:pt x="2869" y="2122"/>
                    <a:pt x="2908" y="2116"/>
                    <a:pt x="2935" y="2083"/>
                  </a:cubicBezTo>
                  <a:cubicBezTo>
                    <a:pt x="2961" y="2063"/>
                    <a:pt x="2988" y="2050"/>
                    <a:pt x="3007" y="202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E56F59CF-77E8-594E-B900-5B768A628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6500" y="7185020"/>
              <a:ext cx="304780" cy="219075"/>
            </a:xfrm>
            <a:custGeom>
              <a:avLst/>
              <a:gdLst>
                <a:gd name="T0" fmla="*/ 837 w 845"/>
                <a:gd name="T1" fmla="*/ 494 h 608"/>
                <a:gd name="T2" fmla="*/ 837 w 845"/>
                <a:gd name="T3" fmla="*/ 494 h 608"/>
                <a:gd name="T4" fmla="*/ 804 w 845"/>
                <a:gd name="T5" fmla="*/ 376 h 608"/>
                <a:gd name="T6" fmla="*/ 824 w 845"/>
                <a:gd name="T7" fmla="*/ 303 h 608"/>
                <a:gd name="T8" fmla="*/ 844 w 845"/>
                <a:gd name="T9" fmla="*/ 158 h 608"/>
                <a:gd name="T10" fmla="*/ 824 w 845"/>
                <a:gd name="T11" fmla="*/ 99 h 608"/>
                <a:gd name="T12" fmla="*/ 758 w 845"/>
                <a:gd name="T13" fmla="*/ 72 h 608"/>
                <a:gd name="T14" fmla="*/ 580 w 845"/>
                <a:gd name="T15" fmla="*/ 33 h 608"/>
                <a:gd name="T16" fmla="*/ 382 w 845"/>
                <a:gd name="T17" fmla="*/ 33 h 608"/>
                <a:gd name="T18" fmla="*/ 138 w 845"/>
                <a:gd name="T19" fmla="*/ 13 h 608"/>
                <a:gd name="T20" fmla="*/ 59 w 845"/>
                <a:gd name="T21" fmla="*/ 13 h 608"/>
                <a:gd name="T22" fmla="*/ 33 w 845"/>
                <a:gd name="T23" fmla="*/ 79 h 608"/>
                <a:gd name="T24" fmla="*/ 13 w 845"/>
                <a:gd name="T25" fmla="*/ 211 h 608"/>
                <a:gd name="T26" fmla="*/ 13 w 845"/>
                <a:gd name="T27" fmla="*/ 283 h 608"/>
                <a:gd name="T28" fmla="*/ 0 w 845"/>
                <a:gd name="T29" fmla="*/ 316 h 608"/>
                <a:gd name="T30" fmla="*/ 0 w 845"/>
                <a:gd name="T31" fmla="*/ 468 h 608"/>
                <a:gd name="T32" fmla="*/ 99 w 845"/>
                <a:gd name="T33" fmla="*/ 534 h 608"/>
                <a:gd name="T34" fmla="*/ 250 w 845"/>
                <a:gd name="T35" fmla="*/ 560 h 608"/>
                <a:gd name="T36" fmla="*/ 534 w 845"/>
                <a:gd name="T37" fmla="*/ 607 h 608"/>
                <a:gd name="T38" fmla="*/ 659 w 845"/>
                <a:gd name="T39" fmla="*/ 593 h 608"/>
                <a:gd name="T40" fmla="*/ 765 w 845"/>
                <a:gd name="T41" fmla="*/ 554 h 608"/>
                <a:gd name="T42" fmla="*/ 837 w 845"/>
                <a:gd name="T43" fmla="*/ 49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5" h="608">
                  <a:moveTo>
                    <a:pt x="837" y="494"/>
                  </a:moveTo>
                  <a:lnTo>
                    <a:pt x="837" y="494"/>
                  </a:lnTo>
                  <a:cubicBezTo>
                    <a:pt x="798" y="461"/>
                    <a:pt x="804" y="422"/>
                    <a:pt x="804" y="376"/>
                  </a:cubicBezTo>
                  <a:cubicBezTo>
                    <a:pt x="804" y="343"/>
                    <a:pt x="824" y="329"/>
                    <a:pt x="824" y="303"/>
                  </a:cubicBezTo>
                  <a:cubicBezTo>
                    <a:pt x="837" y="250"/>
                    <a:pt x="844" y="217"/>
                    <a:pt x="844" y="158"/>
                  </a:cubicBezTo>
                  <a:cubicBezTo>
                    <a:pt x="844" y="132"/>
                    <a:pt x="844" y="112"/>
                    <a:pt x="824" y="99"/>
                  </a:cubicBezTo>
                  <a:cubicBezTo>
                    <a:pt x="804" y="79"/>
                    <a:pt x="785" y="85"/>
                    <a:pt x="758" y="72"/>
                  </a:cubicBezTo>
                  <a:cubicBezTo>
                    <a:pt x="692" y="46"/>
                    <a:pt x="646" y="33"/>
                    <a:pt x="580" y="33"/>
                  </a:cubicBezTo>
                  <a:cubicBezTo>
                    <a:pt x="501" y="33"/>
                    <a:pt x="461" y="33"/>
                    <a:pt x="382" y="33"/>
                  </a:cubicBezTo>
                  <a:cubicBezTo>
                    <a:pt x="283" y="33"/>
                    <a:pt x="231" y="13"/>
                    <a:pt x="138" y="13"/>
                  </a:cubicBezTo>
                  <a:cubicBezTo>
                    <a:pt x="105" y="13"/>
                    <a:pt x="86" y="0"/>
                    <a:pt x="59" y="13"/>
                  </a:cubicBezTo>
                  <a:cubicBezTo>
                    <a:pt x="33" y="26"/>
                    <a:pt x="39" y="52"/>
                    <a:pt x="33" y="79"/>
                  </a:cubicBezTo>
                  <a:cubicBezTo>
                    <a:pt x="19" y="132"/>
                    <a:pt x="13" y="158"/>
                    <a:pt x="13" y="211"/>
                  </a:cubicBezTo>
                  <a:cubicBezTo>
                    <a:pt x="13" y="244"/>
                    <a:pt x="13" y="257"/>
                    <a:pt x="13" y="283"/>
                  </a:cubicBezTo>
                  <a:cubicBezTo>
                    <a:pt x="13" y="296"/>
                    <a:pt x="0" y="303"/>
                    <a:pt x="0" y="316"/>
                  </a:cubicBezTo>
                  <a:cubicBezTo>
                    <a:pt x="0" y="376"/>
                    <a:pt x="0" y="409"/>
                    <a:pt x="0" y="468"/>
                  </a:cubicBezTo>
                  <a:cubicBezTo>
                    <a:pt x="0" y="514"/>
                    <a:pt x="52" y="527"/>
                    <a:pt x="99" y="534"/>
                  </a:cubicBezTo>
                  <a:cubicBezTo>
                    <a:pt x="158" y="540"/>
                    <a:pt x="191" y="554"/>
                    <a:pt x="250" y="560"/>
                  </a:cubicBezTo>
                  <a:cubicBezTo>
                    <a:pt x="356" y="574"/>
                    <a:pt x="422" y="607"/>
                    <a:pt x="534" y="607"/>
                  </a:cubicBezTo>
                  <a:cubicBezTo>
                    <a:pt x="580" y="607"/>
                    <a:pt x="606" y="600"/>
                    <a:pt x="659" y="593"/>
                  </a:cubicBezTo>
                  <a:cubicBezTo>
                    <a:pt x="699" y="593"/>
                    <a:pt x="738" y="587"/>
                    <a:pt x="765" y="554"/>
                  </a:cubicBezTo>
                  <a:cubicBezTo>
                    <a:pt x="791" y="534"/>
                    <a:pt x="818" y="521"/>
                    <a:pt x="837" y="494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341F9E59-E6D6-7E4B-BB75-82FD9BF93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914" y="8348658"/>
              <a:ext cx="690517" cy="433387"/>
            </a:xfrm>
            <a:custGeom>
              <a:avLst/>
              <a:gdLst>
                <a:gd name="T0" fmla="*/ 1556 w 1920"/>
                <a:gd name="T1" fmla="*/ 0 h 1202"/>
                <a:gd name="T2" fmla="*/ 1556 w 1920"/>
                <a:gd name="T3" fmla="*/ 0 h 1202"/>
                <a:gd name="T4" fmla="*/ 1609 w 1920"/>
                <a:gd name="T5" fmla="*/ 152 h 1202"/>
                <a:gd name="T6" fmla="*/ 1820 w 1920"/>
                <a:gd name="T7" fmla="*/ 185 h 1202"/>
                <a:gd name="T8" fmla="*/ 1919 w 1920"/>
                <a:gd name="T9" fmla="*/ 297 h 1202"/>
                <a:gd name="T10" fmla="*/ 1919 w 1920"/>
                <a:gd name="T11" fmla="*/ 297 h 1202"/>
                <a:gd name="T12" fmla="*/ 1906 w 1920"/>
                <a:gd name="T13" fmla="*/ 330 h 1202"/>
                <a:gd name="T14" fmla="*/ 1866 w 1920"/>
                <a:gd name="T15" fmla="*/ 396 h 1202"/>
                <a:gd name="T16" fmla="*/ 1860 w 1920"/>
                <a:gd name="T17" fmla="*/ 561 h 1202"/>
                <a:gd name="T18" fmla="*/ 1860 w 1920"/>
                <a:gd name="T19" fmla="*/ 667 h 1202"/>
                <a:gd name="T20" fmla="*/ 1748 w 1920"/>
                <a:gd name="T21" fmla="*/ 713 h 1202"/>
                <a:gd name="T22" fmla="*/ 1622 w 1920"/>
                <a:gd name="T23" fmla="*/ 746 h 1202"/>
                <a:gd name="T24" fmla="*/ 1385 w 1920"/>
                <a:gd name="T25" fmla="*/ 891 h 1202"/>
                <a:gd name="T26" fmla="*/ 1345 w 1920"/>
                <a:gd name="T27" fmla="*/ 1023 h 1202"/>
                <a:gd name="T28" fmla="*/ 1299 w 1920"/>
                <a:gd name="T29" fmla="*/ 1036 h 1202"/>
                <a:gd name="T30" fmla="*/ 1220 w 1920"/>
                <a:gd name="T31" fmla="*/ 1043 h 1202"/>
                <a:gd name="T32" fmla="*/ 1022 w 1920"/>
                <a:gd name="T33" fmla="*/ 1016 h 1202"/>
                <a:gd name="T34" fmla="*/ 864 w 1920"/>
                <a:gd name="T35" fmla="*/ 1036 h 1202"/>
                <a:gd name="T36" fmla="*/ 791 w 1920"/>
                <a:gd name="T37" fmla="*/ 964 h 1202"/>
                <a:gd name="T38" fmla="*/ 666 w 1920"/>
                <a:gd name="T39" fmla="*/ 1043 h 1202"/>
                <a:gd name="T40" fmla="*/ 600 w 1920"/>
                <a:gd name="T41" fmla="*/ 1043 h 1202"/>
                <a:gd name="T42" fmla="*/ 415 w 1920"/>
                <a:gd name="T43" fmla="*/ 970 h 1202"/>
                <a:gd name="T44" fmla="*/ 369 w 1920"/>
                <a:gd name="T45" fmla="*/ 1003 h 1202"/>
                <a:gd name="T46" fmla="*/ 290 w 1920"/>
                <a:gd name="T47" fmla="*/ 1036 h 1202"/>
                <a:gd name="T48" fmla="*/ 204 w 1920"/>
                <a:gd name="T49" fmla="*/ 990 h 1202"/>
                <a:gd name="T50" fmla="*/ 145 w 1920"/>
                <a:gd name="T51" fmla="*/ 1023 h 1202"/>
                <a:gd name="T52" fmla="*/ 105 w 1920"/>
                <a:gd name="T53" fmla="*/ 1049 h 1202"/>
                <a:gd name="T54" fmla="*/ 105 w 1920"/>
                <a:gd name="T55" fmla="*/ 1049 h 1202"/>
                <a:gd name="T56" fmla="*/ 118 w 1920"/>
                <a:gd name="T57" fmla="*/ 1155 h 1202"/>
                <a:gd name="T58" fmla="*/ 118 w 1920"/>
                <a:gd name="T59" fmla="*/ 1201 h 1202"/>
                <a:gd name="T60" fmla="*/ 85 w 1920"/>
                <a:gd name="T61" fmla="*/ 1201 h 1202"/>
                <a:gd name="T62" fmla="*/ 85 w 1920"/>
                <a:gd name="T63" fmla="*/ 1201 h 1202"/>
                <a:gd name="T64" fmla="*/ 6 w 1920"/>
                <a:gd name="T65" fmla="*/ 1161 h 1202"/>
                <a:gd name="T66" fmla="*/ 6 w 1920"/>
                <a:gd name="T67" fmla="*/ 1161 h 1202"/>
                <a:gd name="T68" fmla="*/ 0 w 1920"/>
                <a:gd name="T69" fmla="*/ 1148 h 1202"/>
                <a:gd name="T70" fmla="*/ 19 w 1920"/>
                <a:gd name="T71" fmla="*/ 1056 h 1202"/>
                <a:gd name="T72" fmla="*/ 52 w 1920"/>
                <a:gd name="T73" fmla="*/ 977 h 1202"/>
                <a:gd name="T74" fmla="*/ 296 w 1920"/>
                <a:gd name="T75" fmla="*/ 897 h 1202"/>
                <a:gd name="T76" fmla="*/ 296 w 1920"/>
                <a:gd name="T77" fmla="*/ 865 h 1202"/>
                <a:gd name="T78" fmla="*/ 270 w 1920"/>
                <a:gd name="T79" fmla="*/ 825 h 1202"/>
                <a:gd name="T80" fmla="*/ 230 w 1920"/>
                <a:gd name="T81" fmla="*/ 799 h 1202"/>
                <a:gd name="T82" fmla="*/ 165 w 1920"/>
                <a:gd name="T83" fmla="*/ 799 h 1202"/>
                <a:gd name="T84" fmla="*/ 66 w 1920"/>
                <a:gd name="T85" fmla="*/ 766 h 1202"/>
                <a:gd name="T86" fmla="*/ 98 w 1920"/>
                <a:gd name="T87" fmla="*/ 647 h 1202"/>
                <a:gd name="T88" fmla="*/ 98 w 1920"/>
                <a:gd name="T89" fmla="*/ 647 h 1202"/>
                <a:gd name="T90" fmla="*/ 296 w 1920"/>
                <a:gd name="T91" fmla="*/ 574 h 1202"/>
                <a:gd name="T92" fmla="*/ 646 w 1920"/>
                <a:gd name="T93" fmla="*/ 515 h 1202"/>
                <a:gd name="T94" fmla="*/ 963 w 1920"/>
                <a:gd name="T95" fmla="*/ 515 h 1202"/>
                <a:gd name="T96" fmla="*/ 1088 w 1920"/>
                <a:gd name="T97" fmla="*/ 489 h 1202"/>
                <a:gd name="T98" fmla="*/ 1226 w 1920"/>
                <a:gd name="T99" fmla="*/ 442 h 1202"/>
                <a:gd name="T100" fmla="*/ 1286 w 1920"/>
                <a:gd name="T101" fmla="*/ 291 h 1202"/>
                <a:gd name="T102" fmla="*/ 1338 w 1920"/>
                <a:gd name="T103" fmla="*/ 166 h 1202"/>
                <a:gd name="T104" fmla="*/ 1405 w 1920"/>
                <a:gd name="T105" fmla="*/ 47 h 1202"/>
                <a:gd name="T106" fmla="*/ 1556 w 1920"/>
                <a:gd name="T10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1202">
                  <a:moveTo>
                    <a:pt x="1556" y="0"/>
                  </a:moveTo>
                  <a:lnTo>
                    <a:pt x="1556" y="0"/>
                  </a:lnTo>
                  <a:cubicBezTo>
                    <a:pt x="1576" y="60"/>
                    <a:pt x="1556" y="126"/>
                    <a:pt x="1609" y="152"/>
                  </a:cubicBezTo>
                  <a:cubicBezTo>
                    <a:pt x="1681" y="185"/>
                    <a:pt x="1734" y="166"/>
                    <a:pt x="1820" y="185"/>
                  </a:cubicBezTo>
                  <a:cubicBezTo>
                    <a:pt x="1873" y="198"/>
                    <a:pt x="1879" y="258"/>
                    <a:pt x="1919" y="297"/>
                  </a:cubicBezTo>
                  <a:lnTo>
                    <a:pt x="1919" y="297"/>
                  </a:lnTo>
                  <a:cubicBezTo>
                    <a:pt x="1912" y="311"/>
                    <a:pt x="1906" y="317"/>
                    <a:pt x="1906" y="330"/>
                  </a:cubicBezTo>
                  <a:cubicBezTo>
                    <a:pt x="1893" y="363"/>
                    <a:pt x="1879" y="377"/>
                    <a:pt x="1866" y="396"/>
                  </a:cubicBezTo>
                  <a:cubicBezTo>
                    <a:pt x="1833" y="449"/>
                    <a:pt x="1860" y="495"/>
                    <a:pt x="1860" y="561"/>
                  </a:cubicBezTo>
                  <a:cubicBezTo>
                    <a:pt x="1860" y="601"/>
                    <a:pt x="1879" y="627"/>
                    <a:pt x="1860" y="667"/>
                  </a:cubicBezTo>
                  <a:cubicBezTo>
                    <a:pt x="1833" y="700"/>
                    <a:pt x="1794" y="700"/>
                    <a:pt x="1748" y="713"/>
                  </a:cubicBezTo>
                  <a:cubicBezTo>
                    <a:pt x="1701" y="726"/>
                    <a:pt x="1675" y="739"/>
                    <a:pt x="1622" y="746"/>
                  </a:cubicBezTo>
                  <a:cubicBezTo>
                    <a:pt x="1523" y="772"/>
                    <a:pt x="1457" y="812"/>
                    <a:pt x="1385" y="891"/>
                  </a:cubicBezTo>
                  <a:cubicBezTo>
                    <a:pt x="1332" y="911"/>
                    <a:pt x="1378" y="977"/>
                    <a:pt x="1345" y="1023"/>
                  </a:cubicBezTo>
                  <a:cubicBezTo>
                    <a:pt x="1332" y="1036"/>
                    <a:pt x="1319" y="1029"/>
                    <a:pt x="1299" y="1036"/>
                  </a:cubicBezTo>
                  <a:cubicBezTo>
                    <a:pt x="1266" y="1043"/>
                    <a:pt x="1253" y="1043"/>
                    <a:pt x="1220" y="1043"/>
                  </a:cubicBezTo>
                  <a:cubicBezTo>
                    <a:pt x="1141" y="1043"/>
                    <a:pt x="1094" y="1016"/>
                    <a:pt x="1022" y="1016"/>
                  </a:cubicBezTo>
                  <a:cubicBezTo>
                    <a:pt x="956" y="1016"/>
                    <a:pt x="923" y="1036"/>
                    <a:pt x="864" y="1036"/>
                  </a:cubicBezTo>
                  <a:cubicBezTo>
                    <a:pt x="824" y="1036"/>
                    <a:pt x="831" y="964"/>
                    <a:pt x="791" y="964"/>
                  </a:cubicBezTo>
                  <a:cubicBezTo>
                    <a:pt x="738" y="964"/>
                    <a:pt x="725" y="1043"/>
                    <a:pt x="666" y="1043"/>
                  </a:cubicBezTo>
                  <a:cubicBezTo>
                    <a:pt x="639" y="1043"/>
                    <a:pt x="626" y="1043"/>
                    <a:pt x="600" y="1043"/>
                  </a:cubicBezTo>
                  <a:cubicBezTo>
                    <a:pt x="521" y="1043"/>
                    <a:pt x="488" y="970"/>
                    <a:pt x="415" y="970"/>
                  </a:cubicBezTo>
                  <a:cubicBezTo>
                    <a:pt x="395" y="970"/>
                    <a:pt x="389" y="990"/>
                    <a:pt x="369" y="1003"/>
                  </a:cubicBezTo>
                  <a:cubicBezTo>
                    <a:pt x="343" y="1023"/>
                    <a:pt x="323" y="1036"/>
                    <a:pt x="290" y="1036"/>
                  </a:cubicBezTo>
                  <a:cubicBezTo>
                    <a:pt x="250" y="1036"/>
                    <a:pt x="244" y="990"/>
                    <a:pt x="204" y="990"/>
                  </a:cubicBezTo>
                  <a:cubicBezTo>
                    <a:pt x="178" y="990"/>
                    <a:pt x="171" y="1010"/>
                    <a:pt x="145" y="1023"/>
                  </a:cubicBezTo>
                  <a:cubicBezTo>
                    <a:pt x="125" y="1029"/>
                    <a:pt x="112" y="1029"/>
                    <a:pt x="105" y="1049"/>
                  </a:cubicBezTo>
                  <a:lnTo>
                    <a:pt x="105" y="1049"/>
                  </a:lnTo>
                  <a:cubicBezTo>
                    <a:pt x="118" y="1155"/>
                    <a:pt x="118" y="1155"/>
                    <a:pt x="118" y="1155"/>
                  </a:cubicBezTo>
                  <a:cubicBezTo>
                    <a:pt x="118" y="1201"/>
                    <a:pt x="118" y="1201"/>
                    <a:pt x="118" y="1201"/>
                  </a:cubicBezTo>
                  <a:cubicBezTo>
                    <a:pt x="85" y="1201"/>
                    <a:pt x="85" y="1201"/>
                    <a:pt x="85" y="1201"/>
                  </a:cubicBezTo>
                  <a:lnTo>
                    <a:pt x="85" y="1201"/>
                  </a:lnTo>
                  <a:cubicBezTo>
                    <a:pt x="59" y="1175"/>
                    <a:pt x="39" y="1161"/>
                    <a:pt x="6" y="1161"/>
                  </a:cubicBezTo>
                  <a:lnTo>
                    <a:pt x="6" y="1161"/>
                  </a:lnTo>
                  <a:cubicBezTo>
                    <a:pt x="6" y="1155"/>
                    <a:pt x="0" y="1155"/>
                    <a:pt x="0" y="1148"/>
                  </a:cubicBezTo>
                  <a:cubicBezTo>
                    <a:pt x="0" y="1115"/>
                    <a:pt x="13" y="1089"/>
                    <a:pt x="19" y="1056"/>
                  </a:cubicBezTo>
                  <a:cubicBezTo>
                    <a:pt x="26" y="1023"/>
                    <a:pt x="26" y="996"/>
                    <a:pt x="52" y="977"/>
                  </a:cubicBezTo>
                  <a:cubicBezTo>
                    <a:pt x="132" y="917"/>
                    <a:pt x="197" y="897"/>
                    <a:pt x="296" y="897"/>
                  </a:cubicBezTo>
                  <a:cubicBezTo>
                    <a:pt x="296" y="884"/>
                    <a:pt x="296" y="878"/>
                    <a:pt x="296" y="865"/>
                  </a:cubicBezTo>
                  <a:cubicBezTo>
                    <a:pt x="296" y="845"/>
                    <a:pt x="283" y="838"/>
                    <a:pt x="270" y="825"/>
                  </a:cubicBezTo>
                  <a:cubicBezTo>
                    <a:pt x="257" y="812"/>
                    <a:pt x="250" y="799"/>
                    <a:pt x="230" y="799"/>
                  </a:cubicBezTo>
                  <a:cubicBezTo>
                    <a:pt x="204" y="799"/>
                    <a:pt x="191" y="799"/>
                    <a:pt x="165" y="799"/>
                  </a:cubicBezTo>
                  <a:cubicBezTo>
                    <a:pt x="125" y="799"/>
                    <a:pt x="66" y="805"/>
                    <a:pt x="66" y="766"/>
                  </a:cubicBezTo>
                  <a:cubicBezTo>
                    <a:pt x="66" y="720"/>
                    <a:pt x="79" y="686"/>
                    <a:pt x="98" y="647"/>
                  </a:cubicBezTo>
                  <a:lnTo>
                    <a:pt x="98" y="647"/>
                  </a:lnTo>
                  <a:cubicBezTo>
                    <a:pt x="171" y="607"/>
                    <a:pt x="217" y="588"/>
                    <a:pt x="296" y="574"/>
                  </a:cubicBezTo>
                  <a:cubicBezTo>
                    <a:pt x="428" y="541"/>
                    <a:pt x="507" y="515"/>
                    <a:pt x="646" y="515"/>
                  </a:cubicBezTo>
                  <a:cubicBezTo>
                    <a:pt x="765" y="515"/>
                    <a:pt x="837" y="515"/>
                    <a:pt x="963" y="515"/>
                  </a:cubicBezTo>
                  <a:cubicBezTo>
                    <a:pt x="1009" y="515"/>
                    <a:pt x="1042" y="502"/>
                    <a:pt x="1088" y="489"/>
                  </a:cubicBezTo>
                  <a:cubicBezTo>
                    <a:pt x="1141" y="475"/>
                    <a:pt x="1187" y="482"/>
                    <a:pt x="1226" y="442"/>
                  </a:cubicBezTo>
                  <a:cubicBezTo>
                    <a:pt x="1266" y="396"/>
                    <a:pt x="1253" y="343"/>
                    <a:pt x="1286" y="291"/>
                  </a:cubicBezTo>
                  <a:cubicBezTo>
                    <a:pt x="1306" y="245"/>
                    <a:pt x="1319" y="212"/>
                    <a:pt x="1338" y="166"/>
                  </a:cubicBezTo>
                  <a:cubicBezTo>
                    <a:pt x="1358" y="113"/>
                    <a:pt x="1358" y="73"/>
                    <a:pt x="1405" y="47"/>
                  </a:cubicBezTo>
                  <a:cubicBezTo>
                    <a:pt x="1457" y="14"/>
                    <a:pt x="1497" y="20"/>
                    <a:pt x="1556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37A97E9-DD60-434C-B027-CD682B344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9264" y="7840657"/>
              <a:ext cx="434947" cy="615950"/>
            </a:xfrm>
            <a:custGeom>
              <a:avLst/>
              <a:gdLst>
                <a:gd name="T0" fmla="*/ 950 w 1208"/>
                <a:gd name="T1" fmla="*/ 0 h 1709"/>
                <a:gd name="T2" fmla="*/ 950 w 1208"/>
                <a:gd name="T3" fmla="*/ 0 h 1709"/>
                <a:gd name="T4" fmla="*/ 983 w 1208"/>
                <a:gd name="T5" fmla="*/ 106 h 1709"/>
                <a:gd name="T6" fmla="*/ 1023 w 1208"/>
                <a:gd name="T7" fmla="*/ 119 h 1709"/>
                <a:gd name="T8" fmla="*/ 1207 w 1208"/>
                <a:gd name="T9" fmla="*/ 211 h 1709"/>
                <a:gd name="T10" fmla="*/ 1207 w 1208"/>
                <a:gd name="T11" fmla="*/ 211 h 1709"/>
                <a:gd name="T12" fmla="*/ 1194 w 1208"/>
                <a:gd name="T13" fmla="*/ 284 h 1709"/>
                <a:gd name="T14" fmla="*/ 1194 w 1208"/>
                <a:gd name="T15" fmla="*/ 402 h 1709"/>
                <a:gd name="T16" fmla="*/ 1108 w 1208"/>
                <a:gd name="T17" fmla="*/ 772 h 1709"/>
                <a:gd name="T18" fmla="*/ 1082 w 1208"/>
                <a:gd name="T19" fmla="*/ 831 h 1709"/>
                <a:gd name="T20" fmla="*/ 1023 w 1208"/>
                <a:gd name="T21" fmla="*/ 857 h 1709"/>
                <a:gd name="T22" fmla="*/ 831 w 1208"/>
                <a:gd name="T23" fmla="*/ 1062 h 1709"/>
                <a:gd name="T24" fmla="*/ 726 w 1208"/>
                <a:gd name="T25" fmla="*/ 1220 h 1709"/>
                <a:gd name="T26" fmla="*/ 660 w 1208"/>
                <a:gd name="T27" fmla="*/ 1365 h 1709"/>
                <a:gd name="T28" fmla="*/ 535 w 1208"/>
                <a:gd name="T29" fmla="*/ 1484 h 1709"/>
                <a:gd name="T30" fmla="*/ 363 w 1208"/>
                <a:gd name="T31" fmla="*/ 1708 h 1709"/>
                <a:gd name="T32" fmla="*/ 363 w 1208"/>
                <a:gd name="T33" fmla="*/ 1708 h 1709"/>
                <a:gd name="T34" fmla="*/ 264 w 1208"/>
                <a:gd name="T35" fmla="*/ 1596 h 1709"/>
                <a:gd name="T36" fmla="*/ 53 w 1208"/>
                <a:gd name="T37" fmla="*/ 1563 h 1709"/>
                <a:gd name="T38" fmla="*/ 0 w 1208"/>
                <a:gd name="T39" fmla="*/ 1411 h 1709"/>
                <a:gd name="T40" fmla="*/ 0 w 1208"/>
                <a:gd name="T41" fmla="*/ 1411 h 1709"/>
                <a:gd name="T42" fmla="*/ 40 w 1208"/>
                <a:gd name="T43" fmla="*/ 1273 h 1709"/>
                <a:gd name="T44" fmla="*/ 40 w 1208"/>
                <a:gd name="T45" fmla="*/ 1200 h 1709"/>
                <a:gd name="T46" fmla="*/ 145 w 1208"/>
                <a:gd name="T47" fmla="*/ 1075 h 1709"/>
                <a:gd name="T48" fmla="*/ 238 w 1208"/>
                <a:gd name="T49" fmla="*/ 1003 h 1709"/>
                <a:gd name="T50" fmla="*/ 376 w 1208"/>
                <a:gd name="T51" fmla="*/ 950 h 1709"/>
                <a:gd name="T52" fmla="*/ 455 w 1208"/>
                <a:gd name="T53" fmla="*/ 831 h 1709"/>
                <a:gd name="T54" fmla="*/ 521 w 1208"/>
                <a:gd name="T55" fmla="*/ 673 h 1709"/>
                <a:gd name="T56" fmla="*/ 554 w 1208"/>
                <a:gd name="T57" fmla="*/ 541 h 1709"/>
                <a:gd name="T58" fmla="*/ 541 w 1208"/>
                <a:gd name="T59" fmla="*/ 488 h 1709"/>
                <a:gd name="T60" fmla="*/ 574 w 1208"/>
                <a:gd name="T61" fmla="*/ 462 h 1709"/>
                <a:gd name="T62" fmla="*/ 634 w 1208"/>
                <a:gd name="T63" fmla="*/ 416 h 1709"/>
                <a:gd name="T64" fmla="*/ 594 w 1208"/>
                <a:gd name="T65" fmla="*/ 310 h 1709"/>
                <a:gd name="T66" fmla="*/ 640 w 1208"/>
                <a:gd name="T67" fmla="*/ 264 h 1709"/>
                <a:gd name="T68" fmla="*/ 680 w 1208"/>
                <a:gd name="T69" fmla="*/ 191 h 1709"/>
                <a:gd name="T70" fmla="*/ 739 w 1208"/>
                <a:gd name="T71" fmla="*/ 66 h 1709"/>
                <a:gd name="T72" fmla="*/ 831 w 1208"/>
                <a:gd name="T73" fmla="*/ 26 h 1709"/>
                <a:gd name="T74" fmla="*/ 950 w 1208"/>
                <a:gd name="T75" fmla="*/ 0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8" h="1709">
                  <a:moveTo>
                    <a:pt x="950" y="0"/>
                  </a:moveTo>
                  <a:lnTo>
                    <a:pt x="950" y="0"/>
                  </a:lnTo>
                  <a:cubicBezTo>
                    <a:pt x="950" y="40"/>
                    <a:pt x="943" y="79"/>
                    <a:pt x="983" y="106"/>
                  </a:cubicBezTo>
                  <a:cubicBezTo>
                    <a:pt x="990" y="112"/>
                    <a:pt x="1009" y="112"/>
                    <a:pt x="1023" y="119"/>
                  </a:cubicBezTo>
                  <a:cubicBezTo>
                    <a:pt x="1095" y="145"/>
                    <a:pt x="1135" y="185"/>
                    <a:pt x="1207" y="211"/>
                  </a:cubicBezTo>
                  <a:lnTo>
                    <a:pt x="1207" y="211"/>
                  </a:lnTo>
                  <a:cubicBezTo>
                    <a:pt x="1201" y="231"/>
                    <a:pt x="1194" y="257"/>
                    <a:pt x="1194" y="284"/>
                  </a:cubicBezTo>
                  <a:cubicBezTo>
                    <a:pt x="1194" y="330"/>
                    <a:pt x="1194" y="356"/>
                    <a:pt x="1194" y="402"/>
                  </a:cubicBezTo>
                  <a:cubicBezTo>
                    <a:pt x="1194" y="554"/>
                    <a:pt x="1188" y="646"/>
                    <a:pt x="1108" y="772"/>
                  </a:cubicBezTo>
                  <a:cubicBezTo>
                    <a:pt x="1095" y="792"/>
                    <a:pt x="1089" y="811"/>
                    <a:pt x="1082" y="831"/>
                  </a:cubicBezTo>
                  <a:cubicBezTo>
                    <a:pt x="1069" y="851"/>
                    <a:pt x="1042" y="844"/>
                    <a:pt x="1023" y="857"/>
                  </a:cubicBezTo>
                  <a:cubicBezTo>
                    <a:pt x="930" y="917"/>
                    <a:pt x="864" y="963"/>
                    <a:pt x="831" y="1062"/>
                  </a:cubicBezTo>
                  <a:cubicBezTo>
                    <a:pt x="805" y="1135"/>
                    <a:pt x="765" y="1161"/>
                    <a:pt x="726" y="1220"/>
                  </a:cubicBezTo>
                  <a:cubicBezTo>
                    <a:pt x="693" y="1273"/>
                    <a:pt x="693" y="1313"/>
                    <a:pt x="660" y="1365"/>
                  </a:cubicBezTo>
                  <a:cubicBezTo>
                    <a:pt x="620" y="1418"/>
                    <a:pt x="587" y="1438"/>
                    <a:pt x="535" y="1484"/>
                  </a:cubicBezTo>
                  <a:cubicBezTo>
                    <a:pt x="449" y="1557"/>
                    <a:pt x="409" y="1616"/>
                    <a:pt x="363" y="1708"/>
                  </a:cubicBezTo>
                  <a:lnTo>
                    <a:pt x="363" y="1708"/>
                  </a:lnTo>
                  <a:cubicBezTo>
                    <a:pt x="323" y="1669"/>
                    <a:pt x="317" y="1609"/>
                    <a:pt x="264" y="1596"/>
                  </a:cubicBezTo>
                  <a:cubicBezTo>
                    <a:pt x="178" y="1577"/>
                    <a:pt x="125" y="1596"/>
                    <a:pt x="53" y="1563"/>
                  </a:cubicBezTo>
                  <a:cubicBezTo>
                    <a:pt x="0" y="1537"/>
                    <a:pt x="20" y="1471"/>
                    <a:pt x="0" y="1411"/>
                  </a:cubicBezTo>
                  <a:lnTo>
                    <a:pt x="0" y="1411"/>
                  </a:lnTo>
                  <a:cubicBezTo>
                    <a:pt x="7" y="1365"/>
                    <a:pt x="40" y="1319"/>
                    <a:pt x="40" y="1273"/>
                  </a:cubicBezTo>
                  <a:cubicBezTo>
                    <a:pt x="40" y="1247"/>
                    <a:pt x="40" y="1234"/>
                    <a:pt x="40" y="1200"/>
                  </a:cubicBezTo>
                  <a:cubicBezTo>
                    <a:pt x="40" y="1141"/>
                    <a:pt x="99" y="1115"/>
                    <a:pt x="145" y="1075"/>
                  </a:cubicBezTo>
                  <a:cubicBezTo>
                    <a:pt x="185" y="1049"/>
                    <a:pt x="198" y="1022"/>
                    <a:pt x="238" y="1003"/>
                  </a:cubicBezTo>
                  <a:cubicBezTo>
                    <a:pt x="297" y="983"/>
                    <a:pt x="330" y="983"/>
                    <a:pt x="376" y="950"/>
                  </a:cubicBezTo>
                  <a:cubicBezTo>
                    <a:pt x="422" y="917"/>
                    <a:pt x="422" y="877"/>
                    <a:pt x="455" y="831"/>
                  </a:cubicBezTo>
                  <a:cubicBezTo>
                    <a:pt x="502" y="785"/>
                    <a:pt x="508" y="739"/>
                    <a:pt x="521" y="673"/>
                  </a:cubicBezTo>
                  <a:cubicBezTo>
                    <a:pt x="535" y="620"/>
                    <a:pt x="554" y="594"/>
                    <a:pt x="554" y="541"/>
                  </a:cubicBezTo>
                  <a:cubicBezTo>
                    <a:pt x="554" y="521"/>
                    <a:pt x="548" y="508"/>
                    <a:pt x="541" y="488"/>
                  </a:cubicBezTo>
                  <a:cubicBezTo>
                    <a:pt x="561" y="475"/>
                    <a:pt x="561" y="468"/>
                    <a:pt x="574" y="462"/>
                  </a:cubicBezTo>
                  <a:cubicBezTo>
                    <a:pt x="600" y="449"/>
                    <a:pt x="634" y="442"/>
                    <a:pt x="634" y="416"/>
                  </a:cubicBezTo>
                  <a:cubicBezTo>
                    <a:pt x="634" y="369"/>
                    <a:pt x="594" y="356"/>
                    <a:pt x="594" y="310"/>
                  </a:cubicBezTo>
                  <a:cubicBezTo>
                    <a:pt x="594" y="284"/>
                    <a:pt x="627" y="284"/>
                    <a:pt x="640" y="264"/>
                  </a:cubicBezTo>
                  <a:cubicBezTo>
                    <a:pt x="653" y="238"/>
                    <a:pt x="666" y="224"/>
                    <a:pt x="680" y="191"/>
                  </a:cubicBezTo>
                  <a:cubicBezTo>
                    <a:pt x="693" y="139"/>
                    <a:pt x="706" y="112"/>
                    <a:pt x="739" y="66"/>
                  </a:cubicBezTo>
                  <a:cubicBezTo>
                    <a:pt x="759" y="33"/>
                    <a:pt x="792" y="33"/>
                    <a:pt x="831" y="26"/>
                  </a:cubicBezTo>
                  <a:cubicBezTo>
                    <a:pt x="891" y="13"/>
                    <a:pt x="891" y="7"/>
                    <a:pt x="950" y="0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CE919B90-9CFB-5B4D-8499-F8B9E2FD1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76" y="7069132"/>
              <a:ext cx="1968372" cy="1562100"/>
            </a:xfrm>
            <a:custGeom>
              <a:avLst/>
              <a:gdLst>
                <a:gd name="T0" fmla="*/ 1893 w 5469"/>
                <a:gd name="T1" fmla="*/ 1009 h 4340"/>
                <a:gd name="T2" fmla="*/ 1893 w 5469"/>
                <a:gd name="T3" fmla="*/ 1286 h 4340"/>
                <a:gd name="T4" fmla="*/ 1853 w 5469"/>
                <a:gd name="T5" fmla="*/ 1556 h 4340"/>
                <a:gd name="T6" fmla="*/ 1801 w 5469"/>
                <a:gd name="T7" fmla="*/ 1932 h 4340"/>
                <a:gd name="T8" fmla="*/ 1458 w 5469"/>
                <a:gd name="T9" fmla="*/ 2011 h 4340"/>
                <a:gd name="T10" fmla="*/ 1141 w 5469"/>
                <a:gd name="T11" fmla="*/ 2011 h 4340"/>
                <a:gd name="T12" fmla="*/ 930 w 5469"/>
                <a:gd name="T13" fmla="*/ 1991 h 4340"/>
                <a:gd name="T14" fmla="*/ 745 w 5469"/>
                <a:gd name="T15" fmla="*/ 2018 h 4340"/>
                <a:gd name="T16" fmla="*/ 376 w 5469"/>
                <a:gd name="T17" fmla="*/ 2123 h 4340"/>
                <a:gd name="T18" fmla="*/ 257 w 5469"/>
                <a:gd name="T19" fmla="*/ 2235 h 4340"/>
                <a:gd name="T20" fmla="*/ 125 w 5469"/>
                <a:gd name="T21" fmla="*/ 2341 h 4340"/>
                <a:gd name="T22" fmla="*/ 0 w 5469"/>
                <a:gd name="T23" fmla="*/ 2605 h 4340"/>
                <a:gd name="T24" fmla="*/ 132 w 5469"/>
                <a:gd name="T25" fmla="*/ 2638 h 4340"/>
                <a:gd name="T26" fmla="*/ 541 w 5469"/>
                <a:gd name="T27" fmla="*/ 2691 h 4340"/>
                <a:gd name="T28" fmla="*/ 759 w 5469"/>
                <a:gd name="T29" fmla="*/ 2783 h 4340"/>
                <a:gd name="T30" fmla="*/ 792 w 5469"/>
                <a:gd name="T31" fmla="*/ 2948 h 4340"/>
                <a:gd name="T32" fmla="*/ 1247 w 5469"/>
                <a:gd name="T33" fmla="*/ 2882 h 4340"/>
                <a:gd name="T34" fmla="*/ 1524 w 5469"/>
                <a:gd name="T35" fmla="*/ 2862 h 4340"/>
                <a:gd name="T36" fmla="*/ 1741 w 5469"/>
                <a:gd name="T37" fmla="*/ 3073 h 4340"/>
                <a:gd name="T38" fmla="*/ 1761 w 5469"/>
                <a:gd name="T39" fmla="*/ 3449 h 4340"/>
                <a:gd name="T40" fmla="*/ 2025 w 5469"/>
                <a:gd name="T41" fmla="*/ 3693 h 4340"/>
                <a:gd name="T42" fmla="*/ 1999 w 5469"/>
                <a:gd name="T43" fmla="*/ 4161 h 4340"/>
                <a:gd name="T44" fmla="*/ 2309 w 5469"/>
                <a:gd name="T45" fmla="*/ 4201 h 4340"/>
                <a:gd name="T46" fmla="*/ 2553 w 5469"/>
                <a:gd name="T47" fmla="*/ 4188 h 4340"/>
                <a:gd name="T48" fmla="*/ 2783 w 5469"/>
                <a:gd name="T49" fmla="*/ 4201 h 4340"/>
                <a:gd name="T50" fmla="*/ 3648 w 5469"/>
                <a:gd name="T51" fmla="*/ 4069 h 4340"/>
                <a:gd name="T52" fmla="*/ 3971 w 5469"/>
                <a:gd name="T53" fmla="*/ 3845 h 4340"/>
                <a:gd name="T54" fmla="*/ 4241 w 5469"/>
                <a:gd name="T55" fmla="*/ 3554 h 4340"/>
                <a:gd name="T56" fmla="*/ 4281 w 5469"/>
                <a:gd name="T57" fmla="*/ 3343 h 4340"/>
                <a:gd name="T58" fmla="*/ 4617 w 5469"/>
                <a:gd name="T59" fmla="*/ 3093 h 4340"/>
                <a:gd name="T60" fmla="*/ 4795 w 5469"/>
                <a:gd name="T61" fmla="*/ 2684 h 4340"/>
                <a:gd name="T62" fmla="*/ 4875 w 5469"/>
                <a:gd name="T63" fmla="*/ 2559 h 4340"/>
                <a:gd name="T64" fmla="*/ 4921 w 5469"/>
                <a:gd name="T65" fmla="*/ 2334 h 4340"/>
                <a:gd name="T66" fmla="*/ 5191 w 5469"/>
                <a:gd name="T67" fmla="*/ 2143 h 4340"/>
                <a:gd name="T68" fmla="*/ 5257 w 5469"/>
                <a:gd name="T69" fmla="*/ 1939 h 4340"/>
                <a:gd name="T70" fmla="*/ 5369 w 5469"/>
                <a:gd name="T71" fmla="*/ 1516 h 4340"/>
                <a:gd name="T72" fmla="*/ 5231 w 5469"/>
                <a:gd name="T73" fmla="*/ 1002 h 4340"/>
                <a:gd name="T74" fmla="*/ 4888 w 5469"/>
                <a:gd name="T75" fmla="*/ 976 h 4340"/>
                <a:gd name="T76" fmla="*/ 4729 w 5469"/>
                <a:gd name="T77" fmla="*/ 725 h 4340"/>
                <a:gd name="T78" fmla="*/ 4386 w 5469"/>
                <a:gd name="T79" fmla="*/ 587 h 4340"/>
                <a:gd name="T80" fmla="*/ 4057 w 5469"/>
                <a:gd name="T81" fmla="*/ 329 h 4340"/>
                <a:gd name="T82" fmla="*/ 3733 w 5469"/>
                <a:gd name="T83" fmla="*/ 257 h 4340"/>
                <a:gd name="T84" fmla="*/ 3707 w 5469"/>
                <a:gd name="T85" fmla="*/ 59 h 4340"/>
                <a:gd name="T86" fmla="*/ 3509 w 5469"/>
                <a:gd name="T87" fmla="*/ 0 h 4340"/>
                <a:gd name="T88" fmla="*/ 3305 w 5469"/>
                <a:gd name="T89" fmla="*/ 59 h 4340"/>
                <a:gd name="T90" fmla="*/ 2737 w 5469"/>
                <a:gd name="T91" fmla="*/ 369 h 4340"/>
                <a:gd name="T92" fmla="*/ 2546 w 5469"/>
                <a:gd name="T93" fmla="*/ 257 h 4340"/>
                <a:gd name="T94" fmla="*/ 2131 w 5469"/>
                <a:gd name="T95" fmla="*/ 494 h 4340"/>
                <a:gd name="T96" fmla="*/ 2018 w 5469"/>
                <a:gd name="T97" fmla="*/ 771 h 4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69" h="4340">
                  <a:moveTo>
                    <a:pt x="1985" y="817"/>
                  </a:moveTo>
                  <a:lnTo>
                    <a:pt x="1985" y="817"/>
                  </a:lnTo>
                  <a:cubicBezTo>
                    <a:pt x="1979" y="897"/>
                    <a:pt x="1893" y="930"/>
                    <a:pt x="1893" y="1009"/>
                  </a:cubicBezTo>
                  <a:cubicBezTo>
                    <a:pt x="1893" y="1061"/>
                    <a:pt x="1939" y="1088"/>
                    <a:pt x="1939" y="1141"/>
                  </a:cubicBezTo>
                  <a:cubicBezTo>
                    <a:pt x="1939" y="1167"/>
                    <a:pt x="1939" y="1187"/>
                    <a:pt x="1939" y="1213"/>
                  </a:cubicBezTo>
                  <a:cubicBezTo>
                    <a:pt x="1939" y="1246"/>
                    <a:pt x="1906" y="1259"/>
                    <a:pt x="1893" y="1286"/>
                  </a:cubicBezTo>
                  <a:cubicBezTo>
                    <a:pt x="1873" y="1338"/>
                    <a:pt x="1860" y="1365"/>
                    <a:pt x="1840" y="1417"/>
                  </a:cubicBezTo>
                  <a:cubicBezTo>
                    <a:pt x="1827" y="1444"/>
                    <a:pt x="1814" y="1451"/>
                    <a:pt x="1814" y="1484"/>
                  </a:cubicBezTo>
                  <a:cubicBezTo>
                    <a:pt x="1814" y="1516"/>
                    <a:pt x="1834" y="1523"/>
                    <a:pt x="1853" y="1556"/>
                  </a:cubicBezTo>
                  <a:cubicBezTo>
                    <a:pt x="1860" y="1576"/>
                    <a:pt x="1886" y="1589"/>
                    <a:pt x="1886" y="1615"/>
                  </a:cubicBezTo>
                  <a:cubicBezTo>
                    <a:pt x="1886" y="1695"/>
                    <a:pt x="1801" y="1721"/>
                    <a:pt x="1801" y="1800"/>
                  </a:cubicBezTo>
                  <a:cubicBezTo>
                    <a:pt x="1801" y="1853"/>
                    <a:pt x="1801" y="1879"/>
                    <a:pt x="1801" y="1932"/>
                  </a:cubicBezTo>
                  <a:cubicBezTo>
                    <a:pt x="1715" y="1932"/>
                    <a:pt x="1675" y="1965"/>
                    <a:pt x="1603" y="2005"/>
                  </a:cubicBezTo>
                  <a:cubicBezTo>
                    <a:pt x="1570" y="2018"/>
                    <a:pt x="1557" y="2044"/>
                    <a:pt x="1524" y="2044"/>
                  </a:cubicBezTo>
                  <a:cubicBezTo>
                    <a:pt x="1497" y="2044"/>
                    <a:pt x="1484" y="2018"/>
                    <a:pt x="1458" y="2011"/>
                  </a:cubicBezTo>
                  <a:cubicBezTo>
                    <a:pt x="1411" y="2005"/>
                    <a:pt x="1379" y="2005"/>
                    <a:pt x="1326" y="2005"/>
                  </a:cubicBezTo>
                  <a:cubicBezTo>
                    <a:pt x="1286" y="2005"/>
                    <a:pt x="1260" y="2011"/>
                    <a:pt x="1220" y="2011"/>
                  </a:cubicBezTo>
                  <a:cubicBezTo>
                    <a:pt x="1187" y="2011"/>
                    <a:pt x="1167" y="2011"/>
                    <a:pt x="1141" y="2011"/>
                  </a:cubicBezTo>
                  <a:cubicBezTo>
                    <a:pt x="1108" y="2011"/>
                    <a:pt x="1088" y="2011"/>
                    <a:pt x="1062" y="1998"/>
                  </a:cubicBezTo>
                  <a:cubicBezTo>
                    <a:pt x="1036" y="1985"/>
                    <a:pt x="1029" y="1952"/>
                    <a:pt x="996" y="1952"/>
                  </a:cubicBezTo>
                  <a:cubicBezTo>
                    <a:pt x="970" y="1952"/>
                    <a:pt x="956" y="1978"/>
                    <a:pt x="930" y="1991"/>
                  </a:cubicBezTo>
                  <a:cubicBezTo>
                    <a:pt x="904" y="2005"/>
                    <a:pt x="884" y="2011"/>
                    <a:pt x="851" y="2024"/>
                  </a:cubicBezTo>
                  <a:cubicBezTo>
                    <a:pt x="825" y="2044"/>
                    <a:pt x="818" y="2071"/>
                    <a:pt x="792" y="2090"/>
                  </a:cubicBezTo>
                  <a:cubicBezTo>
                    <a:pt x="785" y="2057"/>
                    <a:pt x="778" y="2018"/>
                    <a:pt x="745" y="2018"/>
                  </a:cubicBezTo>
                  <a:cubicBezTo>
                    <a:pt x="726" y="2018"/>
                    <a:pt x="719" y="2044"/>
                    <a:pt x="699" y="2051"/>
                  </a:cubicBezTo>
                  <a:cubicBezTo>
                    <a:pt x="633" y="2071"/>
                    <a:pt x="587" y="2084"/>
                    <a:pt x="521" y="2110"/>
                  </a:cubicBezTo>
                  <a:cubicBezTo>
                    <a:pt x="468" y="2110"/>
                    <a:pt x="435" y="2117"/>
                    <a:pt x="376" y="2123"/>
                  </a:cubicBezTo>
                  <a:cubicBezTo>
                    <a:pt x="356" y="2130"/>
                    <a:pt x="337" y="2130"/>
                    <a:pt x="317" y="2143"/>
                  </a:cubicBezTo>
                  <a:cubicBezTo>
                    <a:pt x="303" y="2150"/>
                    <a:pt x="303" y="2163"/>
                    <a:pt x="290" y="2183"/>
                  </a:cubicBezTo>
                  <a:cubicBezTo>
                    <a:pt x="284" y="2202"/>
                    <a:pt x="270" y="2216"/>
                    <a:pt x="257" y="2235"/>
                  </a:cubicBezTo>
                  <a:cubicBezTo>
                    <a:pt x="244" y="2268"/>
                    <a:pt x="231" y="2282"/>
                    <a:pt x="205" y="2301"/>
                  </a:cubicBezTo>
                  <a:cubicBezTo>
                    <a:pt x="185" y="2308"/>
                    <a:pt x="185" y="2328"/>
                    <a:pt x="165" y="2334"/>
                  </a:cubicBezTo>
                  <a:cubicBezTo>
                    <a:pt x="145" y="2341"/>
                    <a:pt x="132" y="2334"/>
                    <a:pt x="125" y="2341"/>
                  </a:cubicBezTo>
                  <a:cubicBezTo>
                    <a:pt x="86" y="2367"/>
                    <a:pt x="79" y="2400"/>
                    <a:pt x="73" y="2446"/>
                  </a:cubicBezTo>
                  <a:lnTo>
                    <a:pt x="73" y="2446"/>
                  </a:lnTo>
                  <a:cubicBezTo>
                    <a:pt x="20" y="2493"/>
                    <a:pt x="0" y="2539"/>
                    <a:pt x="0" y="2605"/>
                  </a:cubicBezTo>
                  <a:cubicBezTo>
                    <a:pt x="0" y="2644"/>
                    <a:pt x="20" y="2664"/>
                    <a:pt x="13" y="2704"/>
                  </a:cubicBezTo>
                  <a:lnTo>
                    <a:pt x="13" y="2704"/>
                  </a:lnTo>
                  <a:cubicBezTo>
                    <a:pt x="46" y="2664"/>
                    <a:pt x="79" y="2638"/>
                    <a:pt x="132" y="2638"/>
                  </a:cubicBezTo>
                  <a:cubicBezTo>
                    <a:pt x="158" y="2638"/>
                    <a:pt x="178" y="2651"/>
                    <a:pt x="198" y="2664"/>
                  </a:cubicBezTo>
                  <a:cubicBezTo>
                    <a:pt x="257" y="2691"/>
                    <a:pt x="297" y="2691"/>
                    <a:pt x="356" y="2697"/>
                  </a:cubicBezTo>
                  <a:cubicBezTo>
                    <a:pt x="429" y="2697"/>
                    <a:pt x="468" y="2691"/>
                    <a:pt x="541" y="2691"/>
                  </a:cubicBezTo>
                  <a:cubicBezTo>
                    <a:pt x="587" y="2691"/>
                    <a:pt x="613" y="2691"/>
                    <a:pt x="660" y="2697"/>
                  </a:cubicBezTo>
                  <a:cubicBezTo>
                    <a:pt x="680" y="2704"/>
                    <a:pt x="693" y="2710"/>
                    <a:pt x="712" y="2710"/>
                  </a:cubicBezTo>
                  <a:cubicBezTo>
                    <a:pt x="739" y="2724"/>
                    <a:pt x="759" y="2750"/>
                    <a:pt x="759" y="2783"/>
                  </a:cubicBezTo>
                  <a:cubicBezTo>
                    <a:pt x="759" y="2823"/>
                    <a:pt x="739" y="2842"/>
                    <a:pt x="739" y="2882"/>
                  </a:cubicBezTo>
                  <a:cubicBezTo>
                    <a:pt x="739" y="2895"/>
                    <a:pt x="752" y="2902"/>
                    <a:pt x="759" y="2915"/>
                  </a:cubicBezTo>
                  <a:cubicBezTo>
                    <a:pt x="765" y="2928"/>
                    <a:pt x="772" y="2948"/>
                    <a:pt x="792" y="2948"/>
                  </a:cubicBezTo>
                  <a:cubicBezTo>
                    <a:pt x="825" y="2948"/>
                    <a:pt x="838" y="2902"/>
                    <a:pt x="871" y="2902"/>
                  </a:cubicBezTo>
                  <a:cubicBezTo>
                    <a:pt x="910" y="2902"/>
                    <a:pt x="917" y="2941"/>
                    <a:pt x="930" y="2974"/>
                  </a:cubicBezTo>
                  <a:cubicBezTo>
                    <a:pt x="1042" y="2908"/>
                    <a:pt x="1121" y="2882"/>
                    <a:pt x="1247" y="2882"/>
                  </a:cubicBezTo>
                  <a:cubicBezTo>
                    <a:pt x="1286" y="2882"/>
                    <a:pt x="1313" y="2895"/>
                    <a:pt x="1352" y="2895"/>
                  </a:cubicBezTo>
                  <a:cubicBezTo>
                    <a:pt x="1398" y="2895"/>
                    <a:pt x="1411" y="2849"/>
                    <a:pt x="1458" y="2849"/>
                  </a:cubicBezTo>
                  <a:cubicBezTo>
                    <a:pt x="1484" y="2849"/>
                    <a:pt x="1497" y="2862"/>
                    <a:pt x="1524" y="2862"/>
                  </a:cubicBezTo>
                  <a:cubicBezTo>
                    <a:pt x="1563" y="2862"/>
                    <a:pt x="1590" y="2849"/>
                    <a:pt x="1629" y="2849"/>
                  </a:cubicBezTo>
                  <a:cubicBezTo>
                    <a:pt x="1695" y="2849"/>
                    <a:pt x="1741" y="2915"/>
                    <a:pt x="1741" y="2981"/>
                  </a:cubicBezTo>
                  <a:cubicBezTo>
                    <a:pt x="1741" y="3020"/>
                    <a:pt x="1741" y="3034"/>
                    <a:pt x="1741" y="3073"/>
                  </a:cubicBezTo>
                  <a:cubicBezTo>
                    <a:pt x="1741" y="3093"/>
                    <a:pt x="1761" y="3106"/>
                    <a:pt x="1761" y="3126"/>
                  </a:cubicBezTo>
                  <a:cubicBezTo>
                    <a:pt x="1761" y="3198"/>
                    <a:pt x="1735" y="3238"/>
                    <a:pt x="1735" y="3304"/>
                  </a:cubicBezTo>
                  <a:cubicBezTo>
                    <a:pt x="1735" y="3363"/>
                    <a:pt x="1748" y="3396"/>
                    <a:pt x="1761" y="3449"/>
                  </a:cubicBezTo>
                  <a:cubicBezTo>
                    <a:pt x="1788" y="3502"/>
                    <a:pt x="1807" y="3541"/>
                    <a:pt x="1860" y="3548"/>
                  </a:cubicBezTo>
                  <a:cubicBezTo>
                    <a:pt x="1913" y="3554"/>
                    <a:pt x="1959" y="3535"/>
                    <a:pt x="1992" y="3574"/>
                  </a:cubicBezTo>
                  <a:cubicBezTo>
                    <a:pt x="2025" y="3607"/>
                    <a:pt x="2018" y="3647"/>
                    <a:pt x="2025" y="3693"/>
                  </a:cubicBezTo>
                  <a:cubicBezTo>
                    <a:pt x="1893" y="4029"/>
                    <a:pt x="1893" y="4029"/>
                    <a:pt x="1893" y="4029"/>
                  </a:cubicBezTo>
                  <a:cubicBezTo>
                    <a:pt x="1906" y="4056"/>
                    <a:pt x="1933" y="4062"/>
                    <a:pt x="1959" y="4076"/>
                  </a:cubicBezTo>
                  <a:cubicBezTo>
                    <a:pt x="1992" y="4095"/>
                    <a:pt x="1999" y="4128"/>
                    <a:pt x="1999" y="4161"/>
                  </a:cubicBezTo>
                  <a:cubicBezTo>
                    <a:pt x="1999" y="4194"/>
                    <a:pt x="1999" y="4214"/>
                    <a:pt x="1999" y="4247"/>
                  </a:cubicBezTo>
                  <a:cubicBezTo>
                    <a:pt x="1999" y="4320"/>
                    <a:pt x="2097" y="4339"/>
                    <a:pt x="2170" y="4339"/>
                  </a:cubicBezTo>
                  <a:cubicBezTo>
                    <a:pt x="2243" y="4339"/>
                    <a:pt x="2229" y="4201"/>
                    <a:pt x="2309" y="4201"/>
                  </a:cubicBezTo>
                  <a:cubicBezTo>
                    <a:pt x="2315" y="4201"/>
                    <a:pt x="2322" y="4221"/>
                    <a:pt x="2328" y="4227"/>
                  </a:cubicBezTo>
                  <a:cubicBezTo>
                    <a:pt x="2348" y="4234"/>
                    <a:pt x="2361" y="4234"/>
                    <a:pt x="2388" y="4234"/>
                  </a:cubicBezTo>
                  <a:cubicBezTo>
                    <a:pt x="2454" y="4234"/>
                    <a:pt x="2487" y="4188"/>
                    <a:pt x="2553" y="4188"/>
                  </a:cubicBezTo>
                  <a:cubicBezTo>
                    <a:pt x="2592" y="4188"/>
                    <a:pt x="2612" y="4188"/>
                    <a:pt x="2652" y="4188"/>
                  </a:cubicBezTo>
                  <a:cubicBezTo>
                    <a:pt x="2698" y="4188"/>
                    <a:pt x="2737" y="4201"/>
                    <a:pt x="2783" y="4201"/>
                  </a:cubicBezTo>
                  <a:lnTo>
                    <a:pt x="2783" y="4201"/>
                  </a:lnTo>
                  <a:cubicBezTo>
                    <a:pt x="2856" y="4161"/>
                    <a:pt x="2902" y="4142"/>
                    <a:pt x="2981" y="4128"/>
                  </a:cubicBezTo>
                  <a:cubicBezTo>
                    <a:pt x="3113" y="4095"/>
                    <a:pt x="3192" y="4069"/>
                    <a:pt x="3331" y="4069"/>
                  </a:cubicBezTo>
                  <a:cubicBezTo>
                    <a:pt x="3450" y="4069"/>
                    <a:pt x="3522" y="4069"/>
                    <a:pt x="3648" y="4069"/>
                  </a:cubicBezTo>
                  <a:cubicBezTo>
                    <a:pt x="3694" y="4069"/>
                    <a:pt x="3727" y="4056"/>
                    <a:pt x="3773" y="4043"/>
                  </a:cubicBezTo>
                  <a:cubicBezTo>
                    <a:pt x="3826" y="4029"/>
                    <a:pt x="3872" y="4036"/>
                    <a:pt x="3911" y="3996"/>
                  </a:cubicBezTo>
                  <a:cubicBezTo>
                    <a:pt x="3951" y="3950"/>
                    <a:pt x="3938" y="3897"/>
                    <a:pt x="3971" y="3845"/>
                  </a:cubicBezTo>
                  <a:cubicBezTo>
                    <a:pt x="3991" y="3799"/>
                    <a:pt x="4004" y="3766"/>
                    <a:pt x="4023" y="3720"/>
                  </a:cubicBezTo>
                  <a:cubicBezTo>
                    <a:pt x="4043" y="3667"/>
                    <a:pt x="4043" y="3627"/>
                    <a:pt x="4090" y="3601"/>
                  </a:cubicBezTo>
                  <a:cubicBezTo>
                    <a:pt x="4142" y="3568"/>
                    <a:pt x="4182" y="3574"/>
                    <a:pt x="4241" y="3554"/>
                  </a:cubicBezTo>
                  <a:lnTo>
                    <a:pt x="4241" y="3554"/>
                  </a:lnTo>
                  <a:cubicBezTo>
                    <a:pt x="4248" y="3508"/>
                    <a:pt x="4281" y="3462"/>
                    <a:pt x="4281" y="3416"/>
                  </a:cubicBezTo>
                  <a:cubicBezTo>
                    <a:pt x="4281" y="3390"/>
                    <a:pt x="4281" y="3377"/>
                    <a:pt x="4281" y="3343"/>
                  </a:cubicBezTo>
                  <a:cubicBezTo>
                    <a:pt x="4281" y="3284"/>
                    <a:pt x="4340" y="3258"/>
                    <a:pt x="4386" y="3218"/>
                  </a:cubicBezTo>
                  <a:cubicBezTo>
                    <a:pt x="4426" y="3192"/>
                    <a:pt x="4439" y="3165"/>
                    <a:pt x="4479" y="3146"/>
                  </a:cubicBezTo>
                  <a:cubicBezTo>
                    <a:pt x="4538" y="3126"/>
                    <a:pt x="4571" y="3126"/>
                    <a:pt x="4617" y="3093"/>
                  </a:cubicBezTo>
                  <a:cubicBezTo>
                    <a:pt x="4663" y="3060"/>
                    <a:pt x="4663" y="3020"/>
                    <a:pt x="4696" y="2974"/>
                  </a:cubicBezTo>
                  <a:cubicBezTo>
                    <a:pt x="4743" y="2928"/>
                    <a:pt x="4749" y="2882"/>
                    <a:pt x="4762" y="2816"/>
                  </a:cubicBezTo>
                  <a:cubicBezTo>
                    <a:pt x="4776" y="2763"/>
                    <a:pt x="4795" y="2737"/>
                    <a:pt x="4795" y="2684"/>
                  </a:cubicBezTo>
                  <a:cubicBezTo>
                    <a:pt x="4795" y="2664"/>
                    <a:pt x="4789" y="2651"/>
                    <a:pt x="4782" y="2631"/>
                  </a:cubicBezTo>
                  <a:cubicBezTo>
                    <a:pt x="4802" y="2618"/>
                    <a:pt x="4802" y="2611"/>
                    <a:pt x="4815" y="2605"/>
                  </a:cubicBezTo>
                  <a:cubicBezTo>
                    <a:pt x="4841" y="2592"/>
                    <a:pt x="4875" y="2585"/>
                    <a:pt x="4875" y="2559"/>
                  </a:cubicBezTo>
                  <a:cubicBezTo>
                    <a:pt x="4875" y="2512"/>
                    <a:pt x="4835" y="2499"/>
                    <a:pt x="4835" y="2453"/>
                  </a:cubicBezTo>
                  <a:cubicBezTo>
                    <a:pt x="4835" y="2427"/>
                    <a:pt x="4868" y="2427"/>
                    <a:pt x="4881" y="2407"/>
                  </a:cubicBezTo>
                  <a:cubicBezTo>
                    <a:pt x="4894" y="2381"/>
                    <a:pt x="4907" y="2367"/>
                    <a:pt x="4921" y="2334"/>
                  </a:cubicBezTo>
                  <a:cubicBezTo>
                    <a:pt x="4934" y="2282"/>
                    <a:pt x="4947" y="2255"/>
                    <a:pt x="4980" y="2209"/>
                  </a:cubicBezTo>
                  <a:cubicBezTo>
                    <a:pt x="5000" y="2176"/>
                    <a:pt x="5033" y="2176"/>
                    <a:pt x="5072" y="2169"/>
                  </a:cubicBezTo>
                  <a:cubicBezTo>
                    <a:pt x="5132" y="2156"/>
                    <a:pt x="5132" y="2150"/>
                    <a:pt x="5191" y="2143"/>
                  </a:cubicBezTo>
                  <a:lnTo>
                    <a:pt x="5191" y="2143"/>
                  </a:lnTo>
                  <a:cubicBezTo>
                    <a:pt x="5191" y="2130"/>
                    <a:pt x="5184" y="2137"/>
                    <a:pt x="5184" y="2123"/>
                  </a:cubicBezTo>
                  <a:cubicBezTo>
                    <a:pt x="5184" y="2051"/>
                    <a:pt x="5257" y="2018"/>
                    <a:pt x="5257" y="1939"/>
                  </a:cubicBezTo>
                  <a:cubicBezTo>
                    <a:pt x="5257" y="1912"/>
                    <a:pt x="5244" y="1899"/>
                    <a:pt x="5244" y="1879"/>
                  </a:cubicBezTo>
                  <a:cubicBezTo>
                    <a:pt x="5244" y="1827"/>
                    <a:pt x="5290" y="1813"/>
                    <a:pt x="5303" y="1767"/>
                  </a:cubicBezTo>
                  <a:cubicBezTo>
                    <a:pt x="5336" y="1668"/>
                    <a:pt x="5330" y="1609"/>
                    <a:pt x="5369" y="1516"/>
                  </a:cubicBezTo>
                  <a:cubicBezTo>
                    <a:pt x="5409" y="1424"/>
                    <a:pt x="5468" y="1378"/>
                    <a:pt x="5468" y="1279"/>
                  </a:cubicBezTo>
                  <a:cubicBezTo>
                    <a:pt x="5468" y="1187"/>
                    <a:pt x="5389" y="1154"/>
                    <a:pt x="5330" y="1081"/>
                  </a:cubicBezTo>
                  <a:cubicBezTo>
                    <a:pt x="5297" y="1048"/>
                    <a:pt x="5283" y="1009"/>
                    <a:pt x="5231" y="1002"/>
                  </a:cubicBezTo>
                  <a:cubicBezTo>
                    <a:pt x="5178" y="989"/>
                    <a:pt x="5145" y="1009"/>
                    <a:pt x="5092" y="982"/>
                  </a:cubicBezTo>
                  <a:cubicBezTo>
                    <a:pt x="5059" y="969"/>
                    <a:pt x="5039" y="949"/>
                    <a:pt x="5000" y="949"/>
                  </a:cubicBezTo>
                  <a:cubicBezTo>
                    <a:pt x="4954" y="949"/>
                    <a:pt x="4934" y="976"/>
                    <a:pt x="4888" y="976"/>
                  </a:cubicBezTo>
                  <a:cubicBezTo>
                    <a:pt x="4875" y="976"/>
                    <a:pt x="4875" y="956"/>
                    <a:pt x="4868" y="936"/>
                  </a:cubicBezTo>
                  <a:cubicBezTo>
                    <a:pt x="4861" y="903"/>
                    <a:pt x="4848" y="890"/>
                    <a:pt x="4828" y="863"/>
                  </a:cubicBezTo>
                  <a:cubicBezTo>
                    <a:pt x="4795" y="811"/>
                    <a:pt x="4776" y="771"/>
                    <a:pt x="4729" y="725"/>
                  </a:cubicBezTo>
                  <a:cubicBezTo>
                    <a:pt x="4683" y="672"/>
                    <a:pt x="4624" y="692"/>
                    <a:pt x="4558" y="666"/>
                  </a:cubicBezTo>
                  <a:cubicBezTo>
                    <a:pt x="4518" y="652"/>
                    <a:pt x="4498" y="639"/>
                    <a:pt x="4459" y="626"/>
                  </a:cubicBezTo>
                  <a:cubicBezTo>
                    <a:pt x="4433" y="613"/>
                    <a:pt x="4413" y="593"/>
                    <a:pt x="4386" y="587"/>
                  </a:cubicBezTo>
                  <a:cubicBezTo>
                    <a:pt x="4366" y="573"/>
                    <a:pt x="4347" y="573"/>
                    <a:pt x="4334" y="554"/>
                  </a:cubicBezTo>
                  <a:cubicBezTo>
                    <a:pt x="4314" y="527"/>
                    <a:pt x="4314" y="501"/>
                    <a:pt x="4287" y="474"/>
                  </a:cubicBezTo>
                  <a:cubicBezTo>
                    <a:pt x="4208" y="395"/>
                    <a:pt x="4149" y="369"/>
                    <a:pt x="4057" y="329"/>
                  </a:cubicBezTo>
                  <a:cubicBezTo>
                    <a:pt x="4017" y="309"/>
                    <a:pt x="4004" y="270"/>
                    <a:pt x="3964" y="270"/>
                  </a:cubicBezTo>
                  <a:cubicBezTo>
                    <a:pt x="3905" y="270"/>
                    <a:pt x="3878" y="316"/>
                    <a:pt x="3826" y="316"/>
                  </a:cubicBezTo>
                  <a:cubicBezTo>
                    <a:pt x="3786" y="316"/>
                    <a:pt x="3773" y="276"/>
                    <a:pt x="3733" y="257"/>
                  </a:cubicBezTo>
                  <a:cubicBezTo>
                    <a:pt x="3707" y="237"/>
                    <a:pt x="3661" y="237"/>
                    <a:pt x="3661" y="204"/>
                  </a:cubicBezTo>
                  <a:cubicBezTo>
                    <a:pt x="3661" y="171"/>
                    <a:pt x="3667" y="145"/>
                    <a:pt x="3680" y="118"/>
                  </a:cubicBezTo>
                  <a:cubicBezTo>
                    <a:pt x="3687" y="92"/>
                    <a:pt x="3707" y="85"/>
                    <a:pt x="3707" y="59"/>
                  </a:cubicBezTo>
                  <a:cubicBezTo>
                    <a:pt x="3707" y="33"/>
                    <a:pt x="3674" y="33"/>
                    <a:pt x="3648" y="26"/>
                  </a:cubicBezTo>
                  <a:cubicBezTo>
                    <a:pt x="3628" y="19"/>
                    <a:pt x="3615" y="0"/>
                    <a:pt x="3595" y="0"/>
                  </a:cubicBezTo>
                  <a:cubicBezTo>
                    <a:pt x="3562" y="0"/>
                    <a:pt x="3542" y="0"/>
                    <a:pt x="3509" y="0"/>
                  </a:cubicBezTo>
                  <a:cubicBezTo>
                    <a:pt x="3483" y="0"/>
                    <a:pt x="3469" y="19"/>
                    <a:pt x="3436" y="19"/>
                  </a:cubicBezTo>
                  <a:cubicBezTo>
                    <a:pt x="3410" y="19"/>
                    <a:pt x="3397" y="19"/>
                    <a:pt x="3371" y="19"/>
                  </a:cubicBezTo>
                  <a:cubicBezTo>
                    <a:pt x="3344" y="19"/>
                    <a:pt x="3331" y="39"/>
                    <a:pt x="3305" y="59"/>
                  </a:cubicBezTo>
                  <a:cubicBezTo>
                    <a:pt x="3265" y="85"/>
                    <a:pt x="3245" y="105"/>
                    <a:pt x="3212" y="132"/>
                  </a:cubicBezTo>
                  <a:cubicBezTo>
                    <a:pt x="3146" y="191"/>
                    <a:pt x="3100" y="197"/>
                    <a:pt x="3028" y="230"/>
                  </a:cubicBezTo>
                  <a:cubicBezTo>
                    <a:pt x="2909" y="276"/>
                    <a:pt x="2856" y="343"/>
                    <a:pt x="2737" y="369"/>
                  </a:cubicBezTo>
                  <a:cubicBezTo>
                    <a:pt x="2704" y="375"/>
                    <a:pt x="2691" y="402"/>
                    <a:pt x="2658" y="402"/>
                  </a:cubicBezTo>
                  <a:cubicBezTo>
                    <a:pt x="2586" y="402"/>
                    <a:pt x="2572" y="329"/>
                    <a:pt x="2546" y="257"/>
                  </a:cubicBezTo>
                  <a:lnTo>
                    <a:pt x="2546" y="257"/>
                  </a:lnTo>
                  <a:cubicBezTo>
                    <a:pt x="2474" y="257"/>
                    <a:pt x="2434" y="230"/>
                    <a:pt x="2361" y="230"/>
                  </a:cubicBezTo>
                  <a:cubicBezTo>
                    <a:pt x="2289" y="230"/>
                    <a:pt x="2249" y="276"/>
                    <a:pt x="2216" y="336"/>
                  </a:cubicBezTo>
                  <a:cubicBezTo>
                    <a:pt x="2183" y="395"/>
                    <a:pt x="2150" y="428"/>
                    <a:pt x="2131" y="494"/>
                  </a:cubicBezTo>
                  <a:cubicBezTo>
                    <a:pt x="2131" y="507"/>
                    <a:pt x="2117" y="507"/>
                    <a:pt x="2111" y="520"/>
                  </a:cubicBezTo>
                  <a:cubicBezTo>
                    <a:pt x="2084" y="593"/>
                    <a:pt x="2091" y="646"/>
                    <a:pt x="2058" y="718"/>
                  </a:cubicBezTo>
                  <a:cubicBezTo>
                    <a:pt x="2045" y="738"/>
                    <a:pt x="2032" y="751"/>
                    <a:pt x="2018" y="771"/>
                  </a:cubicBezTo>
                  <a:cubicBezTo>
                    <a:pt x="2005" y="791"/>
                    <a:pt x="2005" y="811"/>
                    <a:pt x="1985" y="817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03376164-7115-F248-A1C3-62740FF86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958" y="8501057"/>
              <a:ext cx="1068318" cy="774700"/>
            </a:xfrm>
            <a:custGeom>
              <a:avLst/>
              <a:gdLst>
                <a:gd name="T0" fmla="*/ 738 w 2968"/>
                <a:gd name="T1" fmla="*/ 6 h 2151"/>
                <a:gd name="T2" fmla="*/ 481 w 2968"/>
                <a:gd name="T3" fmla="*/ 277 h 2151"/>
                <a:gd name="T4" fmla="*/ 310 w 2968"/>
                <a:gd name="T5" fmla="*/ 501 h 2151"/>
                <a:gd name="T6" fmla="*/ 159 w 2968"/>
                <a:gd name="T7" fmla="*/ 712 h 2151"/>
                <a:gd name="T8" fmla="*/ 139 w 2968"/>
                <a:gd name="T9" fmla="*/ 804 h 2151"/>
                <a:gd name="T10" fmla="*/ 33 w 2968"/>
                <a:gd name="T11" fmla="*/ 1391 h 2151"/>
                <a:gd name="T12" fmla="*/ 13 w 2968"/>
                <a:gd name="T13" fmla="*/ 1444 h 2151"/>
                <a:gd name="T14" fmla="*/ 7 w 2968"/>
                <a:gd name="T15" fmla="*/ 1503 h 2151"/>
                <a:gd name="T16" fmla="*/ 86 w 2968"/>
                <a:gd name="T17" fmla="*/ 1510 h 2151"/>
                <a:gd name="T18" fmla="*/ 224 w 2968"/>
                <a:gd name="T19" fmla="*/ 1484 h 2151"/>
                <a:gd name="T20" fmla="*/ 284 w 2968"/>
                <a:gd name="T21" fmla="*/ 1537 h 2151"/>
                <a:gd name="T22" fmla="*/ 363 w 2968"/>
                <a:gd name="T23" fmla="*/ 1741 h 2151"/>
                <a:gd name="T24" fmla="*/ 330 w 2968"/>
                <a:gd name="T25" fmla="*/ 1866 h 2151"/>
                <a:gd name="T26" fmla="*/ 455 w 2968"/>
                <a:gd name="T27" fmla="*/ 1873 h 2151"/>
                <a:gd name="T28" fmla="*/ 632 w 2968"/>
                <a:gd name="T29" fmla="*/ 1893 h 2151"/>
                <a:gd name="T30" fmla="*/ 857 w 2968"/>
                <a:gd name="T31" fmla="*/ 1932 h 2151"/>
                <a:gd name="T32" fmla="*/ 1226 w 2968"/>
                <a:gd name="T33" fmla="*/ 2071 h 2151"/>
                <a:gd name="T34" fmla="*/ 1358 w 2968"/>
                <a:gd name="T35" fmla="*/ 2150 h 2151"/>
                <a:gd name="T36" fmla="*/ 1463 w 2968"/>
                <a:gd name="T37" fmla="*/ 1978 h 2151"/>
                <a:gd name="T38" fmla="*/ 1734 w 2968"/>
                <a:gd name="T39" fmla="*/ 1813 h 2151"/>
                <a:gd name="T40" fmla="*/ 2321 w 2968"/>
                <a:gd name="T41" fmla="*/ 1932 h 2151"/>
                <a:gd name="T42" fmla="*/ 2631 w 2968"/>
                <a:gd name="T43" fmla="*/ 1945 h 2151"/>
                <a:gd name="T44" fmla="*/ 2664 w 2968"/>
                <a:gd name="T45" fmla="*/ 1906 h 2151"/>
                <a:gd name="T46" fmla="*/ 2750 w 2968"/>
                <a:gd name="T47" fmla="*/ 1721 h 2151"/>
                <a:gd name="T48" fmla="*/ 2763 w 2968"/>
                <a:gd name="T49" fmla="*/ 1602 h 2151"/>
                <a:gd name="T50" fmla="*/ 2895 w 2968"/>
                <a:gd name="T51" fmla="*/ 1583 h 2151"/>
                <a:gd name="T52" fmla="*/ 2967 w 2968"/>
                <a:gd name="T53" fmla="*/ 1569 h 2151"/>
                <a:gd name="T54" fmla="*/ 2842 w 2968"/>
                <a:gd name="T55" fmla="*/ 1405 h 2151"/>
                <a:gd name="T56" fmla="*/ 2756 w 2968"/>
                <a:gd name="T57" fmla="*/ 1411 h 2151"/>
                <a:gd name="T58" fmla="*/ 2684 w 2968"/>
                <a:gd name="T59" fmla="*/ 1180 h 2151"/>
                <a:gd name="T60" fmla="*/ 2446 w 2968"/>
                <a:gd name="T61" fmla="*/ 1154 h 2151"/>
                <a:gd name="T62" fmla="*/ 2440 w 2968"/>
                <a:gd name="T63" fmla="*/ 1028 h 2151"/>
                <a:gd name="T64" fmla="*/ 2374 w 2968"/>
                <a:gd name="T65" fmla="*/ 745 h 2151"/>
                <a:gd name="T66" fmla="*/ 2400 w 2968"/>
                <a:gd name="T67" fmla="*/ 633 h 2151"/>
                <a:gd name="T68" fmla="*/ 2387 w 2968"/>
                <a:gd name="T69" fmla="*/ 521 h 2151"/>
                <a:gd name="T70" fmla="*/ 2361 w 2968"/>
                <a:gd name="T71" fmla="*/ 409 h 2151"/>
                <a:gd name="T72" fmla="*/ 2235 w 2968"/>
                <a:gd name="T73" fmla="*/ 303 h 2151"/>
                <a:gd name="T74" fmla="*/ 2018 w 2968"/>
                <a:gd name="T75" fmla="*/ 244 h 2151"/>
                <a:gd name="T76" fmla="*/ 1833 w 2968"/>
                <a:gd name="T77" fmla="*/ 244 h 2151"/>
                <a:gd name="T78" fmla="*/ 1741 w 2968"/>
                <a:gd name="T79" fmla="*/ 125 h 2151"/>
                <a:gd name="T80" fmla="*/ 1411 w 2968"/>
                <a:gd name="T81" fmla="*/ 19 h 2151"/>
                <a:gd name="T82" fmla="*/ 1239 w 2968"/>
                <a:gd name="T83" fmla="*/ 0 h 2151"/>
                <a:gd name="T84" fmla="*/ 1088 w 2968"/>
                <a:gd name="T85" fmla="*/ 46 h 2151"/>
                <a:gd name="T86" fmla="*/ 929 w 2968"/>
                <a:gd name="T87" fmla="*/ 26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8" h="2151">
                  <a:moveTo>
                    <a:pt x="738" y="6"/>
                  </a:moveTo>
                  <a:lnTo>
                    <a:pt x="738" y="6"/>
                  </a:lnTo>
                  <a:cubicBezTo>
                    <a:pt x="672" y="79"/>
                    <a:pt x="613" y="99"/>
                    <a:pt x="534" y="151"/>
                  </a:cubicBezTo>
                  <a:cubicBezTo>
                    <a:pt x="487" y="178"/>
                    <a:pt x="487" y="224"/>
                    <a:pt x="481" y="277"/>
                  </a:cubicBezTo>
                  <a:cubicBezTo>
                    <a:pt x="474" y="316"/>
                    <a:pt x="462" y="336"/>
                    <a:pt x="449" y="376"/>
                  </a:cubicBezTo>
                  <a:cubicBezTo>
                    <a:pt x="416" y="442"/>
                    <a:pt x="363" y="448"/>
                    <a:pt x="310" y="501"/>
                  </a:cubicBezTo>
                  <a:cubicBezTo>
                    <a:pt x="284" y="534"/>
                    <a:pt x="290" y="560"/>
                    <a:pt x="264" y="593"/>
                  </a:cubicBezTo>
                  <a:cubicBezTo>
                    <a:pt x="218" y="640"/>
                    <a:pt x="178" y="653"/>
                    <a:pt x="159" y="712"/>
                  </a:cubicBezTo>
                  <a:cubicBezTo>
                    <a:pt x="152" y="752"/>
                    <a:pt x="145" y="765"/>
                    <a:pt x="139" y="804"/>
                  </a:cubicBezTo>
                  <a:lnTo>
                    <a:pt x="139" y="804"/>
                  </a:lnTo>
                  <a:cubicBezTo>
                    <a:pt x="33" y="1391"/>
                    <a:pt x="33" y="1391"/>
                    <a:pt x="33" y="1391"/>
                  </a:cubicBezTo>
                  <a:lnTo>
                    <a:pt x="33" y="1391"/>
                  </a:lnTo>
                  <a:cubicBezTo>
                    <a:pt x="33" y="1398"/>
                    <a:pt x="27" y="1405"/>
                    <a:pt x="27" y="1411"/>
                  </a:cubicBezTo>
                  <a:cubicBezTo>
                    <a:pt x="20" y="1424"/>
                    <a:pt x="13" y="1431"/>
                    <a:pt x="13" y="1444"/>
                  </a:cubicBezTo>
                  <a:cubicBezTo>
                    <a:pt x="7" y="1457"/>
                    <a:pt x="0" y="1464"/>
                    <a:pt x="0" y="1470"/>
                  </a:cubicBezTo>
                  <a:cubicBezTo>
                    <a:pt x="0" y="1484"/>
                    <a:pt x="7" y="1497"/>
                    <a:pt x="7" y="1503"/>
                  </a:cubicBezTo>
                  <a:lnTo>
                    <a:pt x="7" y="1503"/>
                  </a:lnTo>
                  <a:cubicBezTo>
                    <a:pt x="33" y="1503"/>
                    <a:pt x="60" y="1510"/>
                    <a:pt x="86" y="1510"/>
                  </a:cubicBezTo>
                  <a:cubicBezTo>
                    <a:pt x="132" y="1497"/>
                    <a:pt x="159" y="1477"/>
                    <a:pt x="205" y="1477"/>
                  </a:cubicBezTo>
                  <a:cubicBezTo>
                    <a:pt x="211" y="1477"/>
                    <a:pt x="218" y="1477"/>
                    <a:pt x="224" y="1484"/>
                  </a:cubicBezTo>
                  <a:cubicBezTo>
                    <a:pt x="231" y="1490"/>
                    <a:pt x="238" y="1497"/>
                    <a:pt x="244" y="1503"/>
                  </a:cubicBezTo>
                  <a:cubicBezTo>
                    <a:pt x="251" y="1523"/>
                    <a:pt x="277" y="1517"/>
                    <a:pt x="284" y="1537"/>
                  </a:cubicBezTo>
                  <a:cubicBezTo>
                    <a:pt x="290" y="1556"/>
                    <a:pt x="290" y="1576"/>
                    <a:pt x="297" y="1602"/>
                  </a:cubicBezTo>
                  <a:cubicBezTo>
                    <a:pt x="317" y="1662"/>
                    <a:pt x="363" y="1682"/>
                    <a:pt x="363" y="1741"/>
                  </a:cubicBezTo>
                  <a:cubicBezTo>
                    <a:pt x="363" y="1794"/>
                    <a:pt x="343" y="1827"/>
                    <a:pt x="330" y="1866"/>
                  </a:cubicBezTo>
                  <a:lnTo>
                    <a:pt x="330" y="1866"/>
                  </a:lnTo>
                  <a:cubicBezTo>
                    <a:pt x="350" y="1866"/>
                    <a:pt x="363" y="1873"/>
                    <a:pt x="376" y="1873"/>
                  </a:cubicBezTo>
                  <a:cubicBezTo>
                    <a:pt x="409" y="1873"/>
                    <a:pt x="422" y="1873"/>
                    <a:pt x="455" y="1873"/>
                  </a:cubicBezTo>
                  <a:cubicBezTo>
                    <a:pt x="494" y="1873"/>
                    <a:pt x="507" y="1840"/>
                    <a:pt x="547" y="1840"/>
                  </a:cubicBezTo>
                  <a:cubicBezTo>
                    <a:pt x="586" y="1840"/>
                    <a:pt x="599" y="1879"/>
                    <a:pt x="632" y="1893"/>
                  </a:cubicBezTo>
                  <a:cubicBezTo>
                    <a:pt x="685" y="1919"/>
                    <a:pt x="718" y="1932"/>
                    <a:pt x="777" y="1932"/>
                  </a:cubicBezTo>
                  <a:cubicBezTo>
                    <a:pt x="810" y="1932"/>
                    <a:pt x="824" y="1932"/>
                    <a:pt x="857" y="1932"/>
                  </a:cubicBezTo>
                  <a:cubicBezTo>
                    <a:pt x="909" y="1932"/>
                    <a:pt x="929" y="1959"/>
                    <a:pt x="982" y="1972"/>
                  </a:cubicBezTo>
                  <a:cubicBezTo>
                    <a:pt x="1081" y="1998"/>
                    <a:pt x="1134" y="2031"/>
                    <a:pt x="1226" y="2071"/>
                  </a:cubicBezTo>
                  <a:cubicBezTo>
                    <a:pt x="1252" y="2084"/>
                    <a:pt x="1272" y="2091"/>
                    <a:pt x="1299" y="2104"/>
                  </a:cubicBezTo>
                  <a:cubicBezTo>
                    <a:pt x="1318" y="2123"/>
                    <a:pt x="1332" y="2150"/>
                    <a:pt x="1358" y="2150"/>
                  </a:cubicBezTo>
                  <a:cubicBezTo>
                    <a:pt x="1404" y="2150"/>
                    <a:pt x="1431" y="2110"/>
                    <a:pt x="1444" y="2064"/>
                  </a:cubicBezTo>
                  <a:cubicBezTo>
                    <a:pt x="1457" y="2038"/>
                    <a:pt x="1444" y="2005"/>
                    <a:pt x="1463" y="1978"/>
                  </a:cubicBezTo>
                  <a:cubicBezTo>
                    <a:pt x="1477" y="1965"/>
                    <a:pt x="1496" y="1965"/>
                    <a:pt x="1516" y="1959"/>
                  </a:cubicBezTo>
                  <a:cubicBezTo>
                    <a:pt x="1615" y="1925"/>
                    <a:pt x="1635" y="1813"/>
                    <a:pt x="1734" y="1813"/>
                  </a:cubicBezTo>
                  <a:cubicBezTo>
                    <a:pt x="1899" y="1813"/>
                    <a:pt x="1985" y="1846"/>
                    <a:pt x="2143" y="1886"/>
                  </a:cubicBezTo>
                  <a:cubicBezTo>
                    <a:pt x="2216" y="1906"/>
                    <a:pt x="2248" y="1932"/>
                    <a:pt x="2321" y="1932"/>
                  </a:cubicBezTo>
                  <a:cubicBezTo>
                    <a:pt x="2354" y="1932"/>
                    <a:pt x="2367" y="1912"/>
                    <a:pt x="2393" y="1912"/>
                  </a:cubicBezTo>
                  <a:cubicBezTo>
                    <a:pt x="2492" y="1912"/>
                    <a:pt x="2532" y="1932"/>
                    <a:pt x="2631" y="1945"/>
                  </a:cubicBezTo>
                  <a:lnTo>
                    <a:pt x="2631" y="1945"/>
                  </a:lnTo>
                  <a:cubicBezTo>
                    <a:pt x="2644" y="1932"/>
                    <a:pt x="2657" y="1925"/>
                    <a:pt x="2664" y="1906"/>
                  </a:cubicBezTo>
                  <a:cubicBezTo>
                    <a:pt x="2684" y="1860"/>
                    <a:pt x="2671" y="1827"/>
                    <a:pt x="2697" y="1780"/>
                  </a:cubicBezTo>
                  <a:cubicBezTo>
                    <a:pt x="2710" y="1754"/>
                    <a:pt x="2750" y="1748"/>
                    <a:pt x="2750" y="1721"/>
                  </a:cubicBezTo>
                  <a:cubicBezTo>
                    <a:pt x="2750" y="1662"/>
                    <a:pt x="2690" y="1655"/>
                    <a:pt x="2651" y="1616"/>
                  </a:cubicBezTo>
                  <a:cubicBezTo>
                    <a:pt x="2690" y="1616"/>
                    <a:pt x="2717" y="1609"/>
                    <a:pt x="2763" y="1602"/>
                  </a:cubicBezTo>
                  <a:cubicBezTo>
                    <a:pt x="2783" y="1596"/>
                    <a:pt x="2789" y="1563"/>
                    <a:pt x="2816" y="1563"/>
                  </a:cubicBezTo>
                  <a:cubicBezTo>
                    <a:pt x="2849" y="1563"/>
                    <a:pt x="2862" y="1583"/>
                    <a:pt x="2895" y="1583"/>
                  </a:cubicBezTo>
                  <a:cubicBezTo>
                    <a:pt x="2921" y="1583"/>
                    <a:pt x="2948" y="1583"/>
                    <a:pt x="2967" y="1569"/>
                  </a:cubicBezTo>
                  <a:lnTo>
                    <a:pt x="2967" y="1569"/>
                  </a:lnTo>
                  <a:cubicBezTo>
                    <a:pt x="2948" y="1510"/>
                    <a:pt x="2928" y="1477"/>
                    <a:pt x="2915" y="1411"/>
                  </a:cubicBezTo>
                  <a:cubicBezTo>
                    <a:pt x="2888" y="1411"/>
                    <a:pt x="2875" y="1405"/>
                    <a:pt x="2842" y="1405"/>
                  </a:cubicBezTo>
                  <a:cubicBezTo>
                    <a:pt x="2829" y="1405"/>
                    <a:pt x="2822" y="1411"/>
                    <a:pt x="2809" y="1411"/>
                  </a:cubicBezTo>
                  <a:cubicBezTo>
                    <a:pt x="2789" y="1411"/>
                    <a:pt x="2776" y="1411"/>
                    <a:pt x="2756" y="1411"/>
                  </a:cubicBezTo>
                  <a:cubicBezTo>
                    <a:pt x="2763" y="1345"/>
                    <a:pt x="2789" y="1312"/>
                    <a:pt x="2789" y="1246"/>
                  </a:cubicBezTo>
                  <a:cubicBezTo>
                    <a:pt x="2789" y="1200"/>
                    <a:pt x="2730" y="1200"/>
                    <a:pt x="2684" y="1180"/>
                  </a:cubicBezTo>
                  <a:cubicBezTo>
                    <a:pt x="2644" y="1154"/>
                    <a:pt x="2618" y="1134"/>
                    <a:pt x="2572" y="1134"/>
                  </a:cubicBezTo>
                  <a:cubicBezTo>
                    <a:pt x="2519" y="1134"/>
                    <a:pt x="2499" y="1154"/>
                    <a:pt x="2446" y="1154"/>
                  </a:cubicBezTo>
                  <a:cubicBezTo>
                    <a:pt x="2440" y="1154"/>
                    <a:pt x="2433" y="1147"/>
                    <a:pt x="2433" y="1147"/>
                  </a:cubicBezTo>
                  <a:cubicBezTo>
                    <a:pt x="2433" y="1101"/>
                    <a:pt x="2440" y="1075"/>
                    <a:pt x="2440" y="1028"/>
                  </a:cubicBezTo>
                  <a:cubicBezTo>
                    <a:pt x="2440" y="969"/>
                    <a:pt x="2446" y="930"/>
                    <a:pt x="2427" y="870"/>
                  </a:cubicBezTo>
                  <a:cubicBezTo>
                    <a:pt x="2407" y="817"/>
                    <a:pt x="2374" y="798"/>
                    <a:pt x="2374" y="745"/>
                  </a:cubicBezTo>
                  <a:cubicBezTo>
                    <a:pt x="2374" y="712"/>
                    <a:pt x="2400" y="699"/>
                    <a:pt x="2413" y="666"/>
                  </a:cubicBezTo>
                  <a:cubicBezTo>
                    <a:pt x="2413" y="653"/>
                    <a:pt x="2407" y="646"/>
                    <a:pt x="2400" y="633"/>
                  </a:cubicBezTo>
                  <a:cubicBezTo>
                    <a:pt x="2400" y="613"/>
                    <a:pt x="2400" y="600"/>
                    <a:pt x="2400" y="580"/>
                  </a:cubicBezTo>
                  <a:cubicBezTo>
                    <a:pt x="2393" y="560"/>
                    <a:pt x="2387" y="541"/>
                    <a:pt x="2387" y="521"/>
                  </a:cubicBezTo>
                  <a:cubicBezTo>
                    <a:pt x="2380" y="488"/>
                    <a:pt x="2374" y="474"/>
                    <a:pt x="2374" y="448"/>
                  </a:cubicBezTo>
                  <a:cubicBezTo>
                    <a:pt x="2367" y="435"/>
                    <a:pt x="2367" y="422"/>
                    <a:pt x="2361" y="409"/>
                  </a:cubicBezTo>
                  <a:cubicBezTo>
                    <a:pt x="2354" y="389"/>
                    <a:pt x="2347" y="382"/>
                    <a:pt x="2341" y="362"/>
                  </a:cubicBezTo>
                  <a:cubicBezTo>
                    <a:pt x="2308" y="329"/>
                    <a:pt x="2268" y="329"/>
                    <a:pt x="2235" y="303"/>
                  </a:cubicBezTo>
                  <a:cubicBezTo>
                    <a:pt x="2202" y="277"/>
                    <a:pt x="2202" y="224"/>
                    <a:pt x="2156" y="224"/>
                  </a:cubicBezTo>
                  <a:cubicBezTo>
                    <a:pt x="2103" y="224"/>
                    <a:pt x="2070" y="244"/>
                    <a:pt x="2018" y="244"/>
                  </a:cubicBezTo>
                  <a:cubicBezTo>
                    <a:pt x="1978" y="244"/>
                    <a:pt x="1958" y="211"/>
                    <a:pt x="1919" y="211"/>
                  </a:cubicBezTo>
                  <a:cubicBezTo>
                    <a:pt x="1886" y="211"/>
                    <a:pt x="1873" y="244"/>
                    <a:pt x="1833" y="244"/>
                  </a:cubicBezTo>
                  <a:cubicBezTo>
                    <a:pt x="1800" y="244"/>
                    <a:pt x="1787" y="204"/>
                    <a:pt x="1767" y="171"/>
                  </a:cubicBezTo>
                  <a:cubicBezTo>
                    <a:pt x="1760" y="151"/>
                    <a:pt x="1760" y="125"/>
                    <a:pt x="1741" y="125"/>
                  </a:cubicBezTo>
                  <a:cubicBezTo>
                    <a:pt x="1701" y="125"/>
                    <a:pt x="1681" y="151"/>
                    <a:pt x="1642" y="151"/>
                  </a:cubicBezTo>
                  <a:cubicBezTo>
                    <a:pt x="1543" y="151"/>
                    <a:pt x="1510" y="19"/>
                    <a:pt x="1411" y="19"/>
                  </a:cubicBezTo>
                  <a:cubicBezTo>
                    <a:pt x="1378" y="19"/>
                    <a:pt x="1364" y="19"/>
                    <a:pt x="1338" y="19"/>
                  </a:cubicBezTo>
                  <a:cubicBezTo>
                    <a:pt x="1299" y="19"/>
                    <a:pt x="1279" y="0"/>
                    <a:pt x="1239" y="0"/>
                  </a:cubicBezTo>
                  <a:cubicBezTo>
                    <a:pt x="1206" y="0"/>
                    <a:pt x="1193" y="0"/>
                    <a:pt x="1160" y="0"/>
                  </a:cubicBezTo>
                  <a:cubicBezTo>
                    <a:pt x="1127" y="0"/>
                    <a:pt x="1120" y="46"/>
                    <a:pt x="1088" y="46"/>
                  </a:cubicBezTo>
                  <a:cubicBezTo>
                    <a:pt x="1061" y="46"/>
                    <a:pt x="1055" y="26"/>
                    <a:pt x="1028" y="26"/>
                  </a:cubicBezTo>
                  <a:cubicBezTo>
                    <a:pt x="989" y="26"/>
                    <a:pt x="969" y="26"/>
                    <a:pt x="929" y="26"/>
                  </a:cubicBezTo>
                  <a:cubicBezTo>
                    <a:pt x="738" y="6"/>
                    <a:pt x="738" y="6"/>
                    <a:pt x="738" y="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28BD9D6-C5DF-204D-A47F-808C9044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641" y="8018457"/>
              <a:ext cx="1484216" cy="1047750"/>
            </a:xfrm>
            <a:custGeom>
              <a:avLst/>
              <a:gdLst>
                <a:gd name="T0" fmla="*/ 1154 w 4123"/>
                <a:gd name="T1" fmla="*/ 66 h 2909"/>
                <a:gd name="T2" fmla="*/ 1062 w 4123"/>
                <a:gd name="T3" fmla="*/ 198 h 2909"/>
                <a:gd name="T4" fmla="*/ 963 w 4123"/>
                <a:gd name="T5" fmla="*/ 257 h 2909"/>
                <a:gd name="T6" fmla="*/ 851 w 4123"/>
                <a:gd name="T7" fmla="*/ 356 h 2909"/>
                <a:gd name="T8" fmla="*/ 785 w 4123"/>
                <a:gd name="T9" fmla="*/ 501 h 2909"/>
                <a:gd name="T10" fmla="*/ 673 w 4123"/>
                <a:gd name="T11" fmla="*/ 620 h 2909"/>
                <a:gd name="T12" fmla="*/ 455 w 4123"/>
                <a:gd name="T13" fmla="*/ 1029 h 2909"/>
                <a:gd name="T14" fmla="*/ 152 w 4123"/>
                <a:gd name="T15" fmla="*/ 1213 h 2909"/>
                <a:gd name="T16" fmla="*/ 0 w 4123"/>
                <a:gd name="T17" fmla="*/ 1345 h 2909"/>
                <a:gd name="T18" fmla="*/ 290 w 4123"/>
                <a:gd name="T19" fmla="*/ 1365 h 2909"/>
                <a:gd name="T20" fmla="*/ 422 w 4123"/>
                <a:gd name="T21" fmla="*/ 1339 h 2909"/>
                <a:gd name="T22" fmla="*/ 600 w 4123"/>
                <a:gd name="T23" fmla="*/ 1358 h 2909"/>
                <a:gd name="T24" fmla="*/ 904 w 4123"/>
                <a:gd name="T25" fmla="*/ 1490 h 2909"/>
                <a:gd name="T26" fmla="*/ 1029 w 4123"/>
                <a:gd name="T27" fmla="*/ 1510 h 2909"/>
                <a:gd name="T28" fmla="*/ 1181 w 4123"/>
                <a:gd name="T29" fmla="*/ 1550 h 2909"/>
                <a:gd name="T30" fmla="*/ 1418 w 4123"/>
                <a:gd name="T31" fmla="*/ 1563 h 2909"/>
                <a:gd name="T32" fmla="*/ 1603 w 4123"/>
                <a:gd name="T33" fmla="*/ 1701 h 2909"/>
                <a:gd name="T34" fmla="*/ 1636 w 4123"/>
                <a:gd name="T35" fmla="*/ 1787 h 2909"/>
                <a:gd name="T36" fmla="*/ 1662 w 4123"/>
                <a:gd name="T37" fmla="*/ 1919 h 2909"/>
                <a:gd name="T38" fmla="*/ 1675 w 4123"/>
                <a:gd name="T39" fmla="*/ 2005 h 2909"/>
                <a:gd name="T40" fmla="*/ 1689 w 4123"/>
                <a:gd name="T41" fmla="*/ 2209 h 2909"/>
                <a:gd name="T42" fmla="*/ 1695 w 4123"/>
                <a:gd name="T43" fmla="*/ 2486 h 2909"/>
                <a:gd name="T44" fmla="*/ 1834 w 4123"/>
                <a:gd name="T45" fmla="*/ 2473 h 2909"/>
                <a:gd name="T46" fmla="*/ 2051 w 4123"/>
                <a:gd name="T47" fmla="*/ 2585 h 2909"/>
                <a:gd name="T48" fmla="*/ 2071 w 4123"/>
                <a:gd name="T49" fmla="*/ 2750 h 2909"/>
                <a:gd name="T50" fmla="*/ 2177 w 4123"/>
                <a:gd name="T51" fmla="*/ 2750 h 2909"/>
                <a:gd name="T52" fmla="*/ 2229 w 4123"/>
                <a:gd name="T53" fmla="*/ 2908 h 2909"/>
                <a:gd name="T54" fmla="*/ 2249 w 4123"/>
                <a:gd name="T55" fmla="*/ 2796 h 2909"/>
                <a:gd name="T56" fmla="*/ 2645 w 4123"/>
                <a:gd name="T57" fmla="*/ 2546 h 2909"/>
                <a:gd name="T58" fmla="*/ 3054 w 4123"/>
                <a:gd name="T59" fmla="*/ 2288 h 2909"/>
                <a:gd name="T60" fmla="*/ 3219 w 4123"/>
                <a:gd name="T61" fmla="*/ 2229 h 2909"/>
                <a:gd name="T62" fmla="*/ 3469 w 4123"/>
                <a:gd name="T63" fmla="*/ 2229 h 2909"/>
                <a:gd name="T64" fmla="*/ 3595 w 4123"/>
                <a:gd name="T65" fmla="*/ 2143 h 2909"/>
                <a:gd name="T66" fmla="*/ 3753 w 4123"/>
                <a:gd name="T67" fmla="*/ 2077 h 2909"/>
                <a:gd name="T68" fmla="*/ 3832 w 4123"/>
                <a:gd name="T69" fmla="*/ 2077 h 2909"/>
                <a:gd name="T70" fmla="*/ 3826 w 4123"/>
                <a:gd name="T71" fmla="*/ 2064 h 2909"/>
                <a:gd name="T72" fmla="*/ 3878 w 4123"/>
                <a:gd name="T73" fmla="*/ 1893 h 2909"/>
                <a:gd name="T74" fmla="*/ 4122 w 4123"/>
                <a:gd name="T75" fmla="*/ 1781 h 2909"/>
                <a:gd name="T76" fmla="*/ 4056 w 4123"/>
                <a:gd name="T77" fmla="*/ 1715 h 2909"/>
                <a:gd name="T78" fmla="*/ 3892 w 4123"/>
                <a:gd name="T79" fmla="*/ 1682 h 2909"/>
                <a:gd name="T80" fmla="*/ 3924 w 4123"/>
                <a:gd name="T81" fmla="*/ 1563 h 2909"/>
                <a:gd name="T82" fmla="*/ 3694 w 4123"/>
                <a:gd name="T83" fmla="*/ 1550 h 2909"/>
                <a:gd name="T84" fmla="*/ 3469 w 4123"/>
                <a:gd name="T85" fmla="*/ 1589 h 2909"/>
                <a:gd name="T86" fmla="*/ 3311 w 4123"/>
                <a:gd name="T87" fmla="*/ 1701 h 2909"/>
                <a:gd name="T88" fmla="*/ 3140 w 4123"/>
                <a:gd name="T89" fmla="*/ 1523 h 2909"/>
                <a:gd name="T90" fmla="*/ 3034 w 4123"/>
                <a:gd name="T91" fmla="*/ 1391 h 2909"/>
                <a:gd name="T92" fmla="*/ 3133 w 4123"/>
                <a:gd name="T93" fmla="*/ 936 h 2909"/>
                <a:gd name="T94" fmla="*/ 2902 w 4123"/>
                <a:gd name="T95" fmla="*/ 811 h 2909"/>
                <a:gd name="T96" fmla="*/ 2902 w 4123"/>
                <a:gd name="T97" fmla="*/ 488 h 2909"/>
                <a:gd name="T98" fmla="*/ 2882 w 4123"/>
                <a:gd name="T99" fmla="*/ 343 h 2909"/>
                <a:gd name="T100" fmla="*/ 2665 w 4123"/>
                <a:gd name="T101" fmla="*/ 224 h 2909"/>
                <a:gd name="T102" fmla="*/ 2493 w 4123"/>
                <a:gd name="T103" fmla="*/ 257 h 2909"/>
                <a:gd name="T104" fmla="*/ 2071 w 4123"/>
                <a:gd name="T105" fmla="*/ 336 h 2909"/>
                <a:gd name="T106" fmla="*/ 1933 w 4123"/>
                <a:gd name="T107" fmla="*/ 310 h 2909"/>
                <a:gd name="T108" fmla="*/ 1880 w 4123"/>
                <a:gd name="T109" fmla="*/ 244 h 2909"/>
                <a:gd name="T110" fmla="*/ 1853 w 4123"/>
                <a:gd name="T111" fmla="*/ 72 h 2909"/>
                <a:gd name="T112" fmla="*/ 1682 w 4123"/>
                <a:gd name="T113" fmla="*/ 53 h 2909"/>
                <a:gd name="T114" fmla="*/ 1339 w 4123"/>
                <a:gd name="T115" fmla="*/ 26 h 2909"/>
                <a:gd name="T116" fmla="*/ 1154 w 4123"/>
                <a:gd name="T117" fmla="*/ 66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23" h="2909">
                  <a:moveTo>
                    <a:pt x="1154" y="66"/>
                  </a:moveTo>
                  <a:lnTo>
                    <a:pt x="1154" y="66"/>
                  </a:lnTo>
                  <a:cubicBezTo>
                    <a:pt x="1148" y="92"/>
                    <a:pt x="1128" y="105"/>
                    <a:pt x="1108" y="132"/>
                  </a:cubicBezTo>
                  <a:cubicBezTo>
                    <a:pt x="1088" y="158"/>
                    <a:pt x="1088" y="178"/>
                    <a:pt x="1062" y="198"/>
                  </a:cubicBezTo>
                  <a:cubicBezTo>
                    <a:pt x="1042" y="204"/>
                    <a:pt x="1036" y="211"/>
                    <a:pt x="1016" y="217"/>
                  </a:cubicBezTo>
                  <a:cubicBezTo>
                    <a:pt x="996" y="231"/>
                    <a:pt x="989" y="244"/>
                    <a:pt x="963" y="257"/>
                  </a:cubicBezTo>
                  <a:cubicBezTo>
                    <a:pt x="943" y="264"/>
                    <a:pt x="930" y="257"/>
                    <a:pt x="910" y="270"/>
                  </a:cubicBezTo>
                  <a:cubicBezTo>
                    <a:pt x="871" y="283"/>
                    <a:pt x="864" y="316"/>
                    <a:pt x="851" y="356"/>
                  </a:cubicBezTo>
                  <a:cubicBezTo>
                    <a:pt x="831" y="402"/>
                    <a:pt x="824" y="428"/>
                    <a:pt x="805" y="475"/>
                  </a:cubicBezTo>
                  <a:cubicBezTo>
                    <a:pt x="798" y="488"/>
                    <a:pt x="792" y="494"/>
                    <a:pt x="785" y="501"/>
                  </a:cubicBezTo>
                  <a:cubicBezTo>
                    <a:pt x="772" y="521"/>
                    <a:pt x="772" y="527"/>
                    <a:pt x="758" y="547"/>
                  </a:cubicBezTo>
                  <a:cubicBezTo>
                    <a:pt x="725" y="573"/>
                    <a:pt x="693" y="587"/>
                    <a:pt x="673" y="620"/>
                  </a:cubicBezTo>
                  <a:cubicBezTo>
                    <a:pt x="633" y="686"/>
                    <a:pt x="646" y="732"/>
                    <a:pt x="640" y="804"/>
                  </a:cubicBezTo>
                  <a:cubicBezTo>
                    <a:pt x="620" y="916"/>
                    <a:pt x="501" y="930"/>
                    <a:pt x="455" y="1029"/>
                  </a:cubicBezTo>
                  <a:cubicBezTo>
                    <a:pt x="415" y="1101"/>
                    <a:pt x="389" y="1147"/>
                    <a:pt x="317" y="1180"/>
                  </a:cubicBezTo>
                  <a:cubicBezTo>
                    <a:pt x="257" y="1207"/>
                    <a:pt x="211" y="1194"/>
                    <a:pt x="152" y="1213"/>
                  </a:cubicBezTo>
                  <a:cubicBezTo>
                    <a:pt x="79" y="1246"/>
                    <a:pt x="46" y="1286"/>
                    <a:pt x="0" y="1345"/>
                  </a:cubicBezTo>
                  <a:lnTo>
                    <a:pt x="0" y="1345"/>
                  </a:lnTo>
                  <a:cubicBezTo>
                    <a:pt x="191" y="1365"/>
                    <a:pt x="191" y="1365"/>
                    <a:pt x="191" y="1365"/>
                  </a:cubicBezTo>
                  <a:cubicBezTo>
                    <a:pt x="231" y="1365"/>
                    <a:pt x="251" y="1365"/>
                    <a:pt x="290" y="1365"/>
                  </a:cubicBezTo>
                  <a:cubicBezTo>
                    <a:pt x="317" y="1365"/>
                    <a:pt x="323" y="1385"/>
                    <a:pt x="350" y="1385"/>
                  </a:cubicBezTo>
                  <a:cubicBezTo>
                    <a:pt x="382" y="1385"/>
                    <a:pt x="389" y="1339"/>
                    <a:pt x="422" y="1339"/>
                  </a:cubicBezTo>
                  <a:cubicBezTo>
                    <a:pt x="455" y="1339"/>
                    <a:pt x="468" y="1339"/>
                    <a:pt x="501" y="1339"/>
                  </a:cubicBezTo>
                  <a:cubicBezTo>
                    <a:pt x="541" y="1339"/>
                    <a:pt x="561" y="1358"/>
                    <a:pt x="600" y="1358"/>
                  </a:cubicBezTo>
                  <a:cubicBezTo>
                    <a:pt x="626" y="1358"/>
                    <a:pt x="640" y="1358"/>
                    <a:pt x="673" y="1358"/>
                  </a:cubicBezTo>
                  <a:cubicBezTo>
                    <a:pt x="772" y="1358"/>
                    <a:pt x="805" y="1490"/>
                    <a:pt x="904" y="1490"/>
                  </a:cubicBezTo>
                  <a:cubicBezTo>
                    <a:pt x="943" y="1490"/>
                    <a:pt x="963" y="1464"/>
                    <a:pt x="1003" y="1464"/>
                  </a:cubicBezTo>
                  <a:cubicBezTo>
                    <a:pt x="1022" y="1464"/>
                    <a:pt x="1022" y="1490"/>
                    <a:pt x="1029" y="1510"/>
                  </a:cubicBezTo>
                  <a:cubicBezTo>
                    <a:pt x="1049" y="1543"/>
                    <a:pt x="1062" y="1583"/>
                    <a:pt x="1095" y="1583"/>
                  </a:cubicBezTo>
                  <a:cubicBezTo>
                    <a:pt x="1135" y="1583"/>
                    <a:pt x="1148" y="1550"/>
                    <a:pt x="1181" y="1550"/>
                  </a:cubicBezTo>
                  <a:cubicBezTo>
                    <a:pt x="1220" y="1550"/>
                    <a:pt x="1240" y="1583"/>
                    <a:pt x="1280" y="1583"/>
                  </a:cubicBezTo>
                  <a:cubicBezTo>
                    <a:pt x="1332" y="1583"/>
                    <a:pt x="1365" y="1563"/>
                    <a:pt x="1418" y="1563"/>
                  </a:cubicBezTo>
                  <a:cubicBezTo>
                    <a:pt x="1464" y="1563"/>
                    <a:pt x="1464" y="1616"/>
                    <a:pt x="1497" y="1642"/>
                  </a:cubicBezTo>
                  <a:cubicBezTo>
                    <a:pt x="1530" y="1668"/>
                    <a:pt x="1570" y="1668"/>
                    <a:pt x="1603" y="1701"/>
                  </a:cubicBezTo>
                  <a:cubicBezTo>
                    <a:pt x="1609" y="1721"/>
                    <a:pt x="1616" y="1728"/>
                    <a:pt x="1623" y="1748"/>
                  </a:cubicBezTo>
                  <a:cubicBezTo>
                    <a:pt x="1629" y="1761"/>
                    <a:pt x="1629" y="1774"/>
                    <a:pt x="1636" y="1787"/>
                  </a:cubicBezTo>
                  <a:cubicBezTo>
                    <a:pt x="1636" y="1813"/>
                    <a:pt x="1642" y="1827"/>
                    <a:pt x="1649" y="1860"/>
                  </a:cubicBezTo>
                  <a:cubicBezTo>
                    <a:pt x="1649" y="1880"/>
                    <a:pt x="1655" y="1899"/>
                    <a:pt x="1662" y="1919"/>
                  </a:cubicBezTo>
                  <a:cubicBezTo>
                    <a:pt x="1662" y="1939"/>
                    <a:pt x="1662" y="1952"/>
                    <a:pt x="1662" y="1972"/>
                  </a:cubicBezTo>
                  <a:cubicBezTo>
                    <a:pt x="1669" y="1985"/>
                    <a:pt x="1675" y="1992"/>
                    <a:pt x="1675" y="2005"/>
                  </a:cubicBezTo>
                  <a:cubicBezTo>
                    <a:pt x="1662" y="2038"/>
                    <a:pt x="1636" y="2051"/>
                    <a:pt x="1636" y="2084"/>
                  </a:cubicBezTo>
                  <a:cubicBezTo>
                    <a:pt x="1636" y="2137"/>
                    <a:pt x="1669" y="2156"/>
                    <a:pt x="1689" y="2209"/>
                  </a:cubicBezTo>
                  <a:cubicBezTo>
                    <a:pt x="1708" y="2269"/>
                    <a:pt x="1702" y="2308"/>
                    <a:pt x="1702" y="2367"/>
                  </a:cubicBezTo>
                  <a:cubicBezTo>
                    <a:pt x="1702" y="2414"/>
                    <a:pt x="1695" y="2440"/>
                    <a:pt x="1695" y="2486"/>
                  </a:cubicBezTo>
                  <a:cubicBezTo>
                    <a:pt x="1695" y="2486"/>
                    <a:pt x="1702" y="2493"/>
                    <a:pt x="1708" y="2493"/>
                  </a:cubicBezTo>
                  <a:cubicBezTo>
                    <a:pt x="1761" y="2493"/>
                    <a:pt x="1781" y="2473"/>
                    <a:pt x="1834" y="2473"/>
                  </a:cubicBezTo>
                  <a:cubicBezTo>
                    <a:pt x="1880" y="2473"/>
                    <a:pt x="1906" y="2493"/>
                    <a:pt x="1946" y="2519"/>
                  </a:cubicBezTo>
                  <a:cubicBezTo>
                    <a:pt x="1992" y="2539"/>
                    <a:pt x="2051" y="2539"/>
                    <a:pt x="2051" y="2585"/>
                  </a:cubicBezTo>
                  <a:cubicBezTo>
                    <a:pt x="2051" y="2651"/>
                    <a:pt x="2025" y="2684"/>
                    <a:pt x="2018" y="2750"/>
                  </a:cubicBezTo>
                  <a:cubicBezTo>
                    <a:pt x="2038" y="2750"/>
                    <a:pt x="2051" y="2750"/>
                    <a:pt x="2071" y="2750"/>
                  </a:cubicBezTo>
                  <a:cubicBezTo>
                    <a:pt x="2084" y="2750"/>
                    <a:pt x="2091" y="2744"/>
                    <a:pt x="2104" y="2744"/>
                  </a:cubicBezTo>
                  <a:cubicBezTo>
                    <a:pt x="2137" y="2744"/>
                    <a:pt x="2150" y="2750"/>
                    <a:pt x="2177" y="2750"/>
                  </a:cubicBezTo>
                  <a:cubicBezTo>
                    <a:pt x="2190" y="2816"/>
                    <a:pt x="2210" y="2849"/>
                    <a:pt x="2229" y="2908"/>
                  </a:cubicBezTo>
                  <a:lnTo>
                    <a:pt x="2229" y="2908"/>
                  </a:lnTo>
                  <a:cubicBezTo>
                    <a:pt x="2256" y="2902"/>
                    <a:pt x="2269" y="2882"/>
                    <a:pt x="2269" y="2856"/>
                  </a:cubicBezTo>
                  <a:cubicBezTo>
                    <a:pt x="2269" y="2829"/>
                    <a:pt x="2262" y="2816"/>
                    <a:pt x="2249" y="2796"/>
                  </a:cubicBezTo>
                  <a:cubicBezTo>
                    <a:pt x="2308" y="2790"/>
                    <a:pt x="2322" y="2744"/>
                    <a:pt x="2368" y="2710"/>
                  </a:cubicBezTo>
                  <a:cubicBezTo>
                    <a:pt x="2473" y="2645"/>
                    <a:pt x="2533" y="2605"/>
                    <a:pt x="2645" y="2546"/>
                  </a:cubicBezTo>
                  <a:cubicBezTo>
                    <a:pt x="2770" y="2473"/>
                    <a:pt x="2823" y="2394"/>
                    <a:pt x="2955" y="2341"/>
                  </a:cubicBezTo>
                  <a:cubicBezTo>
                    <a:pt x="2994" y="2321"/>
                    <a:pt x="3008" y="2288"/>
                    <a:pt x="3054" y="2288"/>
                  </a:cubicBezTo>
                  <a:cubicBezTo>
                    <a:pt x="3067" y="2288"/>
                    <a:pt x="3074" y="2295"/>
                    <a:pt x="3093" y="2295"/>
                  </a:cubicBezTo>
                  <a:cubicBezTo>
                    <a:pt x="3146" y="2295"/>
                    <a:pt x="3173" y="2255"/>
                    <a:pt x="3219" y="2229"/>
                  </a:cubicBezTo>
                  <a:cubicBezTo>
                    <a:pt x="3265" y="2196"/>
                    <a:pt x="3298" y="2190"/>
                    <a:pt x="3351" y="2190"/>
                  </a:cubicBezTo>
                  <a:cubicBezTo>
                    <a:pt x="3397" y="2190"/>
                    <a:pt x="3417" y="2229"/>
                    <a:pt x="3469" y="2229"/>
                  </a:cubicBezTo>
                  <a:cubicBezTo>
                    <a:pt x="3502" y="2229"/>
                    <a:pt x="3522" y="2236"/>
                    <a:pt x="3549" y="2216"/>
                  </a:cubicBezTo>
                  <a:cubicBezTo>
                    <a:pt x="3575" y="2190"/>
                    <a:pt x="3575" y="2163"/>
                    <a:pt x="3595" y="2143"/>
                  </a:cubicBezTo>
                  <a:cubicBezTo>
                    <a:pt x="3634" y="2110"/>
                    <a:pt x="3667" y="2104"/>
                    <a:pt x="3720" y="2091"/>
                  </a:cubicBezTo>
                  <a:cubicBezTo>
                    <a:pt x="3733" y="2091"/>
                    <a:pt x="3740" y="2077"/>
                    <a:pt x="3753" y="2077"/>
                  </a:cubicBezTo>
                  <a:cubicBezTo>
                    <a:pt x="3779" y="2077"/>
                    <a:pt x="3793" y="2077"/>
                    <a:pt x="3819" y="2077"/>
                  </a:cubicBezTo>
                  <a:cubicBezTo>
                    <a:pt x="3826" y="2077"/>
                    <a:pt x="3826" y="2077"/>
                    <a:pt x="3832" y="2077"/>
                  </a:cubicBezTo>
                  <a:lnTo>
                    <a:pt x="3832" y="2077"/>
                  </a:lnTo>
                  <a:cubicBezTo>
                    <a:pt x="3832" y="2071"/>
                    <a:pt x="3826" y="2071"/>
                    <a:pt x="3826" y="2064"/>
                  </a:cubicBezTo>
                  <a:cubicBezTo>
                    <a:pt x="3826" y="2031"/>
                    <a:pt x="3839" y="2005"/>
                    <a:pt x="3845" y="1972"/>
                  </a:cubicBezTo>
                  <a:cubicBezTo>
                    <a:pt x="3852" y="1939"/>
                    <a:pt x="3852" y="1912"/>
                    <a:pt x="3878" y="1893"/>
                  </a:cubicBezTo>
                  <a:cubicBezTo>
                    <a:pt x="3958" y="1833"/>
                    <a:pt x="4023" y="1813"/>
                    <a:pt x="4122" y="1813"/>
                  </a:cubicBezTo>
                  <a:cubicBezTo>
                    <a:pt x="4122" y="1800"/>
                    <a:pt x="4122" y="1794"/>
                    <a:pt x="4122" y="1781"/>
                  </a:cubicBezTo>
                  <a:cubicBezTo>
                    <a:pt x="4122" y="1761"/>
                    <a:pt x="4109" y="1754"/>
                    <a:pt x="4096" y="1741"/>
                  </a:cubicBezTo>
                  <a:cubicBezTo>
                    <a:pt x="4083" y="1728"/>
                    <a:pt x="4076" y="1715"/>
                    <a:pt x="4056" y="1715"/>
                  </a:cubicBezTo>
                  <a:cubicBezTo>
                    <a:pt x="4030" y="1715"/>
                    <a:pt x="4017" y="1715"/>
                    <a:pt x="3991" y="1715"/>
                  </a:cubicBezTo>
                  <a:cubicBezTo>
                    <a:pt x="3951" y="1715"/>
                    <a:pt x="3892" y="1721"/>
                    <a:pt x="3892" y="1682"/>
                  </a:cubicBezTo>
                  <a:cubicBezTo>
                    <a:pt x="3892" y="1636"/>
                    <a:pt x="3905" y="1602"/>
                    <a:pt x="3924" y="1563"/>
                  </a:cubicBezTo>
                  <a:lnTo>
                    <a:pt x="3924" y="1563"/>
                  </a:lnTo>
                  <a:cubicBezTo>
                    <a:pt x="3878" y="1563"/>
                    <a:pt x="3839" y="1550"/>
                    <a:pt x="3793" y="1550"/>
                  </a:cubicBezTo>
                  <a:cubicBezTo>
                    <a:pt x="3753" y="1550"/>
                    <a:pt x="3733" y="1550"/>
                    <a:pt x="3694" y="1550"/>
                  </a:cubicBezTo>
                  <a:cubicBezTo>
                    <a:pt x="3628" y="1550"/>
                    <a:pt x="3595" y="1596"/>
                    <a:pt x="3529" y="1596"/>
                  </a:cubicBezTo>
                  <a:cubicBezTo>
                    <a:pt x="3502" y="1596"/>
                    <a:pt x="3489" y="1596"/>
                    <a:pt x="3469" y="1589"/>
                  </a:cubicBezTo>
                  <a:cubicBezTo>
                    <a:pt x="3463" y="1583"/>
                    <a:pt x="3456" y="1563"/>
                    <a:pt x="3450" y="1563"/>
                  </a:cubicBezTo>
                  <a:cubicBezTo>
                    <a:pt x="3370" y="1563"/>
                    <a:pt x="3384" y="1701"/>
                    <a:pt x="3311" y="1701"/>
                  </a:cubicBezTo>
                  <a:cubicBezTo>
                    <a:pt x="3238" y="1701"/>
                    <a:pt x="3140" y="1682"/>
                    <a:pt x="3140" y="1609"/>
                  </a:cubicBezTo>
                  <a:cubicBezTo>
                    <a:pt x="3140" y="1576"/>
                    <a:pt x="3140" y="1556"/>
                    <a:pt x="3140" y="1523"/>
                  </a:cubicBezTo>
                  <a:cubicBezTo>
                    <a:pt x="3140" y="1490"/>
                    <a:pt x="3133" y="1457"/>
                    <a:pt x="3100" y="1438"/>
                  </a:cubicBezTo>
                  <a:cubicBezTo>
                    <a:pt x="3074" y="1424"/>
                    <a:pt x="3047" y="1418"/>
                    <a:pt x="3034" y="1391"/>
                  </a:cubicBezTo>
                  <a:cubicBezTo>
                    <a:pt x="3166" y="1055"/>
                    <a:pt x="3166" y="1055"/>
                    <a:pt x="3166" y="1055"/>
                  </a:cubicBezTo>
                  <a:cubicBezTo>
                    <a:pt x="3159" y="1009"/>
                    <a:pt x="3166" y="969"/>
                    <a:pt x="3133" y="936"/>
                  </a:cubicBezTo>
                  <a:cubicBezTo>
                    <a:pt x="3100" y="897"/>
                    <a:pt x="3054" y="916"/>
                    <a:pt x="3001" y="910"/>
                  </a:cubicBezTo>
                  <a:cubicBezTo>
                    <a:pt x="2948" y="903"/>
                    <a:pt x="2929" y="864"/>
                    <a:pt x="2902" y="811"/>
                  </a:cubicBezTo>
                  <a:cubicBezTo>
                    <a:pt x="2889" y="758"/>
                    <a:pt x="2876" y="725"/>
                    <a:pt x="2876" y="666"/>
                  </a:cubicBezTo>
                  <a:cubicBezTo>
                    <a:pt x="2876" y="600"/>
                    <a:pt x="2902" y="560"/>
                    <a:pt x="2902" y="488"/>
                  </a:cubicBezTo>
                  <a:cubicBezTo>
                    <a:pt x="2902" y="468"/>
                    <a:pt x="2882" y="455"/>
                    <a:pt x="2882" y="435"/>
                  </a:cubicBezTo>
                  <a:cubicBezTo>
                    <a:pt x="2882" y="396"/>
                    <a:pt x="2882" y="382"/>
                    <a:pt x="2882" y="343"/>
                  </a:cubicBezTo>
                  <a:cubicBezTo>
                    <a:pt x="2882" y="277"/>
                    <a:pt x="2836" y="211"/>
                    <a:pt x="2770" y="211"/>
                  </a:cubicBezTo>
                  <a:cubicBezTo>
                    <a:pt x="2731" y="211"/>
                    <a:pt x="2704" y="224"/>
                    <a:pt x="2665" y="224"/>
                  </a:cubicBezTo>
                  <a:cubicBezTo>
                    <a:pt x="2638" y="224"/>
                    <a:pt x="2625" y="211"/>
                    <a:pt x="2599" y="211"/>
                  </a:cubicBezTo>
                  <a:cubicBezTo>
                    <a:pt x="2552" y="211"/>
                    <a:pt x="2539" y="257"/>
                    <a:pt x="2493" y="257"/>
                  </a:cubicBezTo>
                  <a:cubicBezTo>
                    <a:pt x="2454" y="257"/>
                    <a:pt x="2427" y="244"/>
                    <a:pt x="2388" y="244"/>
                  </a:cubicBezTo>
                  <a:cubicBezTo>
                    <a:pt x="2262" y="244"/>
                    <a:pt x="2183" y="270"/>
                    <a:pt x="2071" y="336"/>
                  </a:cubicBezTo>
                  <a:cubicBezTo>
                    <a:pt x="2058" y="303"/>
                    <a:pt x="2051" y="264"/>
                    <a:pt x="2012" y="264"/>
                  </a:cubicBezTo>
                  <a:cubicBezTo>
                    <a:pt x="1979" y="264"/>
                    <a:pt x="1966" y="310"/>
                    <a:pt x="1933" y="310"/>
                  </a:cubicBezTo>
                  <a:cubicBezTo>
                    <a:pt x="1913" y="310"/>
                    <a:pt x="1906" y="290"/>
                    <a:pt x="1900" y="277"/>
                  </a:cubicBezTo>
                  <a:cubicBezTo>
                    <a:pt x="1893" y="264"/>
                    <a:pt x="1880" y="257"/>
                    <a:pt x="1880" y="244"/>
                  </a:cubicBezTo>
                  <a:cubicBezTo>
                    <a:pt x="1880" y="204"/>
                    <a:pt x="1900" y="185"/>
                    <a:pt x="1900" y="145"/>
                  </a:cubicBezTo>
                  <a:cubicBezTo>
                    <a:pt x="1900" y="112"/>
                    <a:pt x="1880" y="86"/>
                    <a:pt x="1853" y="72"/>
                  </a:cubicBezTo>
                  <a:cubicBezTo>
                    <a:pt x="1834" y="72"/>
                    <a:pt x="1821" y="66"/>
                    <a:pt x="1801" y="59"/>
                  </a:cubicBezTo>
                  <a:cubicBezTo>
                    <a:pt x="1754" y="53"/>
                    <a:pt x="1728" y="53"/>
                    <a:pt x="1682" y="53"/>
                  </a:cubicBezTo>
                  <a:cubicBezTo>
                    <a:pt x="1609" y="53"/>
                    <a:pt x="1570" y="59"/>
                    <a:pt x="1497" y="59"/>
                  </a:cubicBezTo>
                  <a:cubicBezTo>
                    <a:pt x="1438" y="53"/>
                    <a:pt x="1398" y="53"/>
                    <a:pt x="1339" y="26"/>
                  </a:cubicBezTo>
                  <a:cubicBezTo>
                    <a:pt x="1319" y="13"/>
                    <a:pt x="1299" y="0"/>
                    <a:pt x="1273" y="0"/>
                  </a:cubicBezTo>
                  <a:cubicBezTo>
                    <a:pt x="1220" y="0"/>
                    <a:pt x="1187" y="26"/>
                    <a:pt x="1154" y="66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A375FE42-6256-DC42-B06A-91FDD9A6A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7512044"/>
              <a:ext cx="1258806" cy="1277938"/>
            </a:xfrm>
            <a:custGeom>
              <a:avLst/>
              <a:gdLst>
                <a:gd name="T0" fmla="*/ 3495 w 3496"/>
                <a:gd name="T1" fmla="*/ 1213 h 3549"/>
                <a:gd name="T2" fmla="*/ 3435 w 3496"/>
                <a:gd name="T3" fmla="*/ 1471 h 3549"/>
                <a:gd name="T4" fmla="*/ 3389 w 3496"/>
                <a:gd name="T5" fmla="*/ 1537 h 3549"/>
                <a:gd name="T6" fmla="*/ 3297 w 3496"/>
                <a:gd name="T7" fmla="*/ 1622 h 3549"/>
                <a:gd name="T8" fmla="*/ 3191 w 3496"/>
                <a:gd name="T9" fmla="*/ 1675 h 3549"/>
                <a:gd name="T10" fmla="*/ 3086 w 3496"/>
                <a:gd name="T11" fmla="*/ 1880 h 3549"/>
                <a:gd name="T12" fmla="*/ 3039 w 3496"/>
                <a:gd name="T13" fmla="*/ 1952 h 3549"/>
                <a:gd name="T14" fmla="*/ 2921 w 3496"/>
                <a:gd name="T15" fmla="*/ 2209 h 3549"/>
                <a:gd name="T16" fmla="*/ 2598 w 3496"/>
                <a:gd name="T17" fmla="*/ 2585 h 3549"/>
                <a:gd name="T18" fmla="*/ 2281 w 3496"/>
                <a:gd name="T19" fmla="*/ 2750 h 3549"/>
                <a:gd name="T20" fmla="*/ 2024 w 3496"/>
                <a:gd name="T21" fmla="*/ 3021 h 3549"/>
                <a:gd name="T22" fmla="*/ 1853 w 3496"/>
                <a:gd name="T23" fmla="*/ 3245 h 3549"/>
                <a:gd name="T24" fmla="*/ 1702 w 3496"/>
                <a:gd name="T25" fmla="*/ 3456 h 3549"/>
                <a:gd name="T26" fmla="*/ 1682 w 3496"/>
                <a:gd name="T27" fmla="*/ 3548 h 3549"/>
                <a:gd name="T28" fmla="*/ 1510 w 3496"/>
                <a:gd name="T29" fmla="*/ 3377 h 3549"/>
                <a:gd name="T30" fmla="*/ 1392 w 3496"/>
                <a:gd name="T31" fmla="*/ 3410 h 3549"/>
                <a:gd name="T32" fmla="*/ 1075 w 3496"/>
                <a:gd name="T33" fmla="*/ 3153 h 3549"/>
                <a:gd name="T34" fmla="*/ 1081 w 3496"/>
                <a:gd name="T35" fmla="*/ 3034 h 3549"/>
                <a:gd name="T36" fmla="*/ 1029 w 3496"/>
                <a:gd name="T37" fmla="*/ 2862 h 3549"/>
                <a:gd name="T38" fmla="*/ 1055 w 3496"/>
                <a:gd name="T39" fmla="*/ 2566 h 3549"/>
                <a:gd name="T40" fmla="*/ 824 w 3496"/>
                <a:gd name="T41" fmla="*/ 2473 h 3549"/>
                <a:gd name="T42" fmla="*/ 593 w 3496"/>
                <a:gd name="T43" fmla="*/ 2519 h 3549"/>
                <a:gd name="T44" fmla="*/ 316 w 3496"/>
                <a:gd name="T45" fmla="*/ 2420 h 3549"/>
                <a:gd name="T46" fmla="*/ 46 w 3496"/>
                <a:gd name="T47" fmla="*/ 2394 h 3549"/>
                <a:gd name="T48" fmla="*/ 0 w 3496"/>
                <a:gd name="T49" fmla="*/ 2289 h 3549"/>
                <a:gd name="T50" fmla="*/ 79 w 3496"/>
                <a:gd name="T51" fmla="*/ 2064 h 3549"/>
                <a:gd name="T52" fmla="*/ 105 w 3496"/>
                <a:gd name="T53" fmla="*/ 1860 h 3549"/>
                <a:gd name="T54" fmla="*/ 99 w 3496"/>
                <a:gd name="T55" fmla="*/ 1767 h 3549"/>
                <a:gd name="T56" fmla="*/ 85 w 3496"/>
                <a:gd name="T57" fmla="*/ 1636 h 3549"/>
                <a:gd name="T58" fmla="*/ 33 w 3496"/>
                <a:gd name="T59" fmla="*/ 1550 h 3549"/>
                <a:gd name="T60" fmla="*/ 6 w 3496"/>
                <a:gd name="T61" fmla="*/ 1424 h 3549"/>
                <a:gd name="T62" fmla="*/ 6 w 3496"/>
                <a:gd name="T63" fmla="*/ 1411 h 3549"/>
                <a:gd name="T64" fmla="*/ 138 w 3496"/>
                <a:gd name="T65" fmla="*/ 1260 h 3549"/>
                <a:gd name="T66" fmla="*/ 39 w 3496"/>
                <a:gd name="T67" fmla="*/ 1134 h 3549"/>
                <a:gd name="T68" fmla="*/ 165 w 3496"/>
                <a:gd name="T69" fmla="*/ 864 h 3549"/>
                <a:gd name="T70" fmla="*/ 277 w 3496"/>
                <a:gd name="T71" fmla="*/ 455 h 3549"/>
                <a:gd name="T72" fmla="*/ 330 w 3496"/>
                <a:gd name="T73" fmla="*/ 350 h 3549"/>
                <a:gd name="T74" fmla="*/ 217 w 3496"/>
                <a:gd name="T75" fmla="*/ 86 h 3549"/>
                <a:gd name="T76" fmla="*/ 270 w 3496"/>
                <a:gd name="T77" fmla="*/ 72 h 3549"/>
                <a:gd name="T78" fmla="*/ 389 w 3496"/>
                <a:gd name="T79" fmla="*/ 224 h 3549"/>
                <a:gd name="T80" fmla="*/ 646 w 3496"/>
                <a:gd name="T81" fmla="*/ 204 h 3549"/>
                <a:gd name="T82" fmla="*/ 824 w 3496"/>
                <a:gd name="T83" fmla="*/ 105 h 3549"/>
                <a:gd name="T84" fmla="*/ 1088 w 3496"/>
                <a:gd name="T85" fmla="*/ 20 h 3549"/>
                <a:gd name="T86" fmla="*/ 1128 w 3496"/>
                <a:gd name="T87" fmla="*/ 79 h 3549"/>
                <a:gd name="T88" fmla="*/ 1378 w 3496"/>
                <a:gd name="T89" fmla="*/ 152 h 3549"/>
                <a:gd name="T90" fmla="*/ 1622 w 3496"/>
                <a:gd name="T91" fmla="*/ 13 h 3549"/>
                <a:gd name="T92" fmla="*/ 1853 w 3496"/>
                <a:gd name="T93" fmla="*/ 7 h 3549"/>
                <a:gd name="T94" fmla="*/ 2215 w 3496"/>
                <a:gd name="T95" fmla="*/ 46 h 3549"/>
                <a:gd name="T96" fmla="*/ 2320 w 3496"/>
                <a:gd name="T97" fmla="*/ 158 h 3549"/>
                <a:gd name="T98" fmla="*/ 2466 w 3496"/>
                <a:gd name="T99" fmla="*/ 224 h 3549"/>
                <a:gd name="T100" fmla="*/ 2452 w 3496"/>
                <a:gd name="T101" fmla="*/ 363 h 3549"/>
                <a:gd name="T102" fmla="*/ 2433 w 3496"/>
                <a:gd name="T103" fmla="*/ 508 h 3549"/>
                <a:gd name="T104" fmla="*/ 2644 w 3496"/>
                <a:gd name="T105" fmla="*/ 620 h 3549"/>
                <a:gd name="T106" fmla="*/ 2954 w 3496"/>
                <a:gd name="T107" fmla="*/ 864 h 3549"/>
                <a:gd name="T108" fmla="*/ 3244 w 3496"/>
                <a:gd name="T109" fmla="*/ 1055 h 3549"/>
                <a:gd name="T110" fmla="*/ 3495 w 3496"/>
                <a:gd name="T111" fmla="*/ 1213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96" h="3549">
                  <a:moveTo>
                    <a:pt x="3495" y="1213"/>
                  </a:moveTo>
                  <a:lnTo>
                    <a:pt x="3495" y="1213"/>
                  </a:lnTo>
                  <a:cubicBezTo>
                    <a:pt x="3442" y="1260"/>
                    <a:pt x="3422" y="1306"/>
                    <a:pt x="3422" y="1372"/>
                  </a:cubicBezTo>
                  <a:cubicBezTo>
                    <a:pt x="3422" y="1411"/>
                    <a:pt x="3442" y="1431"/>
                    <a:pt x="3435" y="1471"/>
                  </a:cubicBezTo>
                  <a:lnTo>
                    <a:pt x="3435" y="1471"/>
                  </a:lnTo>
                  <a:cubicBezTo>
                    <a:pt x="3429" y="1497"/>
                    <a:pt x="3409" y="1510"/>
                    <a:pt x="3389" y="1537"/>
                  </a:cubicBezTo>
                  <a:cubicBezTo>
                    <a:pt x="3369" y="1563"/>
                    <a:pt x="3369" y="1583"/>
                    <a:pt x="3343" y="1603"/>
                  </a:cubicBezTo>
                  <a:cubicBezTo>
                    <a:pt x="3323" y="1609"/>
                    <a:pt x="3317" y="1616"/>
                    <a:pt x="3297" y="1622"/>
                  </a:cubicBezTo>
                  <a:cubicBezTo>
                    <a:pt x="3277" y="1636"/>
                    <a:pt x="3270" y="1649"/>
                    <a:pt x="3244" y="1662"/>
                  </a:cubicBezTo>
                  <a:cubicBezTo>
                    <a:pt x="3224" y="1669"/>
                    <a:pt x="3211" y="1662"/>
                    <a:pt x="3191" y="1675"/>
                  </a:cubicBezTo>
                  <a:cubicBezTo>
                    <a:pt x="3152" y="1688"/>
                    <a:pt x="3145" y="1721"/>
                    <a:pt x="3132" y="1761"/>
                  </a:cubicBezTo>
                  <a:cubicBezTo>
                    <a:pt x="3112" y="1807"/>
                    <a:pt x="3105" y="1833"/>
                    <a:pt x="3086" y="1880"/>
                  </a:cubicBezTo>
                  <a:cubicBezTo>
                    <a:pt x="3079" y="1893"/>
                    <a:pt x="3073" y="1899"/>
                    <a:pt x="3066" y="1906"/>
                  </a:cubicBezTo>
                  <a:cubicBezTo>
                    <a:pt x="3053" y="1926"/>
                    <a:pt x="3053" y="1932"/>
                    <a:pt x="3039" y="1952"/>
                  </a:cubicBezTo>
                  <a:cubicBezTo>
                    <a:pt x="3006" y="1978"/>
                    <a:pt x="2974" y="1992"/>
                    <a:pt x="2954" y="2025"/>
                  </a:cubicBezTo>
                  <a:cubicBezTo>
                    <a:pt x="2914" y="2091"/>
                    <a:pt x="2927" y="2137"/>
                    <a:pt x="2921" y="2209"/>
                  </a:cubicBezTo>
                  <a:cubicBezTo>
                    <a:pt x="2901" y="2321"/>
                    <a:pt x="2782" y="2335"/>
                    <a:pt x="2736" y="2434"/>
                  </a:cubicBezTo>
                  <a:cubicBezTo>
                    <a:pt x="2696" y="2506"/>
                    <a:pt x="2670" y="2552"/>
                    <a:pt x="2598" y="2585"/>
                  </a:cubicBezTo>
                  <a:cubicBezTo>
                    <a:pt x="2538" y="2612"/>
                    <a:pt x="2492" y="2599"/>
                    <a:pt x="2433" y="2618"/>
                  </a:cubicBezTo>
                  <a:cubicBezTo>
                    <a:pt x="2360" y="2651"/>
                    <a:pt x="2327" y="2691"/>
                    <a:pt x="2281" y="2750"/>
                  </a:cubicBezTo>
                  <a:cubicBezTo>
                    <a:pt x="2215" y="2823"/>
                    <a:pt x="2156" y="2843"/>
                    <a:pt x="2077" y="2895"/>
                  </a:cubicBezTo>
                  <a:cubicBezTo>
                    <a:pt x="2030" y="2922"/>
                    <a:pt x="2030" y="2968"/>
                    <a:pt x="2024" y="3021"/>
                  </a:cubicBezTo>
                  <a:cubicBezTo>
                    <a:pt x="2017" y="3060"/>
                    <a:pt x="2005" y="3080"/>
                    <a:pt x="1992" y="3120"/>
                  </a:cubicBezTo>
                  <a:cubicBezTo>
                    <a:pt x="1959" y="3186"/>
                    <a:pt x="1906" y="3192"/>
                    <a:pt x="1853" y="3245"/>
                  </a:cubicBezTo>
                  <a:cubicBezTo>
                    <a:pt x="1827" y="3278"/>
                    <a:pt x="1833" y="3304"/>
                    <a:pt x="1807" y="3337"/>
                  </a:cubicBezTo>
                  <a:cubicBezTo>
                    <a:pt x="1761" y="3384"/>
                    <a:pt x="1721" y="3397"/>
                    <a:pt x="1702" y="3456"/>
                  </a:cubicBezTo>
                  <a:cubicBezTo>
                    <a:pt x="1695" y="3496"/>
                    <a:pt x="1688" y="3509"/>
                    <a:pt x="1682" y="3548"/>
                  </a:cubicBezTo>
                  <a:lnTo>
                    <a:pt x="1682" y="3548"/>
                  </a:lnTo>
                  <a:cubicBezTo>
                    <a:pt x="1655" y="3509"/>
                    <a:pt x="1629" y="3496"/>
                    <a:pt x="1616" y="3463"/>
                  </a:cubicBezTo>
                  <a:cubicBezTo>
                    <a:pt x="1596" y="3416"/>
                    <a:pt x="1563" y="3377"/>
                    <a:pt x="1510" y="3377"/>
                  </a:cubicBezTo>
                  <a:cubicBezTo>
                    <a:pt x="1484" y="3377"/>
                    <a:pt x="1477" y="3397"/>
                    <a:pt x="1451" y="3403"/>
                  </a:cubicBezTo>
                  <a:cubicBezTo>
                    <a:pt x="1431" y="3410"/>
                    <a:pt x="1418" y="3410"/>
                    <a:pt x="1392" y="3410"/>
                  </a:cubicBezTo>
                  <a:cubicBezTo>
                    <a:pt x="1312" y="3410"/>
                    <a:pt x="1266" y="3416"/>
                    <a:pt x="1200" y="3377"/>
                  </a:cubicBezTo>
                  <a:cubicBezTo>
                    <a:pt x="1114" y="3324"/>
                    <a:pt x="1101" y="3252"/>
                    <a:pt x="1075" y="3153"/>
                  </a:cubicBezTo>
                  <a:cubicBezTo>
                    <a:pt x="1068" y="3139"/>
                    <a:pt x="1068" y="3126"/>
                    <a:pt x="1068" y="3113"/>
                  </a:cubicBezTo>
                  <a:cubicBezTo>
                    <a:pt x="1068" y="3080"/>
                    <a:pt x="1081" y="3067"/>
                    <a:pt x="1081" y="3034"/>
                  </a:cubicBezTo>
                  <a:cubicBezTo>
                    <a:pt x="1081" y="3001"/>
                    <a:pt x="1081" y="2974"/>
                    <a:pt x="1075" y="2942"/>
                  </a:cubicBezTo>
                  <a:cubicBezTo>
                    <a:pt x="1062" y="2909"/>
                    <a:pt x="1029" y="2902"/>
                    <a:pt x="1029" y="2862"/>
                  </a:cubicBezTo>
                  <a:cubicBezTo>
                    <a:pt x="1029" y="2803"/>
                    <a:pt x="1081" y="2777"/>
                    <a:pt x="1081" y="2717"/>
                  </a:cubicBezTo>
                  <a:cubicBezTo>
                    <a:pt x="1081" y="2658"/>
                    <a:pt x="1081" y="2618"/>
                    <a:pt x="1055" y="2566"/>
                  </a:cubicBezTo>
                  <a:cubicBezTo>
                    <a:pt x="1029" y="2526"/>
                    <a:pt x="996" y="2519"/>
                    <a:pt x="956" y="2506"/>
                  </a:cubicBezTo>
                  <a:cubicBezTo>
                    <a:pt x="910" y="2487"/>
                    <a:pt x="877" y="2473"/>
                    <a:pt x="824" y="2473"/>
                  </a:cubicBezTo>
                  <a:cubicBezTo>
                    <a:pt x="758" y="2473"/>
                    <a:pt x="719" y="2493"/>
                    <a:pt x="653" y="2500"/>
                  </a:cubicBezTo>
                  <a:cubicBezTo>
                    <a:pt x="626" y="2506"/>
                    <a:pt x="620" y="2519"/>
                    <a:pt x="593" y="2519"/>
                  </a:cubicBezTo>
                  <a:cubicBezTo>
                    <a:pt x="547" y="2519"/>
                    <a:pt x="534" y="2480"/>
                    <a:pt x="488" y="2473"/>
                  </a:cubicBezTo>
                  <a:cubicBezTo>
                    <a:pt x="422" y="2453"/>
                    <a:pt x="382" y="2447"/>
                    <a:pt x="316" y="2420"/>
                  </a:cubicBezTo>
                  <a:cubicBezTo>
                    <a:pt x="270" y="2407"/>
                    <a:pt x="250" y="2388"/>
                    <a:pt x="198" y="2388"/>
                  </a:cubicBezTo>
                  <a:cubicBezTo>
                    <a:pt x="151" y="2388"/>
                    <a:pt x="99" y="2394"/>
                    <a:pt x="46" y="2394"/>
                  </a:cubicBezTo>
                  <a:cubicBezTo>
                    <a:pt x="39" y="2361"/>
                    <a:pt x="26" y="2348"/>
                    <a:pt x="20" y="2315"/>
                  </a:cubicBezTo>
                  <a:cubicBezTo>
                    <a:pt x="13" y="2302"/>
                    <a:pt x="0" y="2302"/>
                    <a:pt x="0" y="2289"/>
                  </a:cubicBezTo>
                  <a:cubicBezTo>
                    <a:pt x="0" y="2269"/>
                    <a:pt x="13" y="2262"/>
                    <a:pt x="20" y="2242"/>
                  </a:cubicBezTo>
                  <a:cubicBezTo>
                    <a:pt x="39" y="2170"/>
                    <a:pt x="59" y="2137"/>
                    <a:pt x="79" y="2064"/>
                  </a:cubicBezTo>
                  <a:cubicBezTo>
                    <a:pt x="92" y="2031"/>
                    <a:pt x="85" y="2012"/>
                    <a:pt x="92" y="1972"/>
                  </a:cubicBezTo>
                  <a:cubicBezTo>
                    <a:pt x="92" y="1926"/>
                    <a:pt x="105" y="1899"/>
                    <a:pt x="105" y="1860"/>
                  </a:cubicBezTo>
                  <a:cubicBezTo>
                    <a:pt x="105" y="1840"/>
                    <a:pt x="105" y="1833"/>
                    <a:pt x="105" y="1814"/>
                  </a:cubicBezTo>
                  <a:cubicBezTo>
                    <a:pt x="105" y="1801"/>
                    <a:pt x="99" y="1787"/>
                    <a:pt x="99" y="1767"/>
                  </a:cubicBezTo>
                  <a:cubicBezTo>
                    <a:pt x="99" y="1748"/>
                    <a:pt x="99" y="1735"/>
                    <a:pt x="99" y="1715"/>
                  </a:cubicBezTo>
                  <a:cubicBezTo>
                    <a:pt x="99" y="1682"/>
                    <a:pt x="99" y="1662"/>
                    <a:pt x="85" y="1636"/>
                  </a:cubicBezTo>
                  <a:cubicBezTo>
                    <a:pt x="79" y="1616"/>
                    <a:pt x="66" y="1616"/>
                    <a:pt x="53" y="1603"/>
                  </a:cubicBezTo>
                  <a:cubicBezTo>
                    <a:pt x="39" y="1590"/>
                    <a:pt x="33" y="1570"/>
                    <a:pt x="33" y="1550"/>
                  </a:cubicBezTo>
                  <a:cubicBezTo>
                    <a:pt x="33" y="1517"/>
                    <a:pt x="33" y="1504"/>
                    <a:pt x="33" y="1471"/>
                  </a:cubicBezTo>
                  <a:cubicBezTo>
                    <a:pt x="33" y="1451"/>
                    <a:pt x="13" y="1444"/>
                    <a:pt x="6" y="1424"/>
                  </a:cubicBezTo>
                  <a:cubicBezTo>
                    <a:pt x="6" y="1418"/>
                    <a:pt x="6" y="1418"/>
                    <a:pt x="6" y="1411"/>
                  </a:cubicBezTo>
                  <a:lnTo>
                    <a:pt x="6" y="1411"/>
                  </a:lnTo>
                  <a:cubicBezTo>
                    <a:pt x="46" y="1398"/>
                    <a:pt x="72" y="1398"/>
                    <a:pt x="105" y="1372"/>
                  </a:cubicBezTo>
                  <a:cubicBezTo>
                    <a:pt x="138" y="1339"/>
                    <a:pt x="138" y="1306"/>
                    <a:pt x="138" y="1260"/>
                  </a:cubicBezTo>
                  <a:cubicBezTo>
                    <a:pt x="138" y="1240"/>
                    <a:pt x="112" y="1240"/>
                    <a:pt x="92" y="1227"/>
                  </a:cubicBezTo>
                  <a:cubicBezTo>
                    <a:pt x="59" y="1200"/>
                    <a:pt x="39" y="1174"/>
                    <a:pt x="39" y="1134"/>
                  </a:cubicBezTo>
                  <a:cubicBezTo>
                    <a:pt x="39" y="1062"/>
                    <a:pt x="79" y="1029"/>
                    <a:pt x="119" y="976"/>
                  </a:cubicBezTo>
                  <a:cubicBezTo>
                    <a:pt x="151" y="943"/>
                    <a:pt x="151" y="910"/>
                    <a:pt x="165" y="864"/>
                  </a:cubicBezTo>
                  <a:cubicBezTo>
                    <a:pt x="184" y="791"/>
                    <a:pt x="211" y="752"/>
                    <a:pt x="231" y="673"/>
                  </a:cubicBezTo>
                  <a:cubicBezTo>
                    <a:pt x="244" y="587"/>
                    <a:pt x="257" y="541"/>
                    <a:pt x="277" y="455"/>
                  </a:cubicBezTo>
                  <a:cubicBezTo>
                    <a:pt x="283" y="429"/>
                    <a:pt x="290" y="415"/>
                    <a:pt x="303" y="389"/>
                  </a:cubicBezTo>
                  <a:cubicBezTo>
                    <a:pt x="310" y="369"/>
                    <a:pt x="330" y="369"/>
                    <a:pt x="330" y="350"/>
                  </a:cubicBezTo>
                  <a:cubicBezTo>
                    <a:pt x="330" y="257"/>
                    <a:pt x="270" y="211"/>
                    <a:pt x="237" y="125"/>
                  </a:cubicBezTo>
                  <a:cubicBezTo>
                    <a:pt x="231" y="112"/>
                    <a:pt x="224" y="99"/>
                    <a:pt x="217" y="86"/>
                  </a:cubicBezTo>
                  <a:lnTo>
                    <a:pt x="217" y="86"/>
                  </a:lnTo>
                  <a:cubicBezTo>
                    <a:pt x="237" y="86"/>
                    <a:pt x="250" y="72"/>
                    <a:pt x="270" y="72"/>
                  </a:cubicBezTo>
                  <a:cubicBezTo>
                    <a:pt x="290" y="72"/>
                    <a:pt x="303" y="99"/>
                    <a:pt x="310" y="119"/>
                  </a:cubicBezTo>
                  <a:cubicBezTo>
                    <a:pt x="336" y="165"/>
                    <a:pt x="349" y="191"/>
                    <a:pt x="389" y="224"/>
                  </a:cubicBezTo>
                  <a:cubicBezTo>
                    <a:pt x="435" y="264"/>
                    <a:pt x="475" y="270"/>
                    <a:pt x="534" y="270"/>
                  </a:cubicBezTo>
                  <a:cubicBezTo>
                    <a:pt x="587" y="270"/>
                    <a:pt x="600" y="218"/>
                    <a:pt x="646" y="204"/>
                  </a:cubicBezTo>
                  <a:cubicBezTo>
                    <a:pt x="699" y="191"/>
                    <a:pt x="745" y="204"/>
                    <a:pt x="791" y="165"/>
                  </a:cubicBezTo>
                  <a:cubicBezTo>
                    <a:pt x="818" y="152"/>
                    <a:pt x="804" y="125"/>
                    <a:pt x="824" y="105"/>
                  </a:cubicBezTo>
                  <a:cubicBezTo>
                    <a:pt x="851" y="72"/>
                    <a:pt x="890" y="86"/>
                    <a:pt x="930" y="66"/>
                  </a:cubicBezTo>
                  <a:cubicBezTo>
                    <a:pt x="989" y="39"/>
                    <a:pt x="1022" y="20"/>
                    <a:pt x="1088" y="20"/>
                  </a:cubicBezTo>
                  <a:cubicBezTo>
                    <a:pt x="1101" y="20"/>
                    <a:pt x="1095" y="39"/>
                    <a:pt x="1101" y="46"/>
                  </a:cubicBezTo>
                  <a:cubicBezTo>
                    <a:pt x="1108" y="59"/>
                    <a:pt x="1121" y="66"/>
                    <a:pt x="1128" y="79"/>
                  </a:cubicBezTo>
                  <a:cubicBezTo>
                    <a:pt x="1187" y="119"/>
                    <a:pt x="1233" y="152"/>
                    <a:pt x="1306" y="152"/>
                  </a:cubicBezTo>
                  <a:cubicBezTo>
                    <a:pt x="1332" y="152"/>
                    <a:pt x="1352" y="152"/>
                    <a:pt x="1378" y="152"/>
                  </a:cubicBezTo>
                  <a:cubicBezTo>
                    <a:pt x="1451" y="152"/>
                    <a:pt x="1444" y="39"/>
                    <a:pt x="1517" y="13"/>
                  </a:cubicBezTo>
                  <a:cubicBezTo>
                    <a:pt x="1556" y="0"/>
                    <a:pt x="1583" y="13"/>
                    <a:pt x="1622" y="13"/>
                  </a:cubicBezTo>
                  <a:cubicBezTo>
                    <a:pt x="1649" y="13"/>
                    <a:pt x="1662" y="7"/>
                    <a:pt x="1688" y="7"/>
                  </a:cubicBezTo>
                  <a:cubicBezTo>
                    <a:pt x="1754" y="7"/>
                    <a:pt x="1787" y="7"/>
                    <a:pt x="1853" y="7"/>
                  </a:cubicBezTo>
                  <a:cubicBezTo>
                    <a:pt x="1866" y="53"/>
                    <a:pt x="1913" y="79"/>
                    <a:pt x="1959" y="79"/>
                  </a:cubicBezTo>
                  <a:cubicBezTo>
                    <a:pt x="2063" y="79"/>
                    <a:pt x="2116" y="46"/>
                    <a:pt x="2215" y="46"/>
                  </a:cubicBezTo>
                  <a:cubicBezTo>
                    <a:pt x="2248" y="46"/>
                    <a:pt x="2281" y="39"/>
                    <a:pt x="2294" y="72"/>
                  </a:cubicBezTo>
                  <a:cubicBezTo>
                    <a:pt x="2307" y="99"/>
                    <a:pt x="2294" y="132"/>
                    <a:pt x="2320" y="158"/>
                  </a:cubicBezTo>
                  <a:cubicBezTo>
                    <a:pt x="2334" y="178"/>
                    <a:pt x="2353" y="171"/>
                    <a:pt x="2373" y="184"/>
                  </a:cubicBezTo>
                  <a:cubicBezTo>
                    <a:pt x="2413" y="198"/>
                    <a:pt x="2426" y="224"/>
                    <a:pt x="2466" y="224"/>
                  </a:cubicBezTo>
                  <a:lnTo>
                    <a:pt x="2466" y="224"/>
                  </a:lnTo>
                  <a:cubicBezTo>
                    <a:pt x="2459" y="270"/>
                    <a:pt x="2459" y="316"/>
                    <a:pt x="2452" y="363"/>
                  </a:cubicBezTo>
                  <a:cubicBezTo>
                    <a:pt x="2452" y="409"/>
                    <a:pt x="2433" y="435"/>
                    <a:pt x="2433" y="475"/>
                  </a:cubicBezTo>
                  <a:cubicBezTo>
                    <a:pt x="2433" y="488"/>
                    <a:pt x="2433" y="495"/>
                    <a:pt x="2433" y="508"/>
                  </a:cubicBezTo>
                  <a:cubicBezTo>
                    <a:pt x="2466" y="514"/>
                    <a:pt x="2492" y="508"/>
                    <a:pt x="2525" y="521"/>
                  </a:cubicBezTo>
                  <a:cubicBezTo>
                    <a:pt x="2584" y="541"/>
                    <a:pt x="2604" y="574"/>
                    <a:pt x="2644" y="620"/>
                  </a:cubicBezTo>
                  <a:cubicBezTo>
                    <a:pt x="2670" y="653"/>
                    <a:pt x="2696" y="666"/>
                    <a:pt x="2736" y="693"/>
                  </a:cubicBezTo>
                  <a:cubicBezTo>
                    <a:pt x="2822" y="758"/>
                    <a:pt x="2861" y="805"/>
                    <a:pt x="2954" y="864"/>
                  </a:cubicBezTo>
                  <a:cubicBezTo>
                    <a:pt x="3020" y="904"/>
                    <a:pt x="3046" y="930"/>
                    <a:pt x="3112" y="963"/>
                  </a:cubicBezTo>
                  <a:cubicBezTo>
                    <a:pt x="3165" y="996"/>
                    <a:pt x="3211" y="1002"/>
                    <a:pt x="3244" y="1055"/>
                  </a:cubicBezTo>
                  <a:cubicBezTo>
                    <a:pt x="3284" y="1128"/>
                    <a:pt x="3343" y="1141"/>
                    <a:pt x="3422" y="1174"/>
                  </a:cubicBezTo>
                  <a:cubicBezTo>
                    <a:pt x="3448" y="1187"/>
                    <a:pt x="3468" y="1194"/>
                    <a:pt x="3495" y="1213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58437DCF-D69D-1445-8478-ABFB00602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0369" y="9329732"/>
              <a:ext cx="1268330" cy="1212850"/>
            </a:xfrm>
            <a:custGeom>
              <a:avLst/>
              <a:gdLst>
                <a:gd name="T0" fmla="*/ 1827 w 3522"/>
                <a:gd name="T1" fmla="*/ 39 h 3371"/>
                <a:gd name="T2" fmla="*/ 2142 w 3522"/>
                <a:gd name="T3" fmla="*/ 0 h 3371"/>
                <a:gd name="T4" fmla="*/ 2525 w 3522"/>
                <a:gd name="T5" fmla="*/ 79 h 3371"/>
                <a:gd name="T6" fmla="*/ 2743 w 3522"/>
                <a:gd name="T7" fmla="*/ 197 h 3371"/>
                <a:gd name="T8" fmla="*/ 3152 w 3522"/>
                <a:gd name="T9" fmla="*/ 652 h 3371"/>
                <a:gd name="T10" fmla="*/ 3382 w 3522"/>
                <a:gd name="T11" fmla="*/ 850 h 3371"/>
                <a:gd name="T12" fmla="*/ 3330 w 3522"/>
                <a:gd name="T13" fmla="*/ 1127 h 3371"/>
                <a:gd name="T14" fmla="*/ 3521 w 3522"/>
                <a:gd name="T15" fmla="*/ 1233 h 3371"/>
                <a:gd name="T16" fmla="*/ 3323 w 3522"/>
                <a:gd name="T17" fmla="*/ 1457 h 3371"/>
                <a:gd name="T18" fmla="*/ 2921 w 3522"/>
                <a:gd name="T19" fmla="*/ 2156 h 3371"/>
                <a:gd name="T20" fmla="*/ 2307 w 3522"/>
                <a:gd name="T21" fmla="*/ 2585 h 3371"/>
                <a:gd name="T22" fmla="*/ 2307 w 3522"/>
                <a:gd name="T23" fmla="*/ 2413 h 3371"/>
                <a:gd name="T24" fmla="*/ 2558 w 3522"/>
                <a:gd name="T25" fmla="*/ 2347 h 3371"/>
                <a:gd name="T26" fmla="*/ 2690 w 3522"/>
                <a:gd name="T27" fmla="*/ 2209 h 3371"/>
                <a:gd name="T28" fmla="*/ 2835 w 3522"/>
                <a:gd name="T29" fmla="*/ 2044 h 3371"/>
                <a:gd name="T30" fmla="*/ 2980 w 3522"/>
                <a:gd name="T31" fmla="*/ 1827 h 3371"/>
                <a:gd name="T32" fmla="*/ 3059 w 3522"/>
                <a:gd name="T33" fmla="*/ 1714 h 3371"/>
                <a:gd name="T34" fmla="*/ 3020 w 3522"/>
                <a:gd name="T35" fmla="*/ 1688 h 3371"/>
                <a:gd name="T36" fmla="*/ 2756 w 3522"/>
                <a:gd name="T37" fmla="*/ 1596 h 3371"/>
                <a:gd name="T38" fmla="*/ 2703 w 3522"/>
                <a:gd name="T39" fmla="*/ 1787 h 3371"/>
                <a:gd name="T40" fmla="*/ 2558 w 3522"/>
                <a:gd name="T41" fmla="*/ 2117 h 3371"/>
                <a:gd name="T42" fmla="*/ 2202 w 3522"/>
                <a:gd name="T43" fmla="*/ 2413 h 3371"/>
                <a:gd name="T44" fmla="*/ 2195 w 3522"/>
                <a:gd name="T45" fmla="*/ 2724 h 3371"/>
                <a:gd name="T46" fmla="*/ 2024 w 3522"/>
                <a:gd name="T47" fmla="*/ 3126 h 3371"/>
                <a:gd name="T48" fmla="*/ 1695 w 3522"/>
                <a:gd name="T49" fmla="*/ 3370 h 3371"/>
                <a:gd name="T50" fmla="*/ 1642 w 3522"/>
                <a:gd name="T51" fmla="*/ 3146 h 3371"/>
                <a:gd name="T52" fmla="*/ 1682 w 3522"/>
                <a:gd name="T53" fmla="*/ 3034 h 3371"/>
                <a:gd name="T54" fmla="*/ 1721 w 3522"/>
                <a:gd name="T55" fmla="*/ 2987 h 3371"/>
                <a:gd name="T56" fmla="*/ 1767 w 3522"/>
                <a:gd name="T57" fmla="*/ 2935 h 3371"/>
                <a:gd name="T58" fmla="*/ 1774 w 3522"/>
                <a:gd name="T59" fmla="*/ 2915 h 3371"/>
                <a:gd name="T60" fmla="*/ 1668 w 3522"/>
                <a:gd name="T61" fmla="*/ 2710 h 3371"/>
                <a:gd name="T62" fmla="*/ 1286 w 3522"/>
                <a:gd name="T63" fmla="*/ 2334 h 3371"/>
                <a:gd name="T64" fmla="*/ 1042 w 3522"/>
                <a:gd name="T65" fmla="*/ 2156 h 3371"/>
                <a:gd name="T66" fmla="*/ 910 w 3522"/>
                <a:gd name="T67" fmla="*/ 2011 h 3371"/>
                <a:gd name="T68" fmla="*/ 626 w 3522"/>
                <a:gd name="T69" fmla="*/ 1932 h 3371"/>
                <a:gd name="T70" fmla="*/ 415 w 3522"/>
                <a:gd name="T71" fmla="*/ 1602 h 3371"/>
                <a:gd name="T72" fmla="*/ 151 w 3522"/>
                <a:gd name="T73" fmla="*/ 1523 h 3371"/>
                <a:gd name="T74" fmla="*/ 0 w 3522"/>
                <a:gd name="T75" fmla="*/ 1444 h 3371"/>
                <a:gd name="T76" fmla="*/ 204 w 3522"/>
                <a:gd name="T77" fmla="*/ 1206 h 3371"/>
                <a:gd name="T78" fmla="*/ 462 w 3522"/>
                <a:gd name="T79" fmla="*/ 1015 h 3371"/>
                <a:gd name="T80" fmla="*/ 679 w 3522"/>
                <a:gd name="T81" fmla="*/ 811 h 3371"/>
                <a:gd name="T82" fmla="*/ 778 w 3522"/>
                <a:gd name="T83" fmla="*/ 633 h 3371"/>
                <a:gd name="T84" fmla="*/ 917 w 3522"/>
                <a:gd name="T85" fmla="*/ 633 h 3371"/>
                <a:gd name="T86" fmla="*/ 969 w 3522"/>
                <a:gd name="T87" fmla="*/ 468 h 3371"/>
                <a:gd name="T88" fmla="*/ 1207 w 3522"/>
                <a:gd name="T89" fmla="*/ 283 h 3371"/>
                <a:gd name="T90" fmla="*/ 1418 w 3522"/>
                <a:gd name="T91" fmla="*/ 98 h 3371"/>
                <a:gd name="T92" fmla="*/ 1622 w 3522"/>
                <a:gd name="T93" fmla="*/ 26 h 3371"/>
                <a:gd name="T94" fmla="*/ 1728 w 3522"/>
                <a:gd name="T95" fmla="*/ 19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2" h="3371">
                  <a:moveTo>
                    <a:pt x="1735" y="13"/>
                  </a:moveTo>
                  <a:lnTo>
                    <a:pt x="1735" y="13"/>
                  </a:lnTo>
                  <a:cubicBezTo>
                    <a:pt x="1767" y="13"/>
                    <a:pt x="1794" y="39"/>
                    <a:pt x="1827" y="39"/>
                  </a:cubicBezTo>
                  <a:cubicBezTo>
                    <a:pt x="1873" y="39"/>
                    <a:pt x="1893" y="13"/>
                    <a:pt x="1939" y="13"/>
                  </a:cubicBezTo>
                  <a:cubicBezTo>
                    <a:pt x="1979" y="13"/>
                    <a:pt x="1992" y="52"/>
                    <a:pt x="2030" y="52"/>
                  </a:cubicBezTo>
                  <a:cubicBezTo>
                    <a:pt x="2077" y="52"/>
                    <a:pt x="2096" y="0"/>
                    <a:pt x="2142" y="0"/>
                  </a:cubicBezTo>
                  <a:cubicBezTo>
                    <a:pt x="2182" y="0"/>
                    <a:pt x="2195" y="52"/>
                    <a:pt x="2235" y="52"/>
                  </a:cubicBezTo>
                  <a:cubicBezTo>
                    <a:pt x="2281" y="52"/>
                    <a:pt x="2307" y="52"/>
                    <a:pt x="2353" y="52"/>
                  </a:cubicBezTo>
                  <a:cubicBezTo>
                    <a:pt x="2419" y="52"/>
                    <a:pt x="2459" y="65"/>
                    <a:pt x="2525" y="79"/>
                  </a:cubicBezTo>
                  <a:cubicBezTo>
                    <a:pt x="2551" y="85"/>
                    <a:pt x="2584" y="85"/>
                    <a:pt x="2591" y="112"/>
                  </a:cubicBezTo>
                  <a:cubicBezTo>
                    <a:pt x="2598" y="138"/>
                    <a:pt x="2591" y="178"/>
                    <a:pt x="2617" y="184"/>
                  </a:cubicBezTo>
                  <a:cubicBezTo>
                    <a:pt x="2663" y="197"/>
                    <a:pt x="2696" y="178"/>
                    <a:pt x="2743" y="197"/>
                  </a:cubicBezTo>
                  <a:cubicBezTo>
                    <a:pt x="2769" y="204"/>
                    <a:pt x="2776" y="217"/>
                    <a:pt x="2795" y="237"/>
                  </a:cubicBezTo>
                  <a:cubicBezTo>
                    <a:pt x="2848" y="290"/>
                    <a:pt x="2881" y="316"/>
                    <a:pt x="2907" y="382"/>
                  </a:cubicBezTo>
                  <a:cubicBezTo>
                    <a:pt x="2960" y="514"/>
                    <a:pt x="3092" y="520"/>
                    <a:pt x="3152" y="652"/>
                  </a:cubicBezTo>
                  <a:cubicBezTo>
                    <a:pt x="3165" y="679"/>
                    <a:pt x="3178" y="712"/>
                    <a:pt x="3211" y="718"/>
                  </a:cubicBezTo>
                  <a:cubicBezTo>
                    <a:pt x="3250" y="738"/>
                    <a:pt x="3277" y="725"/>
                    <a:pt x="3317" y="738"/>
                  </a:cubicBezTo>
                  <a:cubicBezTo>
                    <a:pt x="3363" y="758"/>
                    <a:pt x="3382" y="804"/>
                    <a:pt x="3382" y="850"/>
                  </a:cubicBezTo>
                  <a:cubicBezTo>
                    <a:pt x="3382" y="903"/>
                    <a:pt x="3382" y="930"/>
                    <a:pt x="3382" y="976"/>
                  </a:cubicBezTo>
                  <a:cubicBezTo>
                    <a:pt x="3382" y="989"/>
                    <a:pt x="3389" y="995"/>
                    <a:pt x="3389" y="1009"/>
                  </a:cubicBezTo>
                  <a:cubicBezTo>
                    <a:pt x="3389" y="1061"/>
                    <a:pt x="3349" y="1081"/>
                    <a:pt x="3330" y="1127"/>
                  </a:cubicBezTo>
                  <a:cubicBezTo>
                    <a:pt x="3317" y="1154"/>
                    <a:pt x="3317" y="1174"/>
                    <a:pt x="3303" y="1193"/>
                  </a:cubicBezTo>
                  <a:cubicBezTo>
                    <a:pt x="3343" y="1200"/>
                    <a:pt x="3363" y="1193"/>
                    <a:pt x="3396" y="1193"/>
                  </a:cubicBezTo>
                  <a:cubicBezTo>
                    <a:pt x="3442" y="1193"/>
                    <a:pt x="3475" y="1206"/>
                    <a:pt x="3521" y="1233"/>
                  </a:cubicBezTo>
                  <a:lnTo>
                    <a:pt x="3521" y="1233"/>
                  </a:lnTo>
                  <a:cubicBezTo>
                    <a:pt x="3501" y="1259"/>
                    <a:pt x="3481" y="1292"/>
                    <a:pt x="3448" y="1325"/>
                  </a:cubicBezTo>
                  <a:cubicBezTo>
                    <a:pt x="3402" y="1378"/>
                    <a:pt x="3376" y="1411"/>
                    <a:pt x="3323" y="1457"/>
                  </a:cubicBezTo>
                  <a:cubicBezTo>
                    <a:pt x="3303" y="1484"/>
                    <a:pt x="3277" y="1497"/>
                    <a:pt x="3264" y="1523"/>
                  </a:cubicBezTo>
                  <a:cubicBezTo>
                    <a:pt x="3204" y="1629"/>
                    <a:pt x="3178" y="1695"/>
                    <a:pt x="3145" y="1813"/>
                  </a:cubicBezTo>
                  <a:cubicBezTo>
                    <a:pt x="3099" y="1965"/>
                    <a:pt x="3033" y="2044"/>
                    <a:pt x="2921" y="2156"/>
                  </a:cubicBezTo>
                  <a:cubicBezTo>
                    <a:pt x="2875" y="2202"/>
                    <a:pt x="2842" y="2229"/>
                    <a:pt x="2782" y="2268"/>
                  </a:cubicBezTo>
                  <a:cubicBezTo>
                    <a:pt x="2663" y="2354"/>
                    <a:pt x="2598" y="2407"/>
                    <a:pt x="2479" y="2486"/>
                  </a:cubicBezTo>
                  <a:cubicBezTo>
                    <a:pt x="2413" y="2526"/>
                    <a:pt x="2360" y="2526"/>
                    <a:pt x="2307" y="2585"/>
                  </a:cubicBezTo>
                  <a:lnTo>
                    <a:pt x="2307" y="2585"/>
                  </a:lnTo>
                  <a:cubicBezTo>
                    <a:pt x="2307" y="2413"/>
                    <a:pt x="2307" y="2413"/>
                    <a:pt x="2307" y="2413"/>
                  </a:cubicBezTo>
                  <a:lnTo>
                    <a:pt x="2307" y="2413"/>
                  </a:lnTo>
                  <a:cubicBezTo>
                    <a:pt x="2340" y="2433"/>
                    <a:pt x="2360" y="2446"/>
                    <a:pt x="2400" y="2446"/>
                  </a:cubicBezTo>
                  <a:cubicBezTo>
                    <a:pt x="2439" y="2440"/>
                    <a:pt x="2452" y="2400"/>
                    <a:pt x="2492" y="2381"/>
                  </a:cubicBezTo>
                  <a:cubicBezTo>
                    <a:pt x="2518" y="2367"/>
                    <a:pt x="2538" y="2361"/>
                    <a:pt x="2558" y="2347"/>
                  </a:cubicBezTo>
                  <a:cubicBezTo>
                    <a:pt x="2578" y="2341"/>
                    <a:pt x="2584" y="2314"/>
                    <a:pt x="2611" y="2308"/>
                  </a:cubicBezTo>
                  <a:cubicBezTo>
                    <a:pt x="2644" y="2295"/>
                    <a:pt x="2690" y="2288"/>
                    <a:pt x="2690" y="2255"/>
                  </a:cubicBezTo>
                  <a:cubicBezTo>
                    <a:pt x="2690" y="2235"/>
                    <a:pt x="2690" y="2222"/>
                    <a:pt x="2690" y="2209"/>
                  </a:cubicBezTo>
                  <a:cubicBezTo>
                    <a:pt x="2690" y="2169"/>
                    <a:pt x="2696" y="2143"/>
                    <a:pt x="2723" y="2117"/>
                  </a:cubicBezTo>
                  <a:cubicBezTo>
                    <a:pt x="2743" y="2090"/>
                    <a:pt x="2776" y="2117"/>
                    <a:pt x="2802" y="2103"/>
                  </a:cubicBezTo>
                  <a:cubicBezTo>
                    <a:pt x="2822" y="2084"/>
                    <a:pt x="2822" y="2064"/>
                    <a:pt x="2835" y="2044"/>
                  </a:cubicBezTo>
                  <a:cubicBezTo>
                    <a:pt x="2842" y="2024"/>
                    <a:pt x="2861" y="2011"/>
                    <a:pt x="2875" y="1998"/>
                  </a:cubicBezTo>
                  <a:cubicBezTo>
                    <a:pt x="2901" y="1958"/>
                    <a:pt x="2941" y="1952"/>
                    <a:pt x="2954" y="1906"/>
                  </a:cubicBezTo>
                  <a:cubicBezTo>
                    <a:pt x="2960" y="1873"/>
                    <a:pt x="2967" y="1853"/>
                    <a:pt x="2980" y="1827"/>
                  </a:cubicBezTo>
                  <a:cubicBezTo>
                    <a:pt x="2987" y="1800"/>
                    <a:pt x="2993" y="1767"/>
                    <a:pt x="3020" y="1767"/>
                  </a:cubicBezTo>
                  <a:cubicBezTo>
                    <a:pt x="3033" y="1767"/>
                    <a:pt x="3039" y="1774"/>
                    <a:pt x="3046" y="1774"/>
                  </a:cubicBezTo>
                  <a:cubicBezTo>
                    <a:pt x="3059" y="1754"/>
                    <a:pt x="3059" y="1741"/>
                    <a:pt x="3059" y="1714"/>
                  </a:cubicBezTo>
                  <a:cubicBezTo>
                    <a:pt x="3059" y="1701"/>
                    <a:pt x="3059" y="1688"/>
                    <a:pt x="3059" y="1675"/>
                  </a:cubicBezTo>
                  <a:cubicBezTo>
                    <a:pt x="3059" y="1675"/>
                    <a:pt x="3053" y="1668"/>
                    <a:pt x="3046" y="1668"/>
                  </a:cubicBezTo>
                  <a:cubicBezTo>
                    <a:pt x="3033" y="1668"/>
                    <a:pt x="3033" y="1681"/>
                    <a:pt x="3020" y="1688"/>
                  </a:cubicBezTo>
                  <a:cubicBezTo>
                    <a:pt x="2993" y="1695"/>
                    <a:pt x="2974" y="1701"/>
                    <a:pt x="2941" y="1701"/>
                  </a:cubicBezTo>
                  <a:cubicBezTo>
                    <a:pt x="2901" y="1701"/>
                    <a:pt x="2881" y="1681"/>
                    <a:pt x="2855" y="1655"/>
                  </a:cubicBezTo>
                  <a:cubicBezTo>
                    <a:pt x="2822" y="1622"/>
                    <a:pt x="2795" y="1622"/>
                    <a:pt x="2756" y="1596"/>
                  </a:cubicBezTo>
                  <a:cubicBezTo>
                    <a:pt x="2756" y="1615"/>
                    <a:pt x="2756" y="1629"/>
                    <a:pt x="2756" y="1648"/>
                  </a:cubicBezTo>
                  <a:cubicBezTo>
                    <a:pt x="2756" y="1675"/>
                    <a:pt x="2762" y="1695"/>
                    <a:pt x="2762" y="1721"/>
                  </a:cubicBezTo>
                  <a:cubicBezTo>
                    <a:pt x="2762" y="1760"/>
                    <a:pt x="2730" y="1760"/>
                    <a:pt x="2703" y="1787"/>
                  </a:cubicBezTo>
                  <a:cubicBezTo>
                    <a:pt x="2683" y="1813"/>
                    <a:pt x="2690" y="1833"/>
                    <a:pt x="2677" y="1859"/>
                  </a:cubicBezTo>
                  <a:cubicBezTo>
                    <a:pt x="2663" y="1886"/>
                    <a:pt x="2644" y="1892"/>
                    <a:pt x="2631" y="1912"/>
                  </a:cubicBezTo>
                  <a:cubicBezTo>
                    <a:pt x="2591" y="1985"/>
                    <a:pt x="2598" y="2044"/>
                    <a:pt x="2558" y="2117"/>
                  </a:cubicBezTo>
                  <a:cubicBezTo>
                    <a:pt x="2532" y="2169"/>
                    <a:pt x="2485" y="2169"/>
                    <a:pt x="2426" y="2196"/>
                  </a:cubicBezTo>
                  <a:cubicBezTo>
                    <a:pt x="2353" y="2229"/>
                    <a:pt x="2327" y="2275"/>
                    <a:pt x="2274" y="2328"/>
                  </a:cubicBezTo>
                  <a:cubicBezTo>
                    <a:pt x="2241" y="2354"/>
                    <a:pt x="2202" y="2367"/>
                    <a:pt x="2202" y="2413"/>
                  </a:cubicBezTo>
                  <a:cubicBezTo>
                    <a:pt x="2202" y="2440"/>
                    <a:pt x="2228" y="2453"/>
                    <a:pt x="2235" y="2480"/>
                  </a:cubicBezTo>
                  <a:cubicBezTo>
                    <a:pt x="2241" y="2539"/>
                    <a:pt x="2228" y="2592"/>
                    <a:pt x="2274" y="2631"/>
                  </a:cubicBezTo>
                  <a:cubicBezTo>
                    <a:pt x="2255" y="2677"/>
                    <a:pt x="2215" y="2684"/>
                    <a:pt x="2195" y="2724"/>
                  </a:cubicBezTo>
                  <a:cubicBezTo>
                    <a:pt x="2129" y="2842"/>
                    <a:pt x="2136" y="2935"/>
                    <a:pt x="2063" y="3047"/>
                  </a:cubicBezTo>
                  <a:cubicBezTo>
                    <a:pt x="2050" y="3066"/>
                    <a:pt x="2037" y="3080"/>
                    <a:pt x="2030" y="3099"/>
                  </a:cubicBezTo>
                  <a:cubicBezTo>
                    <a:pt x="2024" y="3106"/>
                    <a:pt x="2030" y="3119"/>
                    <a:pt x="2024" y="3126"/>
                  </a:cubicBezTo>
                  <a:cubicBezTo>
                    <a:pt x="1939" y="3198"/>
                    <a:pt x="1899" y="3251"/>
                    <a:pt x="1807" y="3297"/>
                  </a:cubicBezTo>
                  <a:cubicBezTo>
                    <a:pt x="1761" y="3317"/>
                    <a:pt x="1728" y="3337"/>
                    <a:pt x="1695" y="3370"/>
                  </a:cubicBezTo>
                  <a:lnTo>
                    <a:pt x="1695" y="3370"/>
                  </a:lnTo>
                  <a:cubicBezTo>
                    <a:pt x="1649" y="3245"/>
                    <a:pt x="1649" y="3245"/>
                    <a:pt x="1649" y="3245"/>
                  </a:cubicBezTo>
                  <a:cubicBezTo>
                    <a:pt x="1649" y="3225"/>
                    <a:pt x="1642" y="3205"/>
                    <a:pt x="1642" y="3185"/>
                  </a:cubicBezTo>
                  <a:cubicBezTo>
                    <a:pt x="1642" y="3172"/>
                    <a:pt x="1642" y="3159"/>
                    <a:pt x="1642" y="3146"/>
                  </a:cubicBezTo>
                  <a:cubicBezTo>
                    <a:pt x="1642" y="3132"/>
                    <a:pt x="1649" y="3126"/>
                    <a:pt x="1649" y="3113"/>
                  </a:cubicBezTo>
                  <a:cubicBezTo>
                    <a:pt x="1655" y="3086"/>
                    <a:pt x="1662" y="3073"/>
                    <a:pt x="1668" y="3053"/>
                  </a:cubicBezTo>
                  <a:cubicBezTo>
                    <a:pt x="1675" y="3047"/>
                    <a:pt x="1675" y="3040"/>
                    <a:pt x="1682" y="3034"/>
                  </a:cubicBezTo>
                  <a:cubicBezTo>
                    <a:pt x="1688" y="3020"/>
                    <a:pt x="1695" y="3014"/>
                    <a:pt x="1708" y="3000"/>
                  </a:cubicBezTo>
                  <a:cubicBezTo>
                    <a:pt x="1708" y="3000"/>
                    <a:pt x="1708" y="2994"/>
                    <a:pt x="1715" y="2994"/>
                  </a:cubicBezTo>
                  <a:cubicBezTo>
                    <a:pt x="1715" y="2987"/>
                    <a:pt x="1721" y="2987"/>
                    <a:pt x="1721" y="2987"/>
                  </a:cubicBezTo>
                  <a:cubicBezTo>
                    <a:pt x="1728" y="2981"/>
                    <a:pt x="1735" y="2981"/>
                    <a:pt x="1735" y="2974"/>
                  </a:cubicBezTo>
                  <a:cubicBezTo>
                    <a:pt x="1748" y="2961"/>
                    <a:pt x="1748" y="2954"/>
                    <a:pt x="1761" y="2941"/>
                  </a:cubicBezTo>
                  <a:cubicBezTo>
                    <a:pt x="1761" y="2935"/>
                    <a:pt x="1767" y="2935"/>
                    <a:pt x="1767" y="2935"/>
                  </a:cubicBezTo>
                  <a:cubicBezTo>
                    <a:pt x="1767" y="2928"/>
                    <a:pt x="1767" y="2928"/>
                    <a:pt x="1767" y="2928"/>
                  </a:cubicBezTo>
                  <a:lnTo>
                    <a:pt x="1767" y="2928"/>
                  </a:lnTo>
                  <a:cubicBezTo>
                    <a:pt x="1774" y="2921"/>
                    <a:pt x="1774" y="2921"/>
                    <a:pt x="1774" y="2915"/>
                  </a:cubicBezTo>
                  <a:cubicBezTo>
                    <a:pt x="1774" y="2908"/>
                    <a:pt x="1781" y="2902"/>
                    <a:pt x="1781" y="2888"/>
                  </a:cubicBezTo>
                  <a:cubicBezTo>
                    <a:pt x="1781" y="2869"/>
                    <a:pt x="1767" y="2855"/>
                    <a:pt x="1767" y="2836"/>
                  </a:cubicBezTo>
                  <a:cubicBezTo>
                    <a:pt x="1767" y="2776"/>
                    <a:pt x="1708" y="2756"/>
                    <a:pt x="1668" y="2710"/>
                  </a:cubicBezTo>
                  <a:cubicBezTo>
                    <a:pt x="1629" y="2664"/>
                    <a:pt x="1642" y="2598"/>
                    <a:pt x="1589" y="2565"/>
                  </a:cubicBezTo>
                  <a:cubicBezTo>
                    <a:pt x="1530" y="2532"/>
                    <a:pt x="1477" y="2532"/>
                    <a:pt x="1431" y="2480"/>
                  </a:cubicBezTo>
                  <a:cubicBezTo>
                    <a:pt x="1378" y="2420"/>
                    <a:pt x="1345" y="2387"/>
                    <a:pt x="1286" y="2334"/>
                  </a:cubicBezTo>
                  <a:cubicBezTo>
                    <a:pt x="1246" y="2301"/>
                    <a:pt x="1273" y="2249"/>
                    <a:pt x="1227" y="2222"/>
                  </a:cubicBezTo>
                  <a:cubicBezTo>
                    <a:pt x="1187" y="2189"/>
                    <a:pt x="1154" y="2183"/>
                    <a:pt x="1108" y="2163"/>
                  </a:cubicBezTo>
                  <a:cubicBezTo>
                    <a:pt x="1088" y="2150"/>
                    <a:pt x="1068" y="2163"/>
                    <a:pt x="1042" y="2156"/>
                  </a:cubicBezTo>
                  <a:cubicBezTo>
                    <a:pt x="1022" y="2150"/>
                    <a:pt x="1002" y="2156"/>
                    <a:pt x="989" y="2143"/>
                  </a:cubicBezTo>
                  <a:cubicBezTo>
                    <a:pt x="969" y="2130"/>
                    <a:pt x="976" y="2110"/>
                    <a:pt x="969" y="2084"/>
                  </a:cubicBezTo>
                  <a:cubicBezTo>
                    <a:pt x="956" y="2051"/>
                    <a:pt x="936" y="2038"/>
                    <a:pt x="910" y="2011"/>
                  </a:cubicBezTo>
                  <a:cubicBezTo>
                    <a:pt x="884" y="1965"/>
                    <a:pt x="857" y="1926"/>
                    <a:pt x="811" y="1926"/>
                  </a:cubicBezTo>
                  <a:cubicBezTo>
                    <a:pt x="745" y="1926"/>
                    <a:pt x="725" y="1978"/>
                    <a:pt x="659" y="1978"/>
                  </a:cubicBezTo>
                  <a:cubicBezTo>
                    <a:pt x="639" y="1978"/>
                    <a:pt x="633" y="1952"/>
                    <a:pt x="626" y="1932"/>
                  </a:cubicBezTo>
                  <a:cubicBezTo>
                    <a:pt x="620" y="1906"/>
                    <a:pt x="607" y="1892"/>
                    <a:pt x="607" y="1873"/>
                  </a:cubicBezTo>
                  <a:cubicBezTo>
                    <a:pt x="593" y="1807"/>
                    <a:pt x="580" y="1767"/>
                    <a:pt x="541" y="1721"/>
                  </a:cubicBezTo>
                  <a:cubicBezTo>
                    <a:pt x="494" y="1675"/>
                    <a:pt x="468" y="1648"/>
                    <a:pt x="415" y="1602"/>
                  </a:cubicBezTo>
                  <a:cubicBezTo>
                    <a:pt x="402" y="1589"/>
                    <a:pt x="382" y="1576"/>
                    <a:pt x="376" y="1549"/>
                  </a:cubicBezTo>
                  <a:cubicBezTo>
                    <a:pt x="363" y="1516"/>
                    <a:pt x="349" y="1490"/>
                    <a:pt x="310" y="1490"/>
                  </a:cubicBezTo>
                  <a:cubicBezTo>
                    <a:pt x="250" y="1490"/>
                    <a:pt x="211" y="1523"/>
                    <a:pt x="151" y="1523"/>
                  </a:cubicBezTo>
                  <a:cubicBezTo>
                    <a:pt x="92" y="1523"/>
                    <a:pt x="59" y="1503"/>
                    <a:pt x="6" y="1470"/>
                  </a:cubicBezTo>
                  <a:lnTo>
                    <a:pt x="6" y="1470"/>
                  </a:lnTo>
                  <a:cubicBezTo>
                    <a:pt x="6" y="1457"/>
                    <a:pt x="0" y="1450"/>
                    <a:pt x="0" y="1444"/>
                  </a:cubicBezTo>
                  <a:cubicBezTo>
                    <a:pt x="0" y="1398"/>
                    <a:pt x="53" y="1398"/>
                    <a:pt x="85" y="1378"/>
                  </a:cubicBezTo>
                  <a:cubicBezTo>
                    <a:pt x="125" y="1352"/>
                    <a:pt x="132" y="1325"/>
                    <a:pt x="158" y="1286"/>
                  </a:cubicBezTo>
                  <a:cubicBezTo>
                    <a:pt x="171" y="1253"/>
                    <a:pt x="171" y="1226"/>
                    <a:pt x="204" y="1206"/>
                  </a:cubicBezTo>
                  <a:cubicBezTo>
                    <a:pt x="244" y="1187"/>
                    <a:pt x="283" y="1180"/>
                    <a:pt x="303" y="1141"/>
                  </a:cubicBezTo>
                  <a:cubicBezTo>
                    <a:pt x="349" y="1121"/>
                    <a:pt x="363" y="1094"/>
                    <a:pt x="402" y="1068"/>
                  </a:cubicBezTo>
                  <a:cubicBezTo>
                    <a:pt x="428" y="1048"/>
                    <a:pt x="455" y="1048"/>
                    <a:pt x="462" y="1015"/>
                  </a:cubicBezTo>
                  <a:cubicBezTo>
                    <a:pt x="475" y="989"/>
                    <a:pt x="462" y="969"/>
                    <a:pt x="475" y="943"/>
                  </a:cubicBezTo>
                  <a:cubicBezTo>
                    <a:pt x="501" y="903"/>
                    <a:pt x="554" y="923"/>
                    <a:pt x="587" y="897"/>
                  </a:cubicBezTo>
                  <a:cubicBezTo>
                    <a:pt x="620" y="863"/>
                    <a:pt x="646" y="850"/>
                    <a:pt x="679" y="811"/>
                  </a:cubicBezTo>
                  <a:cubicBezTo>
                    <a:pt x="699" y="784"/>
                    <a:pt x="706" y="758"/>
                    <a:pt x="732" y="725"/>
                  </a:cubicBezTo>
                  <a:cubicBezTo>
                    <a:pt x="745" y="712"/>
                    <a:pt x="765" y="712"/>
                    <a:pt x="771" y="692"/>
                  </a:cubicBezTo>
                  <a:cubicBezTo>
                    <a:pt x="771" y="672"/>
                    <a:pt x="765" y="652"/>
                    <a:pt x="778" y="633"/>
                  </a:cubicBezTo>
                  <a:cubicBezTo>
                    <a:pt x="785" y="626"/>
                    <a:pt x="798" y="633"/>
                    <a:pt x="804" y="619"/>
                  </a:cubicBezTo>
                  <a:cubicBezTo>
                    <a:pt x="824" y="606"/>
                    <a:pt x="837" y="587"/>
                    <a:pt x="864" y="587"/>
                  </a:cubicBezTo>
                  <a:cubicBezTo>
                    <a:pt x="890" y="587"/>
                    <a:pt x="890" y="626"/>
                    <a:pt x="917" y="633"/>
                  </a:cubicBezTo>
                  <a:cubicBezTo>
                    <a:pt x="950" y="652"/>
                    <a:pt x="982" y="606"/>
                    <a:pt x="982" y="567"/>
                  </a:cubicBezTo>
                  <a:cubicBezTo>
                    <a:pt x="982" y="547"/>
                    <a:pt x="969" y="534"/>
                    <a:pt x="969" y="514"/>
                  </a:cubicBezTo>
                  <a:cubicBezTo>
                    <a:pt x="969" y="494"/>
                    <a:pt x="956" y="481"/>
                    <a:pt x="969" y="468"/>
                  </a:cubicBezTo>
                  <a:cubicBezTo>
                    <a:pt x="989" y="455"/>
                    <a:pt x="1009" y="481"/>
                    <a:pt x="1029" y="468"/>
                  </a:cubicBezTo>
                  <a:cubicBezTo>
                    <a:pt x="1114" y="422"/>
                    <a:pt x="1114" y="316"/>
                    <a:pt x="1207" y="296"/>
                  </a:cubicBezTo>
                  <a:cubicBezTo>
                    <a:pt x="1207" y="290"/>
                    <a:pt x="1207" y="290"/>
                    <a:pt x="1207" y="283"/>
                  </a:cubicBezTo>
                  <a:cubicBezTo>
                    <a:pt x="1207" y="257"/>
                    <a:pt x="1200" y="244"/>
                    <a:pt x="1213" y="230"/>
                  </a:cubicBezTo>
                  <a:cubicBezTo>
                    <a:pt x="1233" y="204"/>
                    <a:pt x="1266" y="224"/>
                    <a:pt x="1299" y="204"/>
                  </a:cubicBezTo>
                  <a:cubicBezTo>
                    <a:pt x="1352" y="178"/>
                    <a:pt x="1352" y="98"/>
                    <a:pt x="1418" y="98"/>
                  </a:cubicBezTo>
                  <a:cubicBezTo>
                    <a:pt x="1444" y="98"/>
                    <a:pt x="1464" y="105"/>
                    <a:pt x="1491" y="105"/>
                  </a:cubicBezTo>
                  <a:cubicBezTo>
                    <a:pt x="1510" y="105"/>
                    <a:pt x="1517" y="85"/>
                    <a:pt x="1530" y="79"/>
                  </a:cubicBezTo>
                  <a:cubicBezTo>
                    <a:pt x="1563" y="52"/>
                    <a:pt x="1583" y="46"/>
                    <a:pt x="1622" y="26"/>
                  </a:cubicBezTo>
                  <a:cubicBezTo>
                    <a:pt x="1642" y="19"/>
                    <a:pt x="1655" y="13"/>
                    <a:pt x="1675" y="13"/>
                  </a:cubicBezTo>
                  <a:lnTo>
                    <a:pt x="1682" y="6"/>
                  </a:lnTo>
                  <a:cubicBezTo>
                    <a:pt x="1702" y="6"/>
                    <a:pt x="1708" y="19"/>
                    <a:pt x="1728" y="19"/>
                  </a:cubicBezTo>
                  <a:lnTo>
                    <a:pt x="1735" y="13"/>
                  </a:ln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AA8BAD91-0E3F-6C49-9883-18A699122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5804" y="9153520"/>
              <a:ext cx="887355" cy="620713"/>
            </a:xfrm>
            <a:custGeom>
              <a:avLst/>
              <a:gdLst>
                <a:gd name="T0" fmla="*/ 0 w 2466"/>
                <a:gd name="T1" fmla="*/ 502 h 1723"/>
                <a:gd name="T2" fmla="*/ 92 w 2466"/>
                <a:gd name="T3" fmla="*/ 357 h 1723"/>
                <a:gd name="T4" fmla="*/ 125 w 2466"/>
                <a:gd name="T5" fmla="*/ 112 h 1723"/>
                <a:gd name="T6" fmla="*/ 138 w 2466"/>
                <a:gd name="T7" fmla="*/ 53 h 1723"/>
                <a:gd name="T8" fmla="*/ 263 w 2466"/>
                <a:gd name="T9" fmla="*/ 60 h 1723"/>
                <a:gd name="T10" fmla="*/ 440 w 2466"/>
                <a:gd name="T11" fmla="*/ 80 h 1723"/>
                <a:gd name="T12" fmla="*/ 665 w 2466"/>
                <a:gd name="T13" fmla="*/ 119 h 1723"/>
                <a:gd name="T14" fmla="*/ 1034 w 2466"/>
                <a:gd name="T15" fmla="*/ 258 h 1723"/>
                <a:gd name="T16" fmla="*/ 1166 w 2466"/>
                <a:gd name="T17" fmla="*/ 337 h 1723"/>
                <a:gd name="T18" fmla="*/ 1271 w 2466"/>
                <a:gd name="T19" fmla="*/ 165 h 1723"/>
                <a:gd name="T20" fmla="*/ 1542 w 2466"/>
                <a:gd name="T21" fmla="*/ 0 h 1723"/>
                <a:gd name="T22" fmla="*/ 2129 w 2466"/>
                <a:gd name="T23" fmla="*/ 119 h 1723"/>
                <a:gd name="T24" fmla="*/ 2439 w 2466"/>
                <a:gd name="T25" fmla="*/ 132 h 1723"/>
                <a:gd name="T26" fmla="*/ 2393 w 2466"/>
                <a:gd name="T27" fmla="*/ 179 h 1723"/>
                <a:gd name="T28" fmla="*/ 2446 w 2466"/>
                <a:gd name="T29" fmla="*/ 317 h 1723"/>
                <a:gd name="T30" fmla="*/ 2465 w 2466"/>
                <a:gd name="T31" fmla="*/ 680 h 1723"/>
                <a:gd name="T32" fmla="*/ 2419 w 2466"/>
                <a:gd name="T33" fmla="*/ 766 h 1723"/>
                <a:gd name="T34" fmla="*/ 2360 w 2466"/>
                <a:gd name="T35" fmla="*/ 1003 h 1723"/>
                <a:gd name="T36" fmla="*/ 2294 w 2466"/>
                <a:gd name="T37" fmla="*/ 1207 h 1723"/>
                <a:gd name="T38" fmla="*/ 2188 w 2466"/>
                <a:gd name="T39" fmla="*/ 1300 h 1723"/>
                <a:gd name="T40" fmla="*/ 2208 w 2466"/>
                <a:gd name="T41" fmla="*/ 1386 h 1723"/>
                <a:gd name="T42" fmla="*/ 2142 w 2466"/>
                <a:gd name="T43" fmla="*/ 1392 h 1723"/>
                <a:gd name="T44" fmla="*/ 1911 w 2466"/>
                <a:gd name="T45" fmla="*/ 1577 h 1723"/>
                <a:gd name="T46" fmla="*/ 1786 w 2466"/>
                <a:gd name="T47" fmla="*/ 1722 h 1723"/>
                <a:gd name="T48" fmla="*/ 1568 w 2466"/>
                <a:gd name="T49" fmla="*/ 1682 h 1723"/>
                <a:gd name="T50" fmla="*/ 1654 w 2466"/>
                <a:gd name="T51" fmla="*/ 1498 h 1723"/>
                <a:gd name="T52" fmla="*/ 1647 w 2466"/>
                <a:gd name="T53" fmla="*/ 1339 h 1723"/>
                <a:gd name="T54" fmla="*/ 1476 w 2466"/>
                <a:gd name="T55" fmla="*/ 1207 h 1723"/>
                <a:gd name="T56" fmla="*/ 1172 w 2466"/>
                <a:gd name="T57" fmla="*/ 871 h 1723"/>
                <a:gd name="T58" fmla="*/ 1008 w 2466"/>
                <a:gd name="T59" fmla="*/ 686 h 1723"/>
                <a:gd name="T60" fmla="*/ 856 w 2466"/>
                <a:gd name="T61" fmla="*/ 601 h 1723"/>
                <a:gd name="T62" fmla="*/ 618 w 2466"/>
                <a:gd name="T63" fmla="*/ 541 h 1723"/>
                <a:gd name="T64" fmla="*/ 407 w 2466"/>
                <a:gd name="T65" fmla="*/ 489 h 1723"/>
                <a:gd name="T66" fmla="*/ 204 w 2466"/>
                <a:gd name="T67" fmla="*/ 502 h 1723"/>
                <a:gd name="T68" fmla="*/ 0 w 2466"/>
                <a:gd name="T69" fmla="*/ 50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6" h="1723">
                  <a:moveTo>
                    <a:pt x="0" y="502"/>
                  </a:moveTo>
                  <a:lnTo>
                    <a:pt x="0" y="502"/>
                  </a:lnTo>
                  <a:cubicBezTo>
                    <a:pt x="19" y="489"/>
                    <a:pt x="32" y="462"/>
                    <a:pt x="39" y="442"/>
                  </a:cubicBezTo>
                  <a:cubicBezTo>
                    <a:pt x="59" y="409"/>
                    <a:pt x="72" y="390"/>
                    <a:pt x="92" y="357"/>
                  </a:cubicBezTo>
                  <a:cubicBezTo>
                    <a:pt x="118" y="304"/>
                    <a:pt x="158" y="278"/>
                    <a:pt x="158" y="225"/>
                  </a:cubicBezTo>
                  <a:cubicBezTo>
                    <a:pt x="158" y="179"/>
                    <a:pt x="125" y="159"/>
                    <a:pt x="125" y="112"/>
                  </a:cubicBezTo>
                  <a:cubicBezTo>
                    <a:pt x="125" y="86"/>
                    <a:pt x="131" y="66"/>
                    <a:pt x="138" y="53"/>
                  </a:cubicBezTo>
                  <a:lnTo>
                    <a:pt x="138" y="53"/>
                  </a:lnTo>
                  <a:cubicBezTo>
                    <a:pt x="158" y="53"/>
                    <a:pt x="171" y="60"/>
                    <a:pt x="184" y="60"/>
                  </a:cubicBezTo>
                  <a:cubicBezTo>
                    <a:pt x="217" y="60"/>
                    <a:pt x="230" y="60"/>
                    <a:pt x="263" y="60"/>
                  </a:cubicBezTo>
                  <a:cubicBezTo>
                    <a:pt x="302" y="60"/>
                    <a:pt x="315" y="27"/>
                    <a:pt x="355" y="27"/>
                  </a:cubicBezTo>
                  <a:cubicBezTo>
                    <a:pt x="394" y="27"/>
                    <a:pt x="407" y="66"/>
                    <a:pt x="440" y="80"/>
                  </a:cubicBezTo>
                  <a:cubicBezTo>
                    <a:pt x="493" y="106"/>
                    <a:pt x="526" y="119"/>
                    <a:pt x="585" y="119"/>
                  </a:cubicBezTo>
                  <a:cubicBezTo>
                    <a:pt x="618" y="119"/>
                    <a:pt x="632" y="119"/>
                    <a:pt x="665" y="119"/>
                  </a:cubicBezTo>
                  <a:cubicBezTo>
                    <a:pt x="717" y="119"/>
                    <a:pt x="737" y="146"/>
                    <a:pt x="790" y="159"/>
                  </a:cubicBezTo>
                  <a:cubicBezTo>
                    <a:pt x="889" y="185"/>
                    <a:pt x="942" y="218"/>
                    <a:pt x="1034" y="258"/>
                  </a:cubicBezTo>
                  <a:cubicBezTo>
                    <a:pt x="1060" y="271"/>
                    <a:pt x="1080" y="278"/>
                    <a:pt x="1107" y="291"/>
                  </a:cubicBezTo>
                  <a:cubicBezTo>
                    <a:pt x="1126" y="310"/>
                    <a:pt x="1140" y="337"/>
                    <a:pt x="1166" y="337"/>
                  </a:cubicBezTo>
                  <a:cubicBezTo>
                    <a:pt x="1212" y="337"/>
                    <a:pt x="1239" y="297"/>
                    <a:pt x="1252" y="251"/>
                  </a:cubicBezTo>
                  <a:cubicBezTo>
                    <a:pt x="1265" y="225"/>
                    <a:pt x="1252" y="192"/>
                    <a:pt x="1271" y="165"/>
                  </a:cubicBezTo>
                  <a:cubicBezTo>
                    <a:pt x="1285" y="152"/>
                    <a:pt x="1304" y="152"/>
                    <a:pt x="1324" y="146"/>
                  </a:cubicBezTo>
                  <a:cubicBezTo>
                    <a:pt x="1423" y="112"/>
                    <a:pt x="1443" y="0"/>
                    <a:pt x="1542" y="0"/>
                  </a:cubicBezTo>
                  <a:cubicBezTo>
                    <a:pt x="1707" y="0"/>
                    <a:pt x="1793" y="33"/>
                    <a:pt x="1951" y="73"/>
                  </a:cubicBezTo>
                  <a:cubicBezTo>
                    <a:pt x="2024" y="93"/>
                    <a:pt x="2056" y="119"/>
                    <a:pt x="2129" y="119"/>
                  </a:cubicBezTo>
                  <a:cubicBezTo>
                    <a:pt x="2162" y="119"/>
                    <a:pt x="2175" y="99"/>
                    <a:pt x="2201" y="99"/>
                  </a:cubicBezTo>
                  <a:cubicBezTo>
                    <a:pt x="2300" y="99"/>
                    <a:pt x="2340" y="119"/>
                    <a:pt x="2439" y="132"/>
                  </a:cubicBezTo>
                  <a:lnTo>
                    <a:pt x="2439" y="132"/>
                  </a:lnTo>
                  <a:cubicBezTo>
                    <a:pt x="2419" y="146"/>
                    <a:pt x="2393" y="152"/>
                    <a:pt x="2393" y="179"/>
                  </a:cubicBezTo>
                  <a:cubicBezTo>
                    <a:pt x="2393" y="198"/>
                    <a:pt x="2413" y="205"/>
                    <a:pt x="2419" y="225"/>
                  </a:cubicBezTo>
                  <a:cubicBezTo>
                    <a:pt x="2432" y="258"/>
                    <a:pt x="2446" y="284"/>
                    <a:pt x="2446" y="317"/>
                  </a:cubicBezTo>
                  <a:cubicBezTo>
                    <a:pt x="2446" y="403"/>
                    <a:pt x="2446" y="449"/>
                    <a:pt x="2446" y="528"/>
                  </a:cubicBezTo>
                  <a:cubicBezTo>
                    <a:pt x="2446" y="587"/>
                    <a:pt x="2465" y="620"/>
                    <a:pt x="2465" y="680"/>
                  </a:cubicBezTo>
                  <a:cubicBezTo>
                    <a:pt x="2465" y="706"/>
                    <a:pt x="2419" y="706"/>
                    <a:pt x="2419" y="733"/>
                  </a:cubicBezTo>
                  <a:cubicBezTo>
                    <a:pt x="2419" y="746"/>
                    <a:pt x="2419" y="759"/>
                    <a:pt x="2419" y="766"/>
                  </a:cubicBezTo>
                  <a:cubicBezTo>
                    <a:pt x="2419" y="805"/>
                    <a:pt x="2406" y="825"/>
                    <a:pt x="2393" y="858"/>
                  </a:cubicBezTo>
                  <a:cubicBezTo>
                    <a:pt x="2373" y="911"/>
                    <a:pt x="2373" y="944"/>
                    <a:pt x="2360" y="1003"/>
                  </a:cubicBezTo>
                  <a:cubicBezTo>
                    <a:pt x="2353" y="1023"/>
                    <a:pt x="2333" y="1036"/>
                    <a:pt x="2333" y="1062"/>
                  </a:cubicBezTo>
                  <a:cubicBezTo>
                    <a:pt x="2314" y="1115"/>
                    <a:pt x="2300" y="1148"/>
                    <a:pt x="2294" y="1207"/>
                  </a:cubicBezTo>
                  <a:cubicBezTo>
                    <a:pt x="2287" y="1254"/>
                    <a:pt x="2281" y="1313"/>
                    <a:pt x="2235" y="1313"/>
                  </a:cubicBezTo>
                  <a:cubicBezTo>
                    <a:pt x="2215" y="1313"/>
                    <a:pt x="2208" y="1300"/>
                    <a:pt x="2188" y="1300"/>
                  </a:cubicBezTo>
                  <a:cubicBezTo>
                    <a:pt x="2188" y="1306"/>
                    <a:pt x="2188" y="1313"/>
                    <a:pt x="2188" y="1320"/>
                  </a:cubicBezTo>
                  <a:cubicBezTo>
                    <a:pt x="2188" y="1346"/>
                    <a:pt x="2208" y="1359"/>
                    <a:pt x="2208" y="1386"/>
                  </a:cubicBezTo>
                  <a:cubicBezTo>
                    <a:pt x="2208" y="1392"/>
                    <a:pt x="2208" y="1399"/>
                    <a:pt x="2208" y="1412"/>
                  </a:cubicBezTo>
                  <a:cubicBezTo>
                    <a:pt x="2182" y="1399"/>
                    <a:pt x="2169" y="1392"/>
                    <a:pt x="2142" y="1392"/>
                  </a:cubicBezTo>
                  <a:cubicBezTo>
                    <a:pt x="2096" y="1392"/>
                    <a:pt x="2089" y="1438"/>
                    <a:pt x="2056" y="1465"/>
                  </a:cubicBezTo>
                  <a:cubicBezTo>
                    <a:pt x="1997" y="1504"/>
                    <a:pt x="1964" y="1524"/>
                    <a:pt x="1911" y="1577"/>
                  </a:cubicBezTo>
                  <a:cubicBezTo>
                    <a:pt x="1852" y="1623"/>
                    <a:pt x="1819" y="1669"/>
                    <a:pt x="1786" y="1722"/>
                  </a:cubicBezTo>
                  <a:lnTo>
                    <a:pt x="1786" y="1722"/>
                  </a:lnTo>
                  <a:cubicBezTo>
                    <a:pt x="1740" y="1695"/>
                    <a:pt x="1707" y="1682"/>
                    <a:pt x="1661" y="1682"/>
                  </a:cubicBezTo>
                  <a:cubicBezTo>
                    <a:pt x="1628" y="1682"/>
                    <a:pt x="1608" y="1689"/>
                    <a:pt x="1568" y="1682"/>
                  </a:cubicBezTo>
                  <a:cubicBezTo>
                    <a:pt x="1582" y="1663"/>
                    <a:pt x="1582" y="1643"/>
                    <a:pt x="1595" y="1616"/>
                  </a:cubicBezTo>
                  <a:cubicBezTo>
                    <a:pt x="1614" y="1570"/>
                    <a:pt x="1654" y="1550"/>
                    <a:pt x="1654" y="1498"/>
                  </a:cubicBezTo>
                  <a:cubicBezTo>
                    <a:pt x="1654" y="1484"/>
                    <a:pt x="1647" y="1478"/>
                    <a:pt x="1647" y="1465"/>
                  </a:cubicBezTo>
                  <a:cubicBezTo>
                    <a:pt x="1647" y="1419"/>
                    <a:pt x="1647" y="1392"/>
                    <a:pt x="1647" y="1339"/>
                  </a:cubicBezTo>
                  <a:cubicBezTo>
                    <a:pt x="1647" y="1293"/>
                    <a:pt x="1628" y="1247"/>
                    <a:pt x="1582" y="1227"/>
                  </a:cubicBezTo>
                  <a:cubicBezTo>
                    <a:pt x="1542" y="1214"/>
                    <a:pt x="1515" y="1227"/>
                    <a:pt x="1476" y="1207"/>
                  </a:cubicBezTo>
                  <a:cubicBezTo>
                    <a:pt x="1443" y="1201"/>
                    <a:pt x="1430" y="1168"/>
                    <a:pt x="1417" y="1141"/>
                  </a:cubicBezTo>
                  <a:cubicBezTo>
                    <a:pt x="1357" y="1009"/>
                    <a:pt x="1225" y="1003"/>
                    <a:pt x="1172" y="871"/>
                  </a:cubicBezTo>
                  <a:cubicBezTo>
                    <a:pt x="1146" y="805"/>
                    <a:pt x="1113" y="779"/>
                    <a:pt x="1060" y="726"/>
                  </a:cubicBezTo>
                  <a:cubicBezTo>
                    <a:pt x="1041" y="706"/>
                    <a:pt x="1034" y="693"/>
                    <a:pt x="1008" y="686"/>
                  </a:cubicBezTo>
                  <a:cubicBezTo>
                    <a:pt x="961" y="667"/>
                    <a:pt x="928" y="686"/>
                    <a:pt x="882" y="673"/>
                  </a:cubicBezTo>
                  <a:cubicBezTo>
                    <a:pt x="856" y="667"/>
                    <a:pt x="863" y="627"/>
                    <a:pt x="856" y="601"/>
                  </a:cubicBezTo>
                  <a:cubicBezTo>
                    <a:pt x="849" y="574"/>
                    <a:pt x="816" y="574"/>
                    <a:pt x="790" y="568"/>
                  </a:cubicBezTo>
                  <a:cubicBezTo>
                    <a:pt x="724" y="554"/>
                    <a:pt x="684" y="541"/>
                    <a:pt x="618" y="541"/>
                  </a:cubicBezTo>
                  <a:cubicBezTo>
                    <a:pt x="572" y="541"/>
                    <a:pt x="546" y="541"/>
                    <a:pt x="500" y="541"/>
                  </a:cubicBezTo>
                  <a:cubicBezTo>
                    <a:pt x="460" y="541"/>
                    <a:pt x="447" y="489"/>
                    <a:pt x="407" y="489"/>
                  </a:cubicBezTo>
                  <a:cubicBezTo>
                    <a:pt x="361" y="489"/>
                    <a:pt x="342" y="541"/>
                    <a:pt x="295" y="541"/>
                  </a:cubicBezTo>
                  <a:cubicBezTo>
                    <a:pt x="257" y="541"/>
                    <a:pt x="244" y="502"/>
                    <a:pt x="204" y="502"/>
                  </a:cubicBezTo>
                  <a:cubicBezTo>
                    <a:pt x="158" y="502"/>
                    <a:pt x="138" y="528"/>
                    <a:pt x="92" y="528"/>
                  </a:cubicBezTo>
                  <a:cubicBezTo>
                    <a:pt x="59" y="528"/>
                    <a:pt x="32" y="502"/>
                    <a:pt x="0" y="502"/>
                  </a:cubicBezTo>
                </a:path>
              </a:pathLst>
            </a:custGeom>
            <a:grpFill/>
            <a:ln w="28575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Lato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15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FA779DE7-3EEE-374B-93C9-B5EE1FE1B4FE}"/>
              </a:ext>
            </a:extLst>
          </p:cNvPr>
          <p:cNvSpPr/>
          <p:nvPr/>
        </p:nvSpPr>
        <p:spPr>
          <a:xfrm rot="10800000">
            <a:off x="13813744" y="4507848"/>
            <a:ext cx="1653450" cy="10311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944433-D684-B949-B823-9FBF8198869A}"/>
              </a:ext>
            </a:extLst>
          </p:cNvPr>
          <p:cNvGrpSpPr/>
          <p:nvPr/>
        </p:nvGrpSpPr>
        <p:grpSpPr>
          <a:xfrm>
            <a:off x="1707240" y="1531597"/>
            <a:ext cx="6766115" cy="2214464"/>
            <a:chOff x="7861505" y="1407238"/>
            <a:chExt cx="6766115" cy="22144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03B5D9-547F-EC46-8536-5EDD12A92E94}"/>
                </a:ext>
              </a:extLst>
            </p:cNvPr>
            <p:cNvSpPr txBox="1"/>
            <p:nvPr/>
          </p:nvSpPr>
          <p:spPr>
            <a:xfrm>
              <a:off x="7861505" y="1867376"/>
              <a:ext cx="676611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GET IN TOUCH WITH US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1D7E89-EE38-7F41-A11F-CCCD4029C58D}"/>
                </a:ext>
              </a:extLst>
            </p:cNvPr>
            <p:cNvSpPr txBox="1"/>
            <p:nvPr/>
          </p:nvSpPr>
          <p:spPr>
            <a:xfrm>
              <a:off x="7894162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F2CAE7-750E-A946-AB58-EBE94A4A1C32}"/>
              </a:ext>
            </a:extLst>
          </p:cNvPr>
          <p:cNvSpPr txBox="1"/>
          <p:nvPr/>
        </p:nvSpPr>
        <p:spPr>
          <a:xfrm>
            <a:off x="14457589" y="2791954"/>
            <a:ext cx="7176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Empire State Building, 350 5th Ave,</a:t>
            </a:r>
          </a:p>
          <a:p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New York, NY 10118</a:t>
            </a:r>
          </a:p>
        </p:txBody>
      </p:sp>
    </p:spTree>
    <p:extLst>
      <p:ext uri="{BB962C8B-B14F-4D97-AF65-F5344CB8AC3E}">
        <p14:creationId xmlns:p14="http://schemas.microsoft.com/office/powerpoint/2010/main" val="328532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A44C2-57D1-8940-899A-6A41F20F524D}"/>
              </a:ext>
            </a:extLst>
          </p:cNvPr>
          <p:cNvSpPr txBox="1"/>
          <p:nvPr/>
        </p:nvSpPr>
        <p:spPr>
          <a:xfrm>
            <a:off x="2755238" y="10468992"/>
            <a:ext cx="5602787" cy="96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1200" dirty="0">
                <a:latin typeface="Montserrat" charset="0"/>
                <a:ea typeface="Montserrat" charset="0"/>
                <a:cs typeface="Montserrat" charset="0"/>
              </a:rPr>
              <a:t>ANDERSON JHONSON PRESENTATION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A2BCFA-25A7-DA40-BAB3-6F3D0435F902}"/>
              </a:ext>
            </a:extLst>
          </p:cNvPr>
          <p:cNvGrpSpPr/>
          <p:nvPr/>
        </p:nvGrpSpPr>
        <p:grpSpPr>
          <a:xfrm flipH="1">
            <a:off x="9039157" y="0"/>
            <a:ext cx="15338493" cy="13716000"/>
            <a:chOff x="0" y="0"/>
            <a:chExt cx="15338493" cy="13716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A495C3-0FB4-F64C-9124-A9D15448DA5F}"/>
                </a:ext>
              </a:extLst>
            </p:cNvPr>
            <p:cNvSpPr/>
            <p:nvPr/>
          </p:nvSpPr>
          <p:spPr>
            <a:xfrm>
              <a:off x="0" y="0"/>
              <a:ext cx="14822905" cy="13716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00FA6930-AD0A-F540-AE4D-6F130A20A574}"/>
                </a:ext>
              </a:extLst>
            </p:cNvPr>
            <p:cNvSpPr/>
            <p:nvPr/>
          </p:nvSpPr>
          <p:spPr>
            <a:xfrm rot="16200000">
              <a:off x="13996180" y="10435203"/>
              <a:ext cx="1653450" cy="10311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B66FA5F-16B3-494F-ADDC-573C4D831920}"/>
              </a:ext>
            </a:extLst>
          </p:cNvPr>
          <p:cNvSpPr txBox="1"/>
          <p:nvPr/>
        </p:nvSpPr>
        <p:spPr>
          <a:xfrm>
            <a:off x="13236407" y="5888504"/>
            <a:ext cx="74595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677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E27AF2-71C1-174E-B250-2BA2F93B4624}"/>
              </a:ext>
            </a:extLst>
          </p:cNvPr>
          <p:cNvGrpSpPr/>
          <p:nvPr/>
        </p:nvGrpSpPr>
        <p:grpSpPr>
          <a:xfrm>
            <a:off x="8188759" y="3613714"/>
            <a:ext cx="10036598" cy="2256140"/>
            <a:chOff x="8188759" y="4916041"/>
            <a:chExt cx="10036598" cy="225614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16C8DC-86D5-654D-A8E4-CD8E4491CDB7}"/>
                </a:ext>
              </a:extLst>
            </p:cNvPr>
            <p:cNvGrpSpPr/>
            <p:nvPr/>
          </p:nvGrpSpPr>
          <p:grpSpPr>
            <a:xfrm>
              <a:off x="12907376" y="4953112"/>
              <a:ext cx="5317981" cy="2219069"/>
              <a:chOff x="1812413" y="7976700"/>
              <a:chExt cx="5317981" cy="221906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10FB8C-E187-8A4B-8908-29A83A3D4A7A}"/>
                  </a:ext>
                </a:extLst>
              </p:cNvPr>
              <p:cNvSpPr txBox="1"/>
              <p:nvPr/>
            </p:nvSpPr>
            <p:spPr>
              <a:xfrm>
                <a:off x="1812413" y="8499920"/>
                <a:ext cx="5317981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42D851-7956-7B4F-A81A-172092DA2B75}"/>
                  </a:ext>
                </a:extLst>
              </p:cNvPr>
              <p:cNvSpPr/>
              <p:nvPr/>
            </p:nvSpPr>
            <p:spPr>
              <a:xfrm>
                <a:off x="1812414" y="7976700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ONE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886625-B468-FB47-A6A7-9623EA3FC189}"/>
                </a:ext>
              </a:extLst>
            </p:cNvPr>
            <p:cNvSpPr txBox="1"/>
            <p:nvPr/>
          </p:nvSpPr>
          <p:spPr>
            <a:xfrm>
              <a:off x="8188759" y="4916041"/>
              <a:ext cx="29778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40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2018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960191-2DED-E749-A65B-B781A9044A03}"/>
              </a:ext>
            </a:extLst>
          </p:cNvPr>
          <p:cNvCxnSpPr/>
          <p:nvPr/>
        </p:nvCxnSpPr>
        <p:spPr>
          <a:xfrm>
            <a:off x="11919883" y="0"/>
            <a:ext cx="0" cy="87136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7F7C174-879D-9641-AE96-7DB4BD250D48}"/>
              </a:ext>
            </a:extLst>
          </p:cNvPr>
          <p:cNvGrpSpPr/>
          <p:nvPr/>
        </p:nvGrpSpPr>
        <p:grpSpPr>
          <a:xfrm>
            <a:off x="5848612" y="8057845"/>
            <a:ext cx="10036598" cy="2311402"/>
            <a:chOff x="5848612" y="9360172"/>
            <a:chExt cx="10036598" cy="231140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A491D4C-A79A-4C4C-B48F-610085E80EAD}"/>
                </a:ext>
              </a:extLst>
            </p:cNvPr>
            <p:cNvGrpSpPr/>
            <p:nvPr/>
          </p:nvGrpSpPr>
          <p:grpSpPr>
            <a:xfrm>
              <a:off x="5848612" y="9452505"/>
              <a:ext cx="5361065" cy="2219069"/>
              <a:chOff x="1812413" y="7976700"/>
              <a:chExt cx="5361065" cy="221906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571083-CD97-E140-BE07-050DD2E95DED}"/>
                  </a:ext>
                </a:extLst>
              </p:cNvPr>
              <p:cNvSpPr txBox="1"/>
              <p:nvPr/>
            </p:nvSpPr>
            <p:spPr>
              <a:xfrm>
                <a:off x="1812413" y="8499920"/>
                <a:ext cx="5317981" cy="1695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299"/>
                  </a:lnSpc>
                </a:pPr>
                <a:r>
                  <a:rPr lang="en-US" sz="2800" spc="3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 that let you choose.</a:t>
                </a:r>
                <a:endParaRPr lang="en-US" sz="2800" spc="3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D5EDE51-F8B5-4A41-8CB9-363B2382D25D}"/>
                  </a:ext>
                </a:extLst>
              </p:cNvPr>
              <p:cNvSpPr/>
              <p:nvPr/>
            </p:nvSpPr>
            <p:spPr>
              <a:xfrm>
                <a:off x="3140049" y="7976700"/>
                <a:ext cx="40334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b="1" spc="600" dirty="0">
                    <a:solidFill>
                      <a:schemeClr val="tx2"/>
                    </a:solidFill>
                    <a:latin typeface="Montserrat SemiBold" pitchFamily="2" charset="77"/>
                    <a:ea typeface="Montserrat" charset="0"/>
                    <a:cs typeface="Montserrat" charset="0"/>
                  </a:rPr>
                  <a:t>TITLE TWO</a:t>
                </a:r>
                <a:endParaRPr lang="en-US" sz="44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D5F4DD-8BB8-974E-9D5F-E6442EF00070}"/>
                </a:ext>
              </a:extLst>
            </p:cNvPr>
            <p:cNvSpPr txBox="1"/>
            <p:nvPr/>
          </p:nvSpPr>
          <p:spPr>
            <a:xfrm>
              <a:off x="12907376" y="9360172"/>
              <a:ext cx="29778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2019</a:t>
              </a:r>
            </a:p>
          </p:txBody>
        </p:sp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082E9163-5FAF-4D40-825F-A466A8ABDF3D}"/>
              </a:ext>
            </a:extLst>
          </p:cNvPr>
          <p:cNvSpPr/>
          <p:nvPr/>
        </p:nvSpPr>
        <p:spPr>
          <a:xfrm rot="16200000" flipH="1">
            <a:off x="11319530" y="8306075"/>
            <a:ext cx="339013" cy="2114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7058E4FE-7806-D74D-B541-B66149A9B3A5}"/>
              </a:ext>
            </a:extLst>
          </p:cNvPr>
          <p:cNvSpPr/>
          <p:nvPr/>
        </p:nvSpPr>
        <p:spPr>
          <a:xfrm rot="5400000" flipH="1">
            <a:off x="12286939" y="3806681"/>
            <a:ext cx="339013" cy="21142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5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7812E2-059D-CC42-B2CE-9CC65BC4B80B}"/>
              </a:ext>
            </a:extLst>
          </p:cNvPr>
          <p:cNvGrpSpPr/>
          <p:nvPr/>
        </p:nvGrpSpPr>
        <p:grpSpPr>
          <a:xfrm>
            <a:off x="1607009" y="8782543"/>
            <a:ext cx="5355367" cy="2214464"/>
            <a:chOff x="7861505" y="1407238"/>
            <a:chExt cx="5355367" cy="22144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FC4561B-11EE-6F46-827F-41EB966FB184}"/>
                </a:ext>
              </a:extLst>
            </p:cNvPr>
            <p:cNvSpPr txBox="1"/>
            <p:nvPr/>
          </p:nvSpPr>
          <p:spPr>
            <a:xfrm>
              <a:off x="7861505" y="1867376"/>
              <a:ext cx="535536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spc="600" dirty="0">
                  <a:solidFill>
                    <a:schemeClr val="tx2"/>
                  </a:solidFill>
                  <a:latin typeface="Montserrat" charset="0"/>
                  <a:ea typeface="Montserrat" charset="0"/>
                  <a:cs typeface="Montserrat" charset="0"/>
                </a:rPr>
                <a:t>PRODUCT PREVIEW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7845E-F3C2-D747-911C-ABB4851FAA06}"/>
                </a:ext>
              </a:extLst>
            </p:cNvPr>
            <p:cNvSpPr txBox="1"/>
            <p:nvPr/>
          </p:nvSpPr>
          <p:spPr>
            <a:xfrm>
              <a:off x="7934657" y="1407238"/>
              <a:ext cx="52822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pc="1200" dirty="0">
                  <a:latin typeface="Montserrat" charset="0"/>
                  <a:ea typeface="Montserrat" charset="0"/>
                  <a:cs typeface="Montserrat" charset="0"/>
                </a:rPr>
                <a:t>YOU CAN WRITE HERE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1BB51B7-75BC-9F48-B309-89863EB88BB1}"/>
              </a:ext>
            </a:extLst>
          </p:cNvPr>
          <p:cNvSpPr/>
          <p:nvPr/>
        </p:nvSpPr>
        <p:spPr>
          <a:xfrm>
            <a:off x="14081760" y="9121096"/>
            <a:ext cx="8688881" cy="3333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DCE41-DE62-B349-ADE0-63F227CEBD58}"/>
              </a:ext>
            </a:extLst>
          </p:cNvPr>
          <p:cNvSpPr txBox="1"/>
          <p:nvPr/>
        </p:nvSpPr>
        <p:spPr>
          <a:xfrm>
            <a:off x="14081760" y="4574995"/>
            <a:ext cx="9018083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spc="3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 offer small businesses a complete array of online marketing solutions to fit any budget, our search engine.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925D55-DE29-6143-87BD-E0F6972BF95C}"/>
              </a:ext>
            </a:extLst>
          </p:cNvPr>
          <p:cNvSpPr/>
          <p:nvPr/>
        </p:nvSpPr>
        <p:spPr>
          <a:xfrm>
            <a:off x="14081760" y="2291934"/>
            <a:ext cx="8379229" cy="1312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rPr>
              <a:t>ONLINE MARKETING SOLUTIONS TO FIT ANY BUDGET</a:t>
            </a:r>
            <a:endParaRPr lang="en-US" sz="4400" b="1" spc="600" dirty="0">
              <a:solidFill>
                <a:schemeClr val="tx2"/>
              </a:solidFill>
              <a:latin typeface="Montserrat SemiBold" pitchFamily="2" charset="77"/>
              <a:ea typeface="Montserrat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AD93E-9F9C-E340-81F8-33CEEC5FA2DD}"/>
              </a:ext>
            </a:extLst>
          </p:cNvPr>
          <p:cNvSpPr txBox="1"/>
          <p:nvPr/>
        </p:nvSpPr>
        <p:spPr>
          <a:xfrm>
            <a:off x="14877344" y="10215403"/>
            <a:ext cx="7097712" cy="114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spc="3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choose.</a:t>
            </a:r>
            <a:endParaRPr lang="en-US" sz="2800" spc="3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5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3196FA-E6CF-5743-B74F-D10939D3F853}"/>
              </a:ext>
            </a:extLst>
          </p:cNvPr>
          <p:cNvSpPr/>
          <p:nvPr/>
        </p:nvSpPr>
        <p:spPr>
          <a:xfrm>
            <a:off x="1261618" y="1124712"/>
            <a:ext cx="21854414" cy="1146657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A46C9F-6952-9047-BB4E-2295F8D77DB0}"/>
              </a:ext>
            </a:extLst>
          </p:cNvPr>
          <p:cNvSpPr txBox="1"/>
          <p:nvPr/>
        </p:nvSpPr>
        <p:spPr>
          <a:xfrm>
            <a:off x="2586807" y="8822152"/>
            <a:ext cx="72155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600" dirty="0">
                <a:solidFill>
                  <a:schemeClr val="bg1"/>
                </a:solidFill>
                <a:latin typeface="Montserrat" pitchFamily="2" charset="77"/>
                <a:ea typeface="Montserrat" charset="0"/>
                <a:cs typeface="Montserrat" charset="0"/>
              </a:rPr>
              <a:t>“IT IS BETTER TO FAIL IN ORIGINALITY THAN TO SUCCESS IN IMITATION.”</a:t>
            </a:r>
          </a:p>
        </p:txBody>
      </p:sp>
    </p:spTree>
    <p:extLst>
      <p:ext uri="{BB962C8B-B14F-4D97-AF65-F5344CB8AC3E}">
        <p14:creationId xmlns:p14="http://schemas.microsoft.com/office/powerpoint/2010/main" val="2560398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20735-BEA9-A748-BDCF-7825003F08C3}"/>
              </a:ext>
            </a:extLst>
          </p:cNvPr>
          <p:cNvSpPr/>
          <p:nvPr/>
        </p:nvSpPr>
        <p:spPr>
          <a:xfrm>
            <a:off x="0" y="0"/>
            <a:ext cx="12188825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82D85-66BD-3544-97DA-A82E74F89FAF}"/>
              </a:ext>
            </a:extLst>
          </p:cNvPr>
          <p:cNvSpPr txBox="1"/>
          <p:nvPr/>
        </p:nvSpPr>
        <p:spPr>
          <a:xfrm>
            <a:off x="3416728" y="6396335"/>
            <a:ext cx="535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STRENGHTS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22EA38-1B74-3340-B8A4-024EB485A1AE}"/>
              </a:ext>
            </a:extLst>
          </p:cNvPr>
          <p:cNvGrpSpPr/>
          <p:nvPr/>
        </p:nvGrpSpPr>
        <p:grpSpPr>
          <a:xfrm>
            <a:off x="13789152" y="4909101"/>
            <a:ext cx="9018083" cy="3897798"/>
            <a:chOff x="14081760" y="2291934"/>
            <a:chExt cx="9018083" cy="38977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2D0A65-FF50-4A4A-A9E3-CB75D010ACD2}"/>
                </a:ext>
              </a:extLst>
            </p:cNvPr>
            <p:cNvSpPr txBox="1"/>
            <p:nvPr/>
          </p:nvSpPr>
          <p:spPr>
            <a:xfrm>
              <a:off x="14081760" y="4574995"/>
              <a:ext cx="9018083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835979-5BDF-1946-A635-16A8FFC50CEB}"/>
                </a:ext>
              </a:extLst>
            </p:cNvPr>
            <p:cNvSpPr/>
            <p:nvPr/>
          </p:nvSpPr>
          <p:spPr>
            <a:xfrm>
              <a:off x="14081760" y="2291934"/>
              <a:ext cx="8379229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ONLINE MARKETING SOLUTIONS TO FIT ANY BUDGET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68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imagen 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20735-BEA9-A748-BDCF-7825003F08C3}"/>
              </a:ext>
            </a:extLst>
          </p:cNvPr>
          <p:cNvSpPr/>
          <p:nvPr/>
        </p:nvSpPr>
        <p:spPr>
          <a:xfrm>
            <a:off x="12188825" y="0"/>
            <a:ext cx="12188825" cy="13716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82D85-66BD-3544-97DA-A82E74F89FAF}"/>
              </a:ext>
            </a:extLst>
          </p:cNvPr>
          <p:cNvSpPr txBox="1"/>
          <p:nvPr/>
        </p:nvSpPr>
        <p:spPr>
          <a:xfrm>
            <a:off x="14511145" y="6396335"/>
            <a:ext cx="7544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WEAKNESS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22EA38-1B74-3340-B8A4-024EB485A1AE}"/>
              </a:ext>
            </a:extLst>
          </p:cNvPr>
          <p:cNvGrpSpPr/>
          <p:nvPr/>
        </p:nvGrpSpPr>
        <p:grpSpPr>
          <a:xfrm>
            <a:off x="1572106" y="4909101"/>
            <a:ext cx="9018083" cy="3897798"/>
            <a:chOff x="14081760" y="2291934"/>
            <a:chExt cx="9018083" cy="38977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2D0A65-FF50-4A4A-A9E3-CB75D010ACD2}"/>
                </a:ext>
              </a:extLst>
            </p:cNvPr>
            <p:cNvSpPr txBox="1"/>
            <p:nvPr/>
          </p:nvSpPr>
          <p:spPr>
            <a:xfrm>
              <a:off x="14081760" y="4574995"/>
              <a:ext cx="9018083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spc="3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We offer small businesses a complete array of online marketing solutions to fit any budget, our search engine.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835979-5BDF-1946-A635-16A8FFC50CEB}"/>
                </a:ext>
              </a:extLst>
            </p:cNvPr>
            <p:cNvSpPr/>
            <p:nvPr/>
          </p:nvSpPr>
          <p:spPr>
            <a:xfrm>
              <a:off x="14081760" y="2291934"/>
              <a:ext cx="8379229" cy="1312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b="1" spc="600" dirty="0">
                  <a:solidFill>
                    <a:schemeClr val="tx2"/>
                  </a:solidFill>
                  <a:latin typeface="Montserrat SemiBold" pitchFamily="2" charset="77"/>
                  <a:ea typeface="Montserrat" charset="0"/>
                  <a:cs typeface="Montserrat" charset="0"/>
                </a:rPr>
                <a:t>ONLINE MARKETING SOLUTIONS TO FIT ANY BUDGET</a:t>
              </a:r>
              <a:endParaRPr lang="en-US" sz="4400" b="1" spc="600" dirty="0">
                <a:solidFill>
                  <a:schemeClr val="tx2"/>
                </a:solidFill>
                <a:latin typeface="Montserrat SemiBold" pitchFamily="2" charset="77"/>
                <a:ea typeface="Montserrat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75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 - Pexel Light">
      <a:dk1>
        <a:srgbClr val="737572"/>
      </a:dk1>
      <a:lt1>
        <a:srgbClr val="FFFFFF"/>
      </a:lt1>
      <a:dk2>
        <a:srgbClr val="2B2C2B"/>
      </a:dk2>
      <a:lt2>
        <a:srgbClr val="FFFFFF"/>
      </a:lt2>
      <a:accent1>
        <a:srgbClr val="B7D0CD"/>
      </a:accent1>
      <a:accent2>
        <a:srgbClr val="CEBBAD"/>
      </a:accent2>
      <a:accent3>
        <a:srgbClr val="323332"/>
      </a:accent3>
      <a:accent4>
        <a:srgbClr val="B7D0CD"/>
      </a:accent4>
      <a:accent5>
        <a:srgbClr val="CEBBAD"/>
      </a:accent5>
      <a:accent6>
        <a:srgbClr val="323332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94004</TotalTime>
  <Words>1728</Words>
  <Application>Microsoft Macintosh PowerPoint</Application>
  <PresentationFormat>Custom</PresentationFormat>
  <Paragraphs>264</Paragraphs>
  <Slides>45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Lato Light</vt:lpstr>
      <vt:lpstr>Lato Regular</vt:lpstr>
      <vt:lpstr>Montserrat</vt:lpstr>
      <vt:lpstr>Montserrat Light</vt:lpstr>
      <vt:lpstr>Montserrat SemiBold</vt:lpstr>
      <vt:lpstr>Roboto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15879</cp:revision>
  <dcterms:created xsi:type="dcterms:W3CDTF">2014-11-12T21:47:38Z</dcterms:created>
  <dcterms:modified xsi:type="dcterms:W3CDTF">2019-05-31T18:47:37Z</dcterms:modified>
  <cp:category/>
</cp:coreProperties>
</file>