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284" r:id="rId2"/>
    <p:sldId id="4285" r:id="rId3"/>
    <p:sldId id="4179" r:id="rId4"/>
    <p:sldId id="4248" r:id="rId5"/>
    <p:sldId id="4184" r:id="rId6"/>
    <p:sldId id="4283" r:id="rId7"/>
    <p:sldId id="4275" r:id="rId8"/>
    <p:sldId id="4276" r:id="rId9"/>
    <p:sldId id="4198" r:id="rId10"/>
    <p:sldId id="4277" r:id="rId11"/>
    <p:sldId id="4199" r:id="rId12"/>
    <p:sldId id="4201" r:id="rId13"/>
    <p:sldId id="4249" r:id="rId14"/>
    <p:sldId id="4251" r:id="rId15"/>
    <p:sldId id="4252" r:id="rId16"/>
    <p:sldId id="4204" r:id="rId17"/>
    <p:sldId id="4256" r:id="rId18"/>
    <p:sldId id="4253" r:id="rId19"/>
    <p:sldId id="4255" r:id="rId20"/>
    <p:sldId id="4257" r:id="rId21"/>
    <p:sldId id="4259" r:id="rId22"/>
    <p:sldId id="4258" r:id="rId23"/>
    <p:sldId id="4260" r:id="rId24"/>
    <p:sldId id="4208" r:id="rId25"/>
    <p:sldId id="4262" r:id="rId26"/>
    <p:sldId id="4263" r:id="rId27"/>
    <p:sldId id="4211" r:id="rId28"/>
    <p:sldId id="4266" r:id="rId29"/>
    <p:sldId id="4264" r:id="rId30"/>
    <p:sldId id="4267" r:id="rId31"/>
    <p:sldId id="4265" r:id="rId32"/>
    <p:sldId id="4239" r:id="rId33"/>
    <p:sldId id="4268" r:id="rId34"/>
    <p:sldId id="4241" r:id="rId35"/>
    <p:sldId id="4269" r:id="rId36"/>
    <p:sldId id="4169" r:id="rId37"/>
    <p:sldId id="4270" r:id="rId38"/>
    <p:sldId id="4271" r:id="rId39"/>
    <p:sldId id="4278" r:id="rId40"/>
    <p:sldId id="4279" r:id="rId41"/>
    <p:sldId id="4280" r:id="rId42"/>
    <p:sldId id="4281" r:id="rId43"/>
    <p:sldId id="4282" r:id="rId44"/>
    <p:sldId id="4272" r:id="rId45"/>
    <p:sldId id="4274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2" pos="7654" userDrawn="1">
          <p15:clr>
            <a:srgbClr val="A4A3A4"/>
          </p15:clr>
        </p15:guide>
        <p15:guide id="55" pos="46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95852" autoAdjust="0"/>
  </p:normalViewPr>
  <p:slideViewPr>
    <p:cSldViewPr snapToGrid="0" snapToObjects="1">
      <p:cViewPr>
        <p:scale>
          <a:sx n="37" d="100"/>
          <a:sy n="37" d="100"/>
        </p:scale>
        <p:origin x="1952" y="976"/>
      </p:cViewPr>
      <p:guideLst>
        <p:guide pos="15356"/>
        <p:guide pos="7654"/>
        <p:guide pos="46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8-9A4B-A2E2-553A197347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8-9A4B-A2E2-553A19734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0876159"/>
        <c:axId val="2010788431"/>
      </c:barChart>
      <c:catAx>
        <c:axId val="2010876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10788431"/>
        <c:crosses val="autoZero"/>
        <c:auto val="1"/>
        <c:lblAlgn val="ctr"/>
        <c:lblOffset val="100"/>
        <c:noMultiLvlLbl val="0"/>
      </c:catAx>
      <c:valAx>
        <c:axId val="201078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1087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CD47-9633-2D79A2B5A1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CD47-9633-2D79A2B5A1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CD47-9633-2D79A2B5A13E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1-3648-83C6-3E74BC78A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6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27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17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81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60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05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2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3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48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93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70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02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50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6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5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4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8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8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5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01296" y="0"/>
            <a:ext cx="6904692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F7316CA-8B15-6A41-A788-9C6AD1EF38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05988" y="0"/>
            <a:ext cx="6904692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4817" y="1795699"/>
            <a:ext cx="18703879" cy="7277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94326" y="1514730"/>
            <a:ext cx="6189785" cy="30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0FFD4DA-4E8F-4B4D-8A80-DE8E51EDEB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694326" y="5323286"/>
            <a:ext cx="6189785" cy="30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EEE6307-0F70-714F-90CB-9240893EA5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694326" y="9131842"/>
            <a:ext cx="6189785" cy="30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28918" y="1939353"/>
            <a:ext cx="8385514" cy="10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7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94660" y="7510357"/>
            <a:ext cx="4192757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FA72A2C-E46B-9D45-80ED-8DCA033309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01947" y="7510357"/>
            <a:ext cx="4192757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255975" y="7510357"/>
            <a:ext cx="4192757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686325" y="1830868"/>
            <a:ext cx="5691323" cy="10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9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5125700" cy="822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94660" y="6356644"/>
            <a:ext cx="6419393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A727F-3B2F-9144-B3F0-06F3402F8EAA}"/>
              </a:ext>
            </a:extLst>
          </p:cNvPr>
          <p:cNvSpPr/>
          <p:nvPr/>
        </p:nvSpPr>
        <p:spPr>
          <a:xfrm>
            <a:off x="16061995" y="6356644"/>
            <a:ext cx="6419393" cy="414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F902154-9463-9A4F-BBD6-F9CC6EE5C2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61994" y="6356644"/>
            <a:ext cx="6419393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86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51950" y="5486399"/>
            <a:ext cx="15125700" cy="8229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3624" y="1796146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B8E7CB3-7688-C446-9F23-F0B569B5E2A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520778" y="1796146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69507" y="5029200"/>
            <a:ext cx="12703718" cy="868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34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6CB825-442B-4B48-B716-507CE99BF90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90609" y="1796145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63455" y="1796145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4425" y="-1"/>
            <a:ext cx="12703718" cy="8686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2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279083" y="6031904"/>
            <a:ext cx="5904692" cy="1042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9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03161" y="2568714"/>
            <a:ext cx="6500656" cy="8760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DA5B35C-7F19-1941-8C43-7166CE0D79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9422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64198" y="7387654"/>
            <a:ext cx="8730859" cy="5470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43200" y="5206056"/>
            <a:ext cx="21634450" cy="8509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3200" y="2607732"/>
            <a:ext cx="21911094" cy="11369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07467" y="3867645"/>
            <a:ext cx="18321866" cy="9848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5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B98FD63-A845-3349-AD06-D34BBDC7A9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B98FD63-A845-3349-AD06-D34BBDC7A9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79674" y="-261256"/>
            <a:ext cx="13374620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85306" y="0"/>
            <a:ext cx="735328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56A3933-E2C5-A04C-8412-CF111F9C15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85306" y="6858000"/>
            <a:ext cx="735328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38954" y="1795698"/>
            <a:ext cx="18703878" cy="7277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ECAF30F-4089-244C-893F-3252322691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E5674E-0353-DC4A-B9B5-28FBEC95099A}"/>
              </a:ext>
            </a:extLst>
          </p:cNvPr>
          <p:cNvGrpSpPr/>
          <p:nvPr/>
        </p:nvGrpSpPr>
        <p:grpSpPr>
          <a:xfrm>
            <a:off x="3628536" y="5609961"/>
            <a:ext cx="20749112" cy="2203470"/>
            <a:chOff x="3628538" y="5232080"/>
            <a:chExt cx="20749112" cy="2203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3628538" y="5232080"/>
              <a:ext cx="111651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PHANTOM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4C2-57D1-8940-899A-6A41F20F524D}"/>
                </a:ext>
              </a:extLst>
            </p:cNvPr>
            <p:cNvSpPr txBox="1"/>
            <p:nvPr/>
          </p:nvSpPr>
          <p:spPr>
            <a:xfrm>
              <a:off x="3772914" y="6933618"/>
              <a:ext cx="5138611" cy="5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JHON DOW PRESS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44EDB3-03C0-564C-AFE2-A1DD5C3E4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6505" y="7215580"/>
              <a:ext cx="15041145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27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8CE323D-A2A7-C944-9A04-1BE735739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F75EE9-1BBE-0F4F-B6ED-ADA92D68469D}"/>
              </a:ext>
            </a:extLst>
          </p:cNvPr>
          <p:cNvSpPr/>
          <p:nvPr/>
        </p:nvSpPr>
        <p:spPr>
          <a:xfrm>
            <a:off x="11234056" y="0"/>
            <a:ext cx="13143591" cy="13716000"/>
          </a:xfrm>
          <a:prstGeom prst="rect">
            <a:avLst/>
          </a:prstGeom>
          <a:solidFill>
            <a:schemeClr val="accent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14155-EB86-9C40-A597-DF46361152C3}"/>
              </a:ext>
            </a:extLst>
          </p:cNvPr>
          <p:cNvGrpSpPr/>
          <p:nvPr/>
        </p:nvGrpSpPr>
        <p:grpSpPr>
          <a:xfrm>
            <a:off x="1810218" y="1775324"/>
            <a:ext cx="6754662" cy="1383468"/>
            <a:chOff x="9729275" y="3237679"/>
            <a:chExt cx="6754662" cy="13834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DEFAF6-18CF-6A40-BE14-54A92FC86CB4}"/>
                </a:ext>
              </a:extLst>
            </p:cNvPr>
            <p:cNvSpPr txBox="1"/>
            <p:nvPr/>
          </p:nvSpPr>
          <p:spPr>
            <a:xfrm>
              <a:off x="9729275" y="3697817"/>
              <a:ext cx="67546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SAMPLE LIST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219BBB-860D-6F4B-A389-22CF331A79D3}"/>
                </a:ext>
              </a:extLst>
            </p:cNvPr>
            <p:cNvSpPr txBox="1"/>
            <p:nvPr/>
          </p:nvSpPr>
          <p:spPr>
            <a:xfrm>
              <a:off x="9729275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A9799-E05B-BC49-9FA8-E4875BBA3953}"/>
              </a:ext>
            </a:extLst>
          </p:cNvPr>
          <p:cNvGrpSpPr/>
          <p:nvPr/>
        </p:nvGrpSpPr>
        <p:grpSpPr>
          <a:xfrm>
            <a:off x="13450097" y="4080723"/>
            <a:ext cx="8757129" cy="5435326"/>
            <a:chOff x="13432310" y="6562666"/>
            <a:chExt cx="8757129" cy="54353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E2EAB0-14BB-574A-B12D-EC0085A82FD7}"/>
                </a:ext>
              </a:extLst>
            </p:cNvPr>
            <p:cNvSpPr txBox="1"/>
            <p:nvPr/>
          </p:nvSpPr>
          <p:spPr>
            <a:xfrm>
              <a:off x="14328995" y="10909104"/>
              <a:ext cx="7860444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7830C0-94FF-9446-BB51-3D241F7CA520}"/>
                </a:ext>
              </a:extLst>
            </p:cNvPr>
            <p:cNvSpPr txBox="1"/>
            <p:nvPr/>
          </p:nvSpPr>
          <p:spPr>
            <a:xfrm>
              <a:off x="14328995" y="8737404"/>
              <a:ext cx="7860444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6AE873-BB50-BB43-8848-05A1ED88FEB3}"/>
                </a:ext>
              </a:extLst>
            </p:cNvPr>
            <p:cNvSpPr txBox="1"/>
            <p:nvPr/>
          </p:nvSpPr>
          <p:spPr>
            <a:xfrm>
              <a:off x="14328994" y="6562666"/>
              <a:ext cx="78604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284DEB-541D-FD46-ACED-18D35C1677E4}"/>
                </a:ext>
              </a:extLst>
            </p:cNvPr>
            <p:cNvSpPr/>
            <p:nvPr/>
          </p:nvSpPr>
          <p:spPr>
            <a:xfrm>
              <a:off x="13432310" y="6736105"/>
              <a:ext cx="354807" cy="354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A7C5B0-4C7B-BA45-B65E-41FF406F6710}"/>
                </a:ext>
              </a:extLst>
            </p:cNvPr>
            <p:cNvSpPr/>
            <p:nvPr/>
          </p:nvSpPr>
          <p:spPr>
            <a:xfrm>
              <a:off x="13432310" y="8927041"/>
              <a:ext cx="354807" cy="354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4FAD29-C50A-8044-BF11-5651BA948546}"/>
                </a:ext>
              </a:extLst>
            </p:cNvPr>
            <p:cNvSpPr/>
            <p:nvPr/>
          </p:nvSpPr>
          <p:spPr>
            <a:xfrm>
              <a:off x="13432310" y="11109351"/>
              <a:ext cx="354807" cy="354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4BD34A8-7B44-FE49-98BD-A5C77B800834}"/>
              </a:ext>
            </a:extLst>
          </p:cNvPr>
          <p:cNvSpPr txBox="1"/>
          <p:nvPr/>
        </p:nvSpPr>
        <p:spPr>
          <a:xfrm>
            <a:off x="1810218" y="9857470"/>
            <a:ext cx="5691324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</p:spTree>
    <p:extLst>
      <p:ext uri="{BB962C8B-B14F-4D97-AF65-F5344CB8AC3E}">
        <p14:creationId xmlns:p14="http://schemas.microsoft.com/office/powerpoint/2010/main" val="279106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02006-131F-9242-9471-83D7923C70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96261" y="10017968"/>
            <a:ext cx="6561479" cy="2214464"/>
            <a:chOff x="7861505" y="1407238"/>
            <a:chExt cx="656147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5614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MODELS COMPARISON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C94C1C-54B9-404D-91A4-FFB4863AC4DA}"/>
              </a:ext>
            </a:extLst>
          </p:cNvPr>
          <p:cNvSpPr txBox="1"/>
          <p:nvPr/>
        </p:nvSpPr>
        <p:spPr>
          <a:xfrm>
            <a:off x="1896261" y="1483568"/>
            <a:ext cx="5691324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082784-BD2F-B74F-AEB1-3D6428C47358}"/>
              </a:ext>
            </a:extLst>
          </p:cNvPr>
          <p:cNvCxnSpPr>
            <a:cxnSpLocks/>
          </p:cNvCxnSpPr>
          <p:nvPr/>
        </p:nvCxnSpPr>
        <p:spPr>
          <a:xfrm flipH="1">
            <a:off x="18745200" y="11708258"/>
            <a:ext cx="5632451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67E2CB5-7FB6-EF4F-A0E4-01B17E3598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3539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820FA1F-5667-394C-93DB-A2021616768B}"/>
              </a:ext>
            </a:extLst>
          </p:cNvPr>
          <p:cNvSpPr txBox="1"/>
          <p:nvPr/>
        </p:nvSpPr>
        <p:spPr>
          <a:xfrm>
            <a:off x="13071456" y="9972877"/>
            <a:ext cx="9571377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 To get your company’s name out there.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FB1DD-28EF-A145-A909-1BD0153A19AE}"/>
              </a:ext>
            </a:extLst>
          </p:cNvPr>
          <p:cNvSpPr txBox="1"/>
          <p:nvPr/>
        </p:nvSpPr>
        <p:spPr>
          <a:xfrm>
            <a:off x="3798275" y="10165975"/>
            <a:ext cx="5756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PRODUCT PREVIEW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B5B3A-4076-D84E-A1F3-37A241F04B8E}"/>
              </a:ext>
            </a:extLst>
          </p:cNvPr>
          <p:cNvSpPr txBox="1"/>
          <p:nvPr/>
        </p:nvSpPr>
        <p:spPr>
          <a:xfrm rot="16200000">
            <a:off x="-525997" y="4047616"/>
            <a:ext cx="5282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YOU CAN WRITE HERE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69AF3ED-8EF1-7649-A164-F2B2F5E308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7901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5978021" y="10017968"/>
            <a:ext cx="6561479" cy="2214464"/>
            <a:chOff x="7861505" y="1407238"/>
            <a:chExt cx="656147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5614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MODELS COMPARISON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C94C1C-54B9-404D-91A4-FFB4863AC4DA}"/>
              </a:ext>
            </a:extLst>
          </p:cNvPr>
          <p:cNvSpPr txBox="1"/>
          <p:nvPr/>
        </p:nvSpPr>
        <p:spPr>
          <a:xfrm>
            <a:off x="2201297" y="10478106"/>
            <a:ext cx="735328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DF63D-C1C0-104E-8EB2-BA34DA4DD4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6E399-3A35-E941-A81F-51085B1B96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8645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820FA1F-5667-394C-93DB-A2021616768B}"/>
              </a:ext>
            </a:extLst>
          </p:cNvPr>
          <p:cNvSpPr txBox="1"/>
          <p:nvPr/>
        </p:nvSpPr>
        <p:spPr>
          <a:xfrm>
            <a:off x="1734818" y="9972877"/>
            <a:ext cx="9571377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 To get your company’s name out there.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FB1DD-28EF-A145-A909-1BD0153A19AE}"/>
              </a:ext>
            </a:extLst>
          </p:cNvPr>
          <p:cNvSpPr txBox="1"/>
          <p:nvPr/>
        </p:nvSpPr>
        <p:spPr>
          <a:xfrm>
            <a:off x="16248183" y="10165975"/>
            <a:ext cx="4783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PRODUCT PREVIEW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B5B3A-4076-D84E-A1F3-37A241F04B8E}"/>
              </a:ext>
            </a:extLst>
          </p:cNvPr>
          <p:cNvSpPr txBox="1"/>
          <p:nvPr/>
        </p:nvSpPr>
        <p:spPr>
          <a:xfrm rot="16200000">
            <a:off x="19832448" y="4047617"/>
            <a:ext cx="5282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YOU CAN WRITE HERE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C6ACDB1-3726-5349-A335-12E05824CE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6529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D809D87-8C40-0C4C-B20B-222ACE754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9092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MEET OUR TEAM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4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0CA25F-93CA-1D49-A820-233D89A8EB5E}"/>
              </a:ext>
            </a:extLst>
          </p:cNvPr>
          <p:cNvGrpSpPr/>
          <p:nvPr/>
        </p:nvGrpSpPr>
        <p:grpSpPr>
          <a:xfrm>
            <a:off x="9496459" y="2252161"/>
            <a:ext cx="5384732" cy="1594564"/>
            <a:chOff x="14156139" y="1665495"/>
            <a:chExt cx="5384732" cy="15945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980276-5CB6-EF4D-8D09-DAB89C459F01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96F40D-4798-5346-929B-6C733F61C307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MADDIE BRUKE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5C91899-FA2D-7941-9393-456275F1BEE6}"/>
              </a:ext>
            </a:extLst>
          </p:cNvPr>
          <p:cNvGrpSpPr/>
          <p:nvPr/>
        </p:nvGrpSpPr>
        <p:grpSpPr>
          <a:xfrm>
            <a:off x="1774893" y="5750768"/>
            <a:ext cx="5314871" cy="2214464"/>
            <a:chOff x="1636851" y="1663262"/>
            <a:chExt cx="5314871" cy="22144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C37CA5-6275-2249-8F9B-D30578284B85}"/>
                </a:ext>
              </a:extLst>
            </p:cNvPr>
            <p:cNvSpPr txBox="1"/>
            <p:nvPr/>
          </p:nvSpPr>
          <p:spPr>
            <a:xfrm>
              <a:off x="1636851" y="2123400"/>
              <a:ext cx="52822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TEAM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ACBA6E-4E95-B64D-A7DD-EA115581E5FC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5CD991-785C-1746-987C-B8E8BB0EC34D}"/>
              </a:ext>
            </a:extLst>
          </p:cNvPr>
          <p:cNvGrpSpPr/>
          <p:nvPr/>
        </p:nvGrpSpPr>
        <p:grpSpPr>
          <a:xfrm>
            <a:off x="9496459" y="6060718"/>
            <a:ext cx="5384732" cy="1594564"/>
            <a:chOff x="14156139" y="1665495"/>
            <a:chExt cx="5384732" cy="15945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F778D2-363D-8C40-9858-5D3B3A13293E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47139E-58B3-854E-B8BA-A4D730A56AEC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EMILY HARRIS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6A8353-73FF-9841-9AEC-2C3F830E326D}"/>
              </a:ext>
            </a:extLst>
          </p:cNvPr>
          <p:cNvGrpSpPr/>
          <p:nvPr/>
        </p:nvGrpSpPr>
        <p:grpSpPr>
          <a:xfrm>
            <a:off x="9496459" y="9869275"/>
            <a:ext cx="5384732" cy="1594564"/>
            <a:chOff x="14156139" y="1665495"/>
            <a:chExt cx="5384732" cy="15945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EA98E7-C664-544D-A114-F4B4E919F498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C39FAE-C428-C34F-8ACA-AE82C53A00BA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AMANDA LEE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C82D48-F60B-DF4A-BB32-52207E06C4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E1F16-76D3-8A46-869C-C3AA76D9F2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8F4A8E-7367-4840-ABB6-D74110DEF6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2430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2536082" y="2807807"/>
            <a:ext cx="8385514" cy="1383468"/>
            <a:chOff x="7861506" y="1407238"/>
            <a:chExt cx="8385514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8385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KAYLE WILLIAMS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BF6C3-7B77-2442-96E3-6689C24F95CA}"/>
              </a:ext>
            </a:extLst>
          </p:cNvPr>
          <p:cNvSpPr/>
          <p:nvPr/>
        </p:nvSpPr>
        <p:spPr>
          <a:xfrm>
            <a:off x="12614331" y="6210041"/>
            <a:ext cx="7635238" cy="1512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2BC488-C269-B842-A8D6-9568F6EE0445}"/>
              </a:ext>
            </a:extLst>
          </p:cNvPr>
          <p:cNvGrpSpPr/>
          <p:nvPr/>
        </p:nvGrpSpPr>
        <p:grpSpPr>
          <a:xfrm>
            <a:off x="12614330" y="9379076"/>
            <a:ext cx="7635239" cy="2137957"/>
            <a:chOff x="7077356" y="3040766"/>
            <a:chExt cx="7635239" cy="21379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8D123E-24AC-4145-839F-E78015B67C40}"/>
                </a:ext>
              </a:extLst>
            </p:cNvPr>
            <p:cNvSpPr txBox="1"/>
            <p:nvPr/>
          </p:nvSpPr>
          <p:spPr>
            <a:xfrm>
              <a:off x="7077356" y="3563986"/>
              <a:ext cx="763523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D1DD8F-ED7F-3547-837A-53A59DB44CFC}"/>
                </a:ext>
              </a:extLst>
            </p:cNvPr>
            <p:cNvSpPr/>
            <p:nvPr/>
          </p:nvSpPr>
          <p:spPr>
            <a:xfrm>
              <a:off x="7077357" y="3040766"/>
              <a:ext cx="52366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57CADF-178E-624D-97CC-60CDB4C6A30A}"/>
              </a:ext>
            </a:extLst>
          </p:cNvPr>
          <p:cNvGrpSpPr/>
          <p:nvPr/>
        </p:nvGrpSpPr>
        <p:grpSpPr>
          <a:xfrm>
            <a:off x="13850498" y="6745887"/>
            <a:ext cx="5162901" cy="441196"/>
            <a:chOff x="13527788" y="6745887"/>
            <a:chExt cx="5162901" cy="441196"/>
          </a:xfrm>
        </p:grpSpPr>
        <p:sp>
          <p:nvSpPr>
            <p:cNvPr id="21" name="Shape 1646">
              <a:extLst>
                <a:ext uri="{FF2B5EF4-FFF2-40B4-BE49-F238E27FC236}">
                  <a16:creationId xmlns:a16="http://schemas.microsoft.com/office/drawing/2014/main" id="{67A460AE-D4D6-064F-B4F3-CC0CD4A98980}"/>
                </a:ext>
              </a:extLst>
            </p:cNvPr>
            <p:cNvSpPr/>
            <p:nvPr/>
          </p:nvSpPr>
          <p:spPr>
            <a:xfrm>
              <a:off x="18293062" y="6777088"/>
              <a:ext cx="397627" cy="39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22" name="Shape 1649">
              <a:extLst>
                <a:ext uri="{FF2B5EF4-FFF2-40B4-BE49-F238E27FC236}">
                  <a16:creationId xmlns:a16="http://schemas.microsoft.com/office/drawing/2014/main" id="{179A6785-E309-C04B-B947-BC4C2ADC3D2B}"/>
                </a:ext>
              </a:extLst>
            </p:cNvPr>
            <p:cNvSpPr/>
            <p:nvPr/>
          </p:nvSpPr>
          <p:spPr>
            <a:xfrm>
              <a:off x="14982594" y="6796398"/>
              <a:ext cx="454502" cy="36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23" name="Shape 1658">
              <a:extLst>
                <a:ext uri="{FF2B5EF4-FFF2-40B4-BE49-F238E27FC236}">
                  <a16:creationId xmlns:a16="http://schemas.microsoft.com/office/drawing/2014/main" id="{2F8359A5-8982-2749-B15C-876B9A78D8A2}"/>
                </a:ext>
              </a:extLst>
            </p:cNvPr>
            <p:cNvSpPr/>
            <p:nvPr/>
          </p:nvSpPr>
          <p:spPr>
            <a:xfrm>
              <a:off x="16654335" y="6758401"/>
              <a:ext cx="421488" cy="42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8D9DD2-8DEB-4947-A957-71D6FC1A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7788" y="6745887"/>
              <a:ext cx="237567" cy="441196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Montserrat" pitchFamily="2" charset="77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9C9A6C-83A4-4F4C-849B-7B459C1AA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8674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96261" y="1600799"/>
            <a:ext cx="6685031" cy="2214464"/>
            <a:chOff x="7861505" y="1407238"/>
            <a:chExt cx="6685031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68503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BUSINESS TEAM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C94C1C-54B9-404D-91A4-FFB4863AC4DA}"/>
              </a:ext>
            </a:extLst>
          </p:cNvPr>
          <p:cNvSpPr txBox="1"/>
          <p:nvPr/>
        </p:nvSpPr>
        <p:spPr>
          <a:xfrm>
            <a:off x="1896261" y="9514541"/>
            <a:ext cx="5691324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3A7A66-2E20-4A4D-B55F-CDC8A1D230D0}"/>
              </a:ext>
            </a:extLst>
          </p:cNvPr>
          <p:cNvSpPr/>
          <p:nvPr/>
        </p:nvSpPr>
        <p:spPr>
          <a:xfrm>
            <a:off x="8971561" y="6393376"/>
            <a:ext cx="313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MADDIE B.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50049-70F9-9142-AEC3-7B748A44EB03}"/>
              </a:ext>
            </a:extLst>
          </p:cNvPr>
          <p:cNvSpPr/>
          <p:nvPr/>
        </p:nvSpPr>
        <p:spPr>
          <a:xfrm>
            <a:off x="13648688" y="6393376"/>
            <a:ext cx="313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KATY M.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BEF7E-36EE-7543-BB23-46D7FA9C29D0}"/>
              </a:ext>
            </a:extLst>
          </p:cNvPr>
          <p:cNvSpPr/>
          <p:nvPr/>
        </p:nvSpPr>
        <p:spPr>
          <a:xfrm>
            <a:off x="18202716" y="6393376"/>
            <a:ext cx="313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AMANDA B.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87BF3D6-41F4-3043-8056-C30143D74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80C0B-7189-0E45-B4F8-0CE31A117A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50573A-FEAA-9A43-8F97-319047F1483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31691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C959B25-9B25-C44E-8E21-5E03F94246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58589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 SERVICES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0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EE3D0A5-898D-8743-8C44-1AF2601A56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41793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ABOUT 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4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96262" y="5750768"/>
            <a:ext cx="5691324" cy="2214464"/>
            <a:chOff x="7861506" y="1407238"/>
            <a:chExt cx="5691324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691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819A2E-0261-3F46-8D25-34AEB2E4193B}"/>
              </a:ext>
            </a:extLst>
          </p:cNvPr>
          <p:cNvGrpSpPr/>
          <p:nvPr/>
        </p:nvGrpSpPr>
        <p:grpSpPr>
          <a:xfrm>
            <a:off x="9723090" y="2042779"/>
            <a:ext cx="6609776" cy="9630441"/>
            <a:chOff x="9723090" y="2026451"/>
            <a:chExt cx="6609776" cy="96304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94C1C-54B9-404D-91A4-FFB4863AC4DA}"/>
                </a:ext>
              </a:extLst>
            </p:cNvPr>
            <p:cNvSpPr txBox="1"/>
            <p:nvPr/>
          </p:nvSpPr>
          <p:spPr>
            <a:xfrm>
              <a:off x="10948134" y="2059108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153EE2-7ADE-3842-8DA0-8C1BF97DC838}"/>
                </a:ext>
              </a:extLst>
            </p:cNvPr>
            <p:cNvSpPr txBox="1"/>
            <p:nvPr/>
          </p:nvSpPr>
          <p:spPr>
            <a:xfrm>
              <a:off x="10948134" y="5787739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D09AF7-3B6C-4048-8453-9346D623148F}"/>
                </a:ext>
              </a:extLst>
            </p:cNvPr>
            <p:cNvSpPr txBox="1"/>
            <p:nvPr/>
          </p:nvSpPr>
          <p:spPr>
            <a:xfrm>
              <a:off x="10948134" y="9516370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012CD0-425F-7C4D-8465-5FA9C52E4C3E}"/>
                </a:ext>
              </a:extLst>
            </p:cNvPr>
            <p:cNvSpPr txBox="1"/>
            <p:nvPr/>
          </p:nvSpPr>
          <p:spPr>
            <a:xfrm>
              <a:off x="9723090" y="2026451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0C8A5A-B951-254E-9298-8841655B64BB}"/>
                </a:ext>
              </a:extLst>
            </p:cNvPr>
            <p:cNvSpPr txBox="1"/>
            <p:nvPr/>
          </p:nvSpPr>
          <p:spPr>
            <a:xfrm>
              <a:off x="9723090" y="575076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2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2A57C-86D7-1E49-9E73-B147EBE6ED3D}"/>
                </a:ext>
              </a:extLst>
            </p:cNvPr>
            <p:cNvSpPr txBox="1"/>
            <p:nvPr/>
          </p:nvSpPr>
          <p:spPr>
            <a:xfrm>
              <a:off x="9723090" y="9475085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BE23A58-2542-5444-A71D-002158CE9C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12694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330838" y="3007568"/>
            <a:ext cx="5691324" cy="2214464"/>
            <a:chOff x="7861506" y="1407238"/>
            <a:chExt cx="5691324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691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C7E8E-020A-874E-A300-8290B8C8938C}"/>
              </a:ext>
            </a:extLst>
          </p:cNvPr>
          <p:cNvGrpSpPr/>
          <p:nvPr/>
        </p:nvGrpSpPr>
        <p:grpSpPr>
          <a:xfrm>
            <a:off x="1437036" y="10132411"/>
            <a:ext cx="6609776" cy="2173179"/>
            <a:chOff x="2560290" y="10386679"/>
            <a:chExt cx="6609776" cy="21731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94C1C-54B9-404D-91A4-FFB4863AC4DA}"/>
                </a:ext>
              </a:extLst>
            </p:cNvPr>
            <p:cNvSpPr txBox="1"/>
            <p:nvPr/>
          </p:nvSpPr>
          <p:spPr>
            <a:xfrm>
              <a:off x="3785334" y="10419336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012CD0-425F-7C4D-8465-5FA9C52E4C3E}"/>
                </a:ext>
              </a:extLst>
            </p:cNvPr>
            <p:cNvSpPr txBox="1"/>
            <p:nvPr/>
          </p:nvSpPr>
          <p:spPr>
            <a:xfrm>
              <a:off x="2560290" y="10386679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CFA259-432C-F947-ACD9-60AF376794B2}"/>
              </a:ext>
            </a:extLst>
          </p:cNvPr>
          <p:cNvGrpSpPr/>
          <p:nvPr/>
        </p:nvGrpSpPr>
        <p:grpSpPr>
          <a:xfrm>
            <a:off x="8883937" y="10128097"/>
            <a:ext cx="6609776" cy="2177493"/>
            <a:chOff x="2560290" y="14110996"/>
            <a:chExt cx="6609776" cy="217749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153EE2-7ADE-3842-8DA0-8C1BF97DC838}"/>
                </a:ext>
              </a:extLst>
            </p:cNvPr>
            <p:cNvSpPr txBox="1"/>
            <p:nvPr/>
          </p:nvSpPr>
          <p:spPr>
            <a:xfrm>
              <a:off x="3785334" y="14147967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0C8A5A-B951-254E-9298-8841655B64BB}"/>
                </a:ext>
              </a:extLst>
            </p:cNvPr>
            <p:cNvSpPr txBox="1"/>
            <p:nvPr/>
          </p:nvSpPr>
          <p:spPr>
            <a:xfrm>
              <a:off x="2560290" y="1411099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2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93F5A-9BC0-EB41-891E-7C32CB0247CB}"/>
              </a:ext>
            </a:extLst>
          </p:cNvPr>
          <p:cNvGrpSpPr/>
          <p:nvPr/>
        </p:nvGrpSpPr>
        <p:grpSpPr>
          <a:xfrm>
            <a:off x="16330838" y="10123783"/>
            <a:ext cx="6609776" cy="2181807"/>
            <a:chOff x="2560290" y="17835313"/>
            <a:chExt cx="6609776" cy="21818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D09AF7-3B6C-4048-8453-9346D623148F}"/>
                </a:ext>
              </a:extLst>
            </p:cNvPr>
            <p:cNvSpPr txBox="1"/>
            <p:nvPr/>
          </p:nvSpPr>
          <p:spPr>
            <a:xfrm>
              <a:off x="3785334" y="17876598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2A57C-86D7-1E49-9E73-B147EBE6ED3D}"/>
                </a:ext>
              </a:extLst>
            </p:cNvPr>
            <p:cNvSpPr txBox="1"/>
            <p:nvPr/>
          </p:nvSpPr>
          <p:spPr>
            <a:xfrm>
              <a:off x="2560290" y="1783531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C5B1-87DA-ED4E-82BE-C7F8089DF9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0177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96262" y="8286886"/>
            <a:ext cx="5691324" cy="2214464"/>
            <a:chOff x="7861506" y="1407238"/>
            <a:chExt cx="5691324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691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18DB50-7CF6-DF42-82A9-513878E43F5E}"/>
              </a:ext>
            </a:extLst>
          </p:cNvPr>
          <p:cNvGrpSpPr/>
          <p:nvPr/>
        </p:nvGrpSpPr>
        <p:grpSpPr>
          <a:xfrm>
            <a:off x="9094660" y="3214650"/>
            <a:ext cx="5384732" cy="2663742"/>
            <a:chOff x="9094660" y="12527632"/>
            <a:chExt cx="5384732" cy="26637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8C963-1C5E-014B-BCE7-B6203B75524A}"/>
                </a:ext>
              </a:extLst>
            </p:cNvPr>
            <p:cNvSpPr txBox="1"/>
            <p:nvPr/>
          </p:nvSpPr>
          <p:spPr>
            <a:xfrm>
              <a:off x="9094660" y="13050852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53C120-00EB-D44A-B6F0-157198F2BEE8}"/>
                </a:ext>
              </a:extLst>
            </p:cNvPr>
            <p:cNvSpPr/>
            <p:nvPr/>
          </p:nvSpPr>
          <p:spPr>
            <a:xfrm>
              <a:off x="9094660" y="12527632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A17F90-08E9-F148-9F2F-63A95ED685DB}"/>
              </a:ext>
            </a:extLst>
          </p:cNvPr>
          <p:cNvGrpSpPr/>
          <p:nvPr/>
        </p:nvGrpSpPr>
        <p:grpSpPr>
          <a:xfrm>
            <a:off x="16061995" y="3214650"/>
            <a:ext cx="5384732" cy="2663742"/>
            <a:chOff x="9094660" y="12527632"/>
            <a:chExt cx="5384732" cy="26637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E18390-F404-C34C-B24E-1A9DC69F5D39}"/>
                </a:ext>
              </a:extLst>
            </p:cNvPr>
            <p:cNvSpPr txBox="1"/>
            <p:nvPr/>
          </p:nvSpPr>
          <p:spPr>
            <a:xfrm>
              <a:off x="9094660" y="13050852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6F169F-9008-DF49-8DE1-441FEB2C1CB0}"/>
                </a:ext>
              </a:extLst>
            </p:cNvPr>
            <p:cNvSpPr/>
            <p:nvPr/>
          </p:nvSpPr>
          <p:spPr>
            <a:xfrm>
              <a:off x="9094660" y="12527632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747E21B-9B8E-7C4B-AB01-DCBDE55C05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5D7BBB-38D0-164D-8499-4ADCFD8A1C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67728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795492" y="8493968"/>
            <a:ext cx="5691324" cy="2214464"/>
            <a:chOff x="7861506" y="1407238"/>
            <a:chExt cx="5691324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691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ECE305-93E8-1D43-90B8-B3DCA17A20FC}"/>
              </a:ext>
            </a:extLst>
          </p:cNvPr>
          <p:cNvGrpSpPr/>
          <p:nvPr/>
        </p:nvGrpSpPr>
        <p:grpSpPr>
          <a:xfrm>
            <a:off x="1437036" y="1678125"/>
            <a:ext cx="21503578" cy="2181807"/>
            <a:chOff x="1437036" y="10123783"/>
            <a:chExt cx="21503578" cy="218180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CC7E8E-020A-874E-A300-8290B8C8938C}"/>
                </a:ext>
              </a:extLst>
            </p:cNvPr>
            <p:cNvGrpSpPr/>
            <p:nvPr/>
          </p:nvGrpSpPr>
          <p:grpSpPr>
            <a:xfrm>
              <a:off x="1437036" y="10132411"/>
              <a:ext cx="6609776" cy="2173179"/>
              <a:chOff x="2560290" y="10386679"/>
              <a:chExt cx="6609776" cy="217317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C94C1C-54B9-404D-91A4-FFB4863AC4DA}"/>
                  </a:ext>
                </a:extLst>
              </p:cNvPr>
              <p:cNvSpPr txBox="1"/>
              <p:nvPr/>
            </p:nvSpPr>
            <p:spPr>
              <a:xfrm>
                <a:off x="3785334" y="10419336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012CD0-425F-7C4D-8465-5FA9C52E4C3E}"/>
                  </a:ext>
                </a:extLst>
              </p:cNvPr>
              <p:cNvSpPr txBox="1"/>
              <p:nvPr/>
            </p:nvSpPr>
            <p:spPr>
              <a:xfrm>
                <a:off x="2560290" y="10386679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CFA259-432C-F947-ACD9-60AF376794B2}"/>
                </a:ext>
              </a:extLst>
            </p:cNvPr>
            <p:cNvGrpSpPr/>
            <p:nvPr/>
          </p:nvGrpSpPr>
          <p:grpSpPr>
            <a:xfrm>
              <a:off x="8883937" y="10128097"/>
              <a:ext cx="6609776" cy="2177493"/>
              <a:chOff x="2560290" y="14110996"/>
              <a:chExt cx="6609776" cy="217749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153EE2-7ADE-3842-8DA0-8C1BF97DC838}"/>
                  </a:ext>
                </a:extLst>
              </p:cNvPr>
              <p:cNvSpPr txBox="1"/>
              <p:nvPr/>
            </p:nvSpPr>
            <p:spPr>
              <a:xfrm>
                <a:off x="3785334" y="14147967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0C8A5A-B951-254E-9298-8841655B64BB}"/>
                  </a:ext>
                </a:extLst>
              </p:cNvPr>
              <p:cNvSpPr txBox="1"/>
              <p:nvPr/>
            </p:nvSpPr>
            <p:spPr>
              <a:xfrm>
                <a:off x="2560290" y="14110996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193F5A-9BC0-EB41-891E-7C32CB0247CB}"/>
                </a:ext>
              </a:extLst>
            </p:cNvPr>
            <p:cNvGrpSpPr/>
            <p:nvPr/>
          </p:nvGrpSpPr>
          <p:grpSpPr>
            <a:xfrm>
              <a:off x="16330838" y="10123783"/>
              <a:ext cx="6609776" cy="2181807"/>
              <a:chOff x="2560290" y="17835313"/>
              <a:chExt cx="6609776" cy="218180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D09AF7-3B6C-4048-8453-9346D623148F}"/>
                  </a:ext>
                </a:extLst>
              </p:cNvPr>
              <p:cNvSpPr txBox="1"/>
              <p:nvPr/>
            </p:nvSpPr>
            <p:spPr>
              <a:xfrm>
                <a:off x="3785334" y="17876598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72A57C-86D7-1E49-9E73-B147EBE6ED3D}"/>
                  </a:ext>
                </a:extLst>
              </p:cNvPr>
              <p:cNvSpPr txBox="1"/>
              <p:nvPr/>
            </p:nvSpPr>
            <p:spPr>
              <a:xfrm>
                <a:off x="2560290" y="17835313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</a:rPr>
                  <a:t>3</a:t>
                </a:r>
              </a:p>
            </p:txBody>
          </p:sp>
        </p:grp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28DAAA-4B48-784D-83C3-99D040AE6E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8702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20F41F-A171-A246-8B56-8C1E65019AAD}"/>
              </a:ext>
            </a:extLst>
          </p:cNvPr>
          <p:cNvGrpSpPr/>
          <p:nvPr/>
        </p:nvGrpSpPr>
        <p:grpSpPr>
          <a:xfrm>
            <a:off x="2013698" y="2276081"/>
            <a:ext cx="6190413" cy="2214464"/>
            <a:chOff x="1636851" y="1663262"/>
            <a:chExt cx="6190413" cy="22144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F7866-3D78-894B-BE37-B1CC87480490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E92BBF-FF6B-7949-A714-E1C9F15F56DB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B73F23-AB32-4C43-9C20-2BD0E579A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004788"/>
              </p:ext>
            </p:extLst>
          </p:nvPr>
        </p:nvGraphicFramePr>
        <p:xfrm>
          <a:off x="2013698" y="6384186"/>
          <a:ext cx="11736169" cy="505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545D2-03C0-0341-8198-087521BE2E23}"/>
              </a:ext>
            </a:extLst>
          </p:cNvPr>
          <p:cNvGrpSpPr/>
          <p:nvPr/>
        </p:nvGrpSpPr>
        <p:grpSpPr>
          <a:xfrm>
            <a:off x="17475304" y="2276081"/>
            <a:ext cx="5384732" cy="1594564"/>
            <a:chOff x="14156139" y="1665495"/>
            <a:chExt cx="5384732" cy="15945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AF583D-A06C-FF40-8F0C-883DCDDB0400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2B1556-DFEB-A546-ADA4-5D3E706DA778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2019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E7A6D6-0791-0648-B84C-A0235CA46DBE}"/>
              </a:ext>
            </a:extLst>
          </p:cNvPr>
          <p:cNvGrpSpPr/>
          <p:nvPr/>
        </p:nvGrpSpPr>
        <p:grpSpPr>
          <a:xfrm>
            <a:off x="17475304" y="4789622"/>
            <a:ext cx="5384732" cy="1594564"/>
            <a:chOff x="14156139" y="1665495"/>
            <a:chExt cx="5384732" cy="15945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E08E33-46D4-744E-8B4D-9EE23A41D6CF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A2B595-55DF-9146-B384-63E5FEA9C997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2018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D6307A-C93D-3349-AC3C-84C0E683DA1D}"/>
              </a:ext>
            </a:extLst>
          </p:cNvPr>
          <p:cNvGrpSpPr/>
          <p:nvPr/>
        </p:nvGrpSpPr>
        <p:grpSpPr>
          <a:xfrm>
            <a:off x="17475304" y="7337782"/>
            <a:ext cx="5384732" cy="1594564"/>
            <a:chOff x="14156139" y="1665495"/>
            <a:chExt cx="5384732" cy="15945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30924E-6D93-014D-956D-9AAEFD951B28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B926FA-C588-C144-8412-7693E11798DB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2017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746D5E-3A90-FD47-B1C1-C44E8C741EDC}"/>
              </a:ext>
            </a:extLst>
          </p:cNvPr>
          <p:cNvGrpSpPr/>
          <p:nvPr/>
        </p:nvGrpSpPr>
        <p:grpSpPr>
          <a:xfrm>
            <a:off x="17475304" y="9845355"/>
            <a:ext cx="5384732" cy="1594564"/>
            <a:chOff x="14156139" y="1665495"/>
            <a:chExt cx="5384732" cy="15945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2ABCB0-CC85-1D43-93AD-BB1C00A2B954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42AB29A-6215-1A47-91BF-C7B7B072152E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2016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45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20F41F-A171-A246-8B56-8C1E65019AAD}"/>
              </a:ext>
            </a:extLst>
          </p:cNvPr>
          <p:cNvGrpSpPr/>
          <p:nvPr/>
        </p:nvGrpSpPr>
        <p:grpSpPr>
          <a:xfrm>
            <a:off x="1668141" y="2110112"/>
            <a:ext cx="10520684" cy="1383468"/>
            <a:chOff x="1636851" y="1663262"/>
            <a:chExt cx="10520684" cy="13834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F7866-3D78-894B-BE37-B1CC87480490}"/>
                </a:ext>
              </a:extLst>
            </p:cNvPr>
            <p:cNvSpPr txBox="1"/>
            <p:nvPr/>
          </p:nvSpPr>
          <p:spPr>
            <a:xfrm>
              <a:off x="1636851" y="2123400"/>
              <a:ext cx="105206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E92BBF-FF6B-7949-A714-E1C9F15F56DB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11FADD-B9AD-BE41-A961-CF518E994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947263"/>
              </p:ext>
            </p:extLst>
          </p:nvPr>
        </p:nvGraphicFramePr>
        <p:xfrm>
          <a:off x="13126865" y="2110111"/>
          <a:ext cx="9582644" cy="638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6AAC450-A571-434D-BF6A-57B7FF12F186}"/>
              </a:ext>
            </a:extLst>
          </p:cNvPr>
          <p:cNvGrpSpPr/>
          <p:nvPr/>
        </p:nvGrpSpPr>
        <p:grpSpPr>
          <a:xfrm>
            <a:off x="1437036" y="9424081"/>
            <a:ext cx="21503578" cy="2181807"/>
            <a:chOff x="1437036" y="10123783"/>
            <a:chExt cx="21503578" cy="218180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ECC27F-8F98-C046-B0B3-5C7207415AAA}"/>
                </a:ext>
              </a:extLst>
            </p:cNvPr>
            <p:cNvGrpSpPr/>
            <p:nvPr/>
          </p:nvGrpSpPr>
          <p:grpSpPr>
            <a:xfrm>
              <a:off x="1437036" y="10132411"/>
              <a:ext cx="6609776" cy="2173179"/>
              <a:chOff x="2560290" y="10386679"/>
              <a:chExt cx="6609776" cy="217317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558F52-F6D6-9D4D-A119-A0F7BC286483}"/>
                  </a:ext>
                </a:extLst>
              </p:cNvPr>
              <p:cNvSpPr txBox="1"/>
              <p:nvPr/>
            </p:nvSpPr>
            <p:spPr>
              <a:xfrm>
                <a:off x="3785334" y="10419336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770B0F-66F1-C045-B0CF-777005870141}"/>
                  </a:ext>
                </a:extLst>
              </p:cNvPr>
              <p:cNvSpPr txBox="1"/>
              <p:nvPr/>
            </p:nvSpPr>
            <p:spPr>
              <a:xfrm>
                <a:off x="2560290" y="10386679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85D49E-2E5B-384A-A3BA-1E9F0BB8CF76}"/>
                </a:ext>
              </a:extLst>
            </p:cNvPr>
            <p:cNvGrpSpPr/>
            <p:nvPr/>
          </p:nvGrpSpPr>
          <p:grpSpPr>
            <a:xfrm>
              <a:off x="8883937" y="10128097"/>
              <a:ext cx="6609776" cy="2177493"/>
              <a:chOff x="2560290" y="14110996"/>
              <a:chExt cx="6609776" cy="217749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BA059B-573F-FD4F-8B70-9D3F2CA011CE}"/>
                  </a:ext>
                </a:extLst>
              </p:cNvPr>
              <p:cNvSpPr txBox="1"/>
              <p:nvPr/>
            </p:nvSpPr>
            <p:spPr>
              <a:xfrm>
                <a:off x="3785334" y="14147967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E4448-9B45-D84F-8EF9-62C6EFC056DE}"/>
                  </a:ext>
                </a:extLst>
              </p:cNvPr>
              <p:cNvSpPr txBox="1"/>
              <p:nvPr/>
            </p:nvSpPr>
            <p:spPr>
              <a:xfrm>
                <a:off x="2560290" y="14110996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5E1143-ED52-D149-9BA0-7F9769BB9CA3}"/>
                </a:ext>
              </a:extLst>
            </p:cNvPr>
            <p:cNvGrpSpPr/>
            <p:nvPr/>
          </p:nvGrpSpPr>
          <p:grpSpPr>
            <a:xfrm>
              <a:off x="16330838" y="10123783"/>
              <a:ext cx="6609776" cy="2181807"/>
              <a:chOff x="2560290" y="17835313"/>
              <a:chExt cx="6609776" cy="218180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D77B98-C93C-1840-83AA-963C9C567D33}"/>
                  </a:ext>
                </a:extLst>
              </p:cNvPr>
              <p:cNvSpPr txBox="1"/>
              <p:nvPr/>
            </p:nvSpPr>
            <p:spPr>
              <a:xfrm>
                <a:off x="3785334" y="17876598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941879-4828-E244-BF7A-41B695ECB7C7}"/>
                  </a:ext>
                </a:extLst>
              </p:cNvPr>
              <p:cNvSpPr txBox="1"/>
              <p:nvPr/>
            </p:nvSpPr>
            <p:spPr>
              <a:xfrm>
                <a:off x="2560290" y="17835313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</a:rPr>
                  <a:t>3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50E3DD-10D7-1642-A5B6-9D80D8E08B62}"/>
              </a:ext>
            </a:extLst>
          </p:cNvPr>
          <p:cNvSpPr txBox="1"/>
          <p:nvPr/>
        </p:nvSpPr>
        <p:spPr>
          <a:xfrm>
            <a:off x="1700796" y="5769112"/>
            <a:ext cx="1190762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 </a:t>
            </a:r>
          </a:p>
        </p:txBody>
      </p:sp>
    </p:spTree>
    <p:extLst>
      <p:ext uri="{BB962C8B-B14F-4D97-AF65-F5344CB8AC3E}">
        <p14:creationId xmlns:p14="http://schemas.microsoft.com/office/powerpoint/2010/main" val="53654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29CB0CA-0370-6543-BC27-197C5711BF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6638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 PORTFOLIO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61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93054-B294-3F47-B9E4-2D7F8DF866F4}"/>
              </a:ext>
            </a:extLst>
          </p:cNvPr>
          <p:cNvGrpSpPr/>
          <p:nvPr/>
        </p:nvGrpSpPr>
        <p:grpSpPr>
          <a:xfrm>
            <a:off x="1636851" y="4161135"/>
            <a:ext cx="6190413" cy="2214464"/>
            <a:chOff x="1636851" y="1663262"/>
            <a:chExt cx="6190413" cy="22144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25EA2-F134-4741-B357-11D5202F4A0C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AE2E4D-7924-4240-A932-4695111BC43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DF1B38-9DAD-AF49-9439-72A17DDA4B71}"/>
              </a:ext>
            </a:extLst>
          </p:cNvPr>
          <p:cNvSpPr txBox="1"/>
          <p:nvPr/>
        </p:nvSpPr>
        <p:spPr>
          <a:xfrm>
            <a:off x="11618259" y="10305182"/>
            <a:ext cx="111205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42642-9FE6-E34B-899C-4FF5370A97AC}"/>
              </a:ext>
            </a:extLst>
          </p:cNvPr>
          <p:cNvSpPr/>
          <p:nvPr/>
        </p:nvSpPr>
        <p:spPr>
          <a:xfrm>
            <a:off x="1636851" y="10305182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7A380AC-942C-5941-BBC1-E548E0BE14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1FC39-C75E-B742-B1BA-04DB005B4E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34980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F98D8A-84BB-084A-B847-90C0A2EC6C85}"/>
              </a:ext>
            </a:extLst>
          </p:cNvPr>
          <p:cNvGrpSpPr/>
          <p:nvPr/>
        </p:nvGrpSpPr>
        <p:grpSpPr>
          <a:xfrm>
            <a:off x="1636851" y="1553002"/>
            <a:ext cx="6278424" cy="2214464"/>
            <a:chOff x="1636851" y="1663262"/>
            <a:chExt cx="6278424" cy="22144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78BC27-9BE5-FE47-BF06-9B84F66B4CB7}"/>
                </a:ext>
              </a:extLst>
            </p:cNvPr>
            <p:cNvSpPr txBox="1"/>
            <p:nvPr/>
          </p:nvSpPr>
          <p:spPr>
            <a:xfrm>
              <a:off x="1636851" y="2123400"/>
              <a:ext cx="62784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PORTFOLIO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027B05-B18D-B54A-A613-0AA1258ED74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C35E96-16CF-564A-A2D7-FC669E290BE1}"/>
              </a:ext>
            </a:extLst>
          </p:cNvPr>
          <p:cNvSpPr txBox="1"/>
          <p:nvPr/>
        </p:nvSpPr>
        <p:spPr>
          <a:xfrm>
            <a:off x="15287625" y="5029200"/>
            <a:ext cx="7420518" cy="214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87F710-8E57-E94C-92EC-1D48F280D31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23246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93054-B294-3F47-B9E4-2D7F8DF866F4}"/>
              </a:ext>
            </a:extLst>
          </p:cNvPr>
          <p:cNvGrpSpPr/>
          <p:nvPr/>
        </p:nvGrpSpPr>
        <p:grpSpPr>
          <a:xfrm>
            <a:off x="16834166" y="4161135"/>
            <a:ext cx="6190413" cy="2214464"/>
            <a:chOff x="1636851" y="1663262"/>
            <a:chExt cx="6190413" cy="22144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25EA2-F134-4741-B357-11D5202F4A0C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AE2E4D-7924-4240-A932-4695111BC43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DF1B38-9DAD-AF49-9439-72A17DDA4B71}"/>
              </a:ext>
            </a:extLst>
          </p:cNvPr>
          <p:cNvSpPr txBox="1"/>
          <p:nvPr/>
        </p:nvSpPr>
        <p:spPr>
          <a:xfrm>
            <a:off x="1845609" y="10305182"/>
            <a:ext cx="111205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42642-9FE6-E34B-899C-4FF5370A97AC}"/>
              </a:ext>
            </a:extLst>
          </p:cNvPr>
          <p:cNvSpPr/>
          <p:nvPr/>
        </p:nvSpPr>
        <p:spPr>
          <a:xfrm>
            <a:off x="15579820" y="10305182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651DE3C-0BFC-AE40-856A-81C0F3C49C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F15DC-1E2A-9B49-ACD2-6CF9F24BE6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411313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1734816" y="1145142"/>
            <a:ext cx="9727170" cy="2214464"/>
            <a:chOff x="-1247017" y="3237679"/>
            <a:chExt cx="9727170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-1247017" y="3697817"/>
              <a:ext cx="97271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-1164464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A3FECB-8807-264E-8D46-476598970DB3}"/>
              </a:ext>
            </a:extLst>
          </p:cNvPr>
          <p:cNvGrpSpPr/>
          <p:nvPr/>
        </p:nvGrpSpPr>
        <p:grpSpPr>
          <a:xfrm>
            <a:off x="1836417" y="9056942"/>
            <a:ext cx="4985520" cy="2219069"/>
            <a:chOff x="1694207" y="8259251"/>
            <a:chExt cx="4985520" cy="22190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ED4E2-ADA9-214D-874D-66FC1FC6A498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A15211-6B26-6149-97C6-585DBA28995E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F855AE-83CA-F04C-8ED6-7A3448EF1349}"/>
              </a:ext>
            </a:extLst>
          </p:cNvPr>
          <p:cNvGrpSpPr/>
          <p:nvPr/>
        </p:nvGrpSpPr>
        <p:grpSpPr>
          <a:xfrm>
            <a:off x="1836417" y="5542888"/>
            <a:ext cx="22541233" cy="2630224"/>
            <a:chOff x="1836417" y="4541952"/>
            <a:chExt cx="22541233" cy="263022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8DDAB6-C4F9-CF4A-818F-17A7434ADA14}"/>
                </a:ext>
              </a:extLst>
            </p:cNvPr>
            <p:cNvCxnSpPr>
              <a:cxnSpLocks/>
            </p:cNvCxnSpPr>
            <p:nvPr/>
          </p:nvCxnSpPr>
          <p:spPr>
            <a:xfrm>
              <a:off x="2113228" y="7094837"/>
              <a:ext cx="222644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0FDADA-B78E-3F4D-A9CB-7F4ADC33636C}"/>
                </a:ext>
              </a:extLst>
            </p:cNvPr>
            <p:cNvSpPr/>
            <p:nvPr/>
          </p:nvSpPr>
          <p:spPr>
            <a:xfrm>
              <a:off x="1836417" y="4541952"/>
              <a:ext cx="2630224" cy="2630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B9A93E-3043-0843-8577-6015A19317B9}"/>
                </a:ext>
              </a:extLst>
            </p:cNvPr>
            <p:cNvSpPr/>
            <p:nvPr/>
          </p:nvSpPr>
          <p:spPr>
            <a:xfrm>
              <a:off x="8933363" y="4541952"/>
              <a:ext cx="2630224" cy="2630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D2E75B-FDE3-CA4C-81B3-63B417509791}"/>
                </a:ext>
              </a:extLst>
            </p:cNvPr>
            <p:cNvSpPr/>
            <p:nvPr/>
          </p:nvSpPr>
          <p:spPr>
            <a:xfrm>
              <a:off x="16030309" y="4541952"/>
              <a:ext cx="2630224" cy="2630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A886625-B468-FB47-A6A7-9623EA3FC189}"/>
              </a:ext>
            </a:extLst>
          </p:cNvPr>
          <p:cNvSpPr txBox="1"/>
          <p:nvPr/>
        </p:nvSpPr>
        <p:spPr>
          <a:xfrm>
            <a:off x="2202837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3CD37-C905-6F4C-8628-51F28E1C5473}"/>
              </a:ext>
            </a:extLst>
          </p:cNvPr>
          <p:cNvSpPr txBox="1"/>
          <p:nvPr/>
        </p:nvSpPr>
        <p:spPr>
          <a:xfrm>
            <a:off x="9299783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5E11F-7866-624C-9F27-6E03FBD90243}"/>
              </a:ext>
            </a:extLst>
          </p:cNvPr>
          <p:cNvSpPr txBox="1"/>
          <p:nvPr/>
        </p:nvSpPr>
        <p:spPr>
          <a:xfrm>
            <a:off x="16396729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FE4BB6-BA7A-E34A-9E1C-45C4E5CC55A4}"/>
              </a:ext>
            </a:extLst>
          </p:cNvPr>
          <p:cNvGrpSpPr/>
          <p:nvPr/>
        </p:nvGrpSpPr>
        <p:grpSpPr>
          <a:xfrm>
            <a:off x="8933363" y="9056942"/>
            <a:ext cx="4985520" cy="2219069"/>
            <a:chOff x="1694207" y="8259251"/>
            <a:chExt cx="4985520" cy="22190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4EB56F-0EC6-DE49-956E-96435F788980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73F241-8264-0749-8C7B-58F9525D0E8B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DAB7EA-AB90-4B4D-B2D9-AFD1ECFCBB97}"/>
              </a:ext>
            </a:extLst>
          </p:cNvPr>
          <p:cNvGrpSpPr/>
          <p:nvPr/>
        </p:nvGrpSpPr>
        <p:grpSpPr>
          <a:xfrm>
            <a:off x="16030309" y="9056942"/>
            <a:ext cx="4985520" cy="2219069"/>
            <a:chOff x="1694207" y="8259251"/>
            <a:chExt cx="4985520" cy="221906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5D50B8-BBF2-1549-82C1-195448814087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FA90CE-EB93-5140-84B8-5FA782B40E09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THREE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CEB02-BB02-0049-A058-92A578639EF0}"/>
              </a:ext>
            </a:extLst>
          </p:cNvPr>
          <p:cNvSpPr txBox="1"/>
          <p:nvPr/>
        </p:nvSpPr>
        <p:spPr>
          <a:xfrm>
            <a:off x="12006315" y="2270654"/>
            <a:ext cx="900951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</p:spTree>
    <p:extLst>
      <p:ext uri="{BB962C8B-B14F-4D97-AF65-F5344CB8AC3E}">
        <p14:creationId xmlns:p14="http://schemas.microsoft.com/office/powerpoint/2010/main" val="881591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F98D8A-84BB-084A-B847-90C0A2EC6C85}"/>
              </a:ext>
            </a:extLst>
          </p:cNvPr>
          <p:cNvGrpSpPr/>
          <p:nvPr/>
        </p:nvGrpSpPr>
        <p:grpSpPr>
          <a:xfrm>
            <a:off x="1636851" y="8686800"/>
            <a:ext cx="6278424" cy="2214464"/>
            <a:chOff x="1636851" y="1663262"/>
            <a:chExt cx="6278424" cy="22144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78BC27-9BE5-FE47-BF06-9B84F66B4CB7}"/>
                </a:ext>
              </a:extLst>
            </p:cNvPr>
            <p:cNvSpPr txBox="1"/>
            <p:nvPr/>
          </p:nvSpPr>
          <p:spPr>
            <a:xfrm>
              <a:off x="1636851" y="2123400"/>
              <a:ext cx="62784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PORTFOLIO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027B05-B18D-B54A-A613-0AA1258ED74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C35E96-16CF-564A-A2D7-FC669E290BE1}"/>
              </a:ext>
            </a:extLst>
          </p:cNvPr>
          <p:cNvSpPr txBox="1"/>
          <p:nvPr/>
        </p:nvSpPr>
        <p:spPr>
          <a:xfrm>
            <a:off x="1636851" y="3273171"/>
            <a:ext cx="7420518" cy="214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A4E9E5-D078-EA49-B06A-9560D15CC5FA}"/>
              </a:ext>
            </a:extLst>
          </p:cNvPr>
          <p:cNvSpPr/>
          <p:nvPr/>
        </p:nvSpPr>
        <p:spPr>
          <a:xfrm>
            <a:off x="15771532" y="9589110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A6A28E8-C3B1-3841-BD32-C000703542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674205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99ACAAC-B8FB-F345-9789-D711205C6F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6638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DEVICES SAMPLES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06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E3F691C-1AFA-9248-974C-E5484E7D6BE2}"/>
              </a:ext>
            </a:extLst>
          </p:cNvPr>
          <p:cNvSpPr/>
          <p:nvPr/>
        </p:nvSpPr>
        <p:spPr>
          <a:xfrm>
            <a:off x="12188824" y="0"/>
            <a:ext cx="12188825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D9A72-9480-6B45-AD55-B7F94298487B}"/>
              </a:ext>
            </a:extLst>
          </p:cNvPr>
          <p:cNvGrpSpPr/>
          <p:nvPr/>
        </p:nvGrpSpPr>
        <p:grpSpPr>
          <a:xfrm>
            <a:off x="1636851" y="1796144"/>
            <a:ext cx="8263614" cy="2214464"/>
            <a:chOff x="1636851" y="1663262"/>
            <a:chExt cx="8263614" cy="2214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DC537A-6F86-454F-B443-96BBEF694CAC}"/>
                </a:ext>
              </a:extLst>
            </p:cNvPr>
            <p:cNvSpPr txBox="1"/>
            <p:nvPr/>
          </p:nvSpPr>
          <p:spPr>
            <a:xfrm>
              <a:off x="1636851" y="2123400"/>
              <a:ext cx="82636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PHONE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6635F-83E0-3540-86BF-DBBDC8C1224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pic>
        <p:nvPicPr>
          <p:cNvPr id="31" name="Picture 30" descr="iPhone6_mockup_front_white.png">
            <a:extLst>
              <a:ext uri="{FF2B5EF4-FFF2-40B4-BE49-F238E27FC236}">
                <a16:creationId xmlns:a16="http://schemas.microsoft.com/office/drawing/2014/main" id="{83408A7A-F2B3-784D-8920-92611805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494" y="3686991"/>
            <a:ext cx="9666538" cy="151874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891B39-6200-BC4B-B23D-1E2A3D496435}"/>
              </a:ext>
            </a:extLst>
          </p:cNvPr>
          <p:cNvSpPr/>
          <p:nvPr/>
        </p:nvSpPr>
        <p:spPr>
          <a:xfrm>
            <a:off x="14798129" y="1551773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03574-8FDE-AD4B-97C9-100B7A6EEE4F}"/>
              </a:ext>
            </a:extLst>
          </p:cNvPr>
          <p:cNvSpPr txBox="1"/>
          <p:nvPr/>
        </p:nvSpPr>
        <p:spPr>
          <a:xfrm>
            <a:off x="1669507" y="9779398"/>
            <a:ext cx="7773879" cy="214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30881F-552C-7C45-8EA9-D54DAA824562}"/>
              </a:ext>
            </a:extLst>
          </p:cNvPr>
          <p:cNvGrpSpPr/>
          <p:nvPr/>
        </p:nvGrpSpPr>
        <p:grpSpPr>
          <a:xfrm>
            <a:off x="1694221" y="5824774"/>
            <a:ext cx="6270091" cy="2140458"/>
            <a:chOff x="1857909" y="6115350"/>
            <a:chExt cx="6270091" cy="21404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FA2548-19EC-714D-A6B8-63F97C274CF9}"/>
                </a:ext>
              </a:extLst>
            </p:cNvPr>
            <p:cNvGrpSpPr/>
            <p:nvPr/>
          </p:nvGrpSpPr>
          <p:grpSpPr>
            <a:xfrm>
              <a:off x="1857909" y="6252963"/>
              <a:ext cx="614358" cy="614356"/>
              <a:chOff x="1636851" y="6031904"/>
              <a:chExt cx="1056473" cy="105647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FE3A45D-2A4E-4C43-BAF8-6B5528BA9288}"/>
                  </a:ext>
                </a:extLst>
              </p:cNvPr>
              <p:cNvGrpSpPr/>
              <p:nvPr/>
            </p:nvGrpSpPr>
            <p:grpSpPr>
              <a:xfrm>
                <a:off x="1948126" y="6508181"/>
                <a:ext cx="562886" cy="299716"/>
                <a:chOff x="3082436" y="1989275"/>
                <a:chExt cx="3644331" cy="1940468"/>
              </a:xfrm>
              <a:solidFill>
                <a:schemeClr val="accent1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68E8344-5BAA-944E-8E3B-68A99DE36DE7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AFA5951-E5B8-1444-B387-4EAD9911995E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96FC612-BAA5-F44A-94E5-9F4D8647434A}"/>
                  </a:ext>
                </a:extLst>
              </p:cNvPr>
              <p:cNvSpPr/>
              <p:nvPr/>
            </p:nvSpPr>
            <p:spPr>
              <a:xfrm>
                <a:off x="1636851" y="6031904"/>
                <a:ext cx="1056473" cy="1056473"/>
              </a:xfrm>
              <a:prstGeom prst="ellipse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93313-D755-6A4B-B679-331EB0646C3C}"/>
                </a:ext>
              </a:extLst>
            </p:cNvPr>
            <p:cNvSpPr txBox="1"/>
            <p:nvPr/>
          </p:nvSpPr>
          <p:spPr>
            <a:xfrm>
              <a:off x="2831221" y="6115350"/>
              <a:ext cx="5296779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right.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0FF493-31B3-8E45-B6DC-33E41C5FD6A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39967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04">
            <a:extLst>
              <a:ext uri="{FF2B5EF4-FFF2-40B4-BE49-F238E27FC236}">
                <a16:creationId xmlns:a16="http://schemas.microsoft.com/office/drawing/2014/main" id="{A8555FDE-1F61-3844-980A-4A42AABD3EC6}"/>
              </a:ext>
            </a:extLst>
          </p:cNvPr>
          <p:cNvGrpSpPr>
            <a:grpSpLocks noChangeAspect="1"/>
          </p:cNvGrpSpPr>
          <p:nvPr/>
        </p:nvGrpSpPr>
        <p:grpSpPr>
          <a:xfrm>
            <a:off x="3645329" y="1546229"/>
            <a:ext cx="7221168" cy="10697548"/>
            <a:chOff x="0" y="0"/>
            <a:chExt cx="6591305" cy="9765731"/>
          </a:xfrm>
        </p:grpSpPr>
        <p:grpSp>
          <p:nvGrpSpPr>
            <p:cNvPr id="24" name="Group 1102">
              <a:extLst>
                <a:ext uri="{FF2B5EF4-FFF2-40B4-BE49-F238E27FC236}">
                  <a16:creationId xmlns:a16="http://schemas.microsoft.com/office/drawing/2014/main" id="{BF0034B0-28F7-5740-A0F6-1770FB697DE4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26" name="Mini-iPad-B&amp;W-Mockup.png">
                <a:extLst>
                  <a:ext uri="{FF2B5EF4-FFF2-40B4-BE49-F238E27FC236}">
                    <a16:creationId xmlns:a16="http://schemas.microsoft.com/office/drawing/2014/main" id="{2DDABF93-AC3C-EE41-A387-BBBC8601037B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" name="Shape 1101">
                <a:extLst>
                  <a:ext uri="{FF2B5EF4-FFF2-40B4-BE49-F238E27FC236}">
                    <a16:creationId xmlns:a16="http://schemas.microsoft.com/office/drawing/2014/main" id="{F9215A04-A95F-0744-8C57-1A2F710CD6AF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25" name="placeholder.png">
              <a:extLst>
                <a:ext uri="{FF2B5EF4-FFF2-40B4-BE49-F238E27FC236}">
                  <a16:creationId xmlns:a16="http://schemas.microsoft.com/office/drawing/2014/main" id="{B20FF2AB-49E2-1145-9903-367112B43A6A}"/>
                </a:ext>
              </a:extLst>
            </p:cNvPr>
            <p:cNvPicPr/>
            <p:nvPr/>
          </p:nvPicPr>
          <p:blipFill>
            <a:blip r:embed="rId3"/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F33D9F-2AAD-D740-993C-67338C4014A7}"/>
              </a:ext>
            </a:extLst>
          </p:cNvPr>
          <p:cNvGrpSpPr/>
          <p:nvPr/>
        </p:nvGrpSpPr>
        <p:grpSpPr>
          <a:xfrm>
            <a:off x="14221780" y="1849694"/>
            <a:ext cx="8263614" cy="10016612"/>
            <a:chOff x="11816389" y="1796144"/>
            <a:chExt cx="8263614" cy="1001661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0D9A72-9480-6B45-AD55-B7F94298487B}"/>
                </a:ext>
              </a:extLst>
            </p:cNvPr>
            <p:cNvGrpSpPr/>
            <p:nvPr/>
          </p:nvGrpSpPr>
          <p:grpSpPr>
            <a:xfrm>
              <a:off x="11816389" y="1796144"/>
              <a:ext cx="8263614" cy="2214464"/>
              <a:chOff x="1636851" y="1663262"/>
              <a:chExt cx="8263614" cy="221446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DC537A-6F86-454F-B443-96BBEF694CAC}"/>
                  </a:ext>
                </a:extLst>
              </p:cNvPr>
              <p:cNvSpPr txBox="1"/>
              <p:nvPr/>
            </p:nvSpPr>
            <p:spPr>
              <a:xfrm>
                <a:off x="1636851" y="2123400"/>
                <a:ext cx="82636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TABLET PREVIEW SAMPLE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36635F-83E0-3540-86BF-DBBDC8C1224D}"/>
                  </a:ext>
                </a:extLst>
              </p:cNvPr>
              <p:cNvSpPr txBox="1"/>
              <p:nvPr/>
            </p:nvSpPr>
            <p:spPr>
              <a:xfrm>
                <a:off x="1669507" y="1663262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F06B1D-4B37-E54E-9720-D239337F8CB3}"/>
                </a:ext>
              </a:extLst>
            </p:cNvPr>
            <p:cNvGrpSpPr/>
            <p:nvPr/>
          </p:nvGrpSpPr>
          <p:grpSpPr>
            <a:xfrm>
              <a:off x="11873759" y="5243327"/>
              <a:ext cx="7845476" cy="6569429"/>
              <a:chOff x="11873759" y="5243327"/>
              <a:chExt cx="7845476" cy="656942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F30881F-552C-7C45-8EA9-D54DAA824562}"/>
                  </a:ext>
                </a:extLst>
              </p:cNvPr>
              <p:cNvGrpSpPr/>
              <p:nvPr/>
            </p:nvGrpSpPr>
            <p:grpSpPr>
              <a:xfrm>
                <a:off x="11873759" y="5243327"/>
                <a:ext cx="7845476" cy="1614673"/>
                <a:chOff x="1857909" y="6115350"/>
                <a:chExt cx="7845476" cy="161467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0FFA2548-19EC-714D-A6B8-63F97C274CF9}"/>
                    </a:ext>
                  </a:extLst>
                </p:cNvPr>
                <p:cNvGrpSpPr/>
                <p:nvPr/>
              </p:nvGrpSpPr>
              <p:grpSpPr>
                <a:xfrm>
                  <a:off x="1857909" y="6252963"/>
                  <a:ext cx="614358" cy="614356"/>
                  <a:chOff x="1636851" y="6031904"/>
                  <a:chExt cx="1056473" cy="1056473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FE3A45D-2A4E-4C43-BAF8-6B5528BA9288}"/>
                      </a:ext>
                    </a:extLst>
                  </p:cNvPr>
                  <p:cNvGrpSpPr/>
                  <p:nvPr/>
                </p:nvGrpSpPr>
                <p:grpSpPr>
                  <a:xfrm>
                    <a:off x="1948126" y="6508181"/>
                    <a:ext cx="562886" cy="299716"/>
                    <a:chOff x="3082436" y="1989275"/>
                    <a:chExt cx="3644331" cy="1940468"/>
                  </a:xfrm>
                  <a:solidFill>
                    <a:schemeClr val="accent1"/>
                  </a:solidFill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C68E8344-5BAA-944E-8E3B-68A99DE36D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2403909" y="2667802"/>
                      <a:ext cx="1940468" cy="583413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AFA5951-E5B8-1444-B387-4EAD9911995E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3116669" y="2074002"/>
                      <a:ext cx="3610098" cy="58751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</p:grpSp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B96FC612-BAA5-F44A-94E5-9F4D8647434A}"/>
                      </a:ext>
                    </a:extLst>
                  </p:cNvPr>
                  <p:cNvSpPr/>
                  <p:nvPr/>
                </p:nvSpPr>
                <p:spPr>
                  <a:xfrm>
                    <a:off x="1636851" y="6031904"/>
                    <a:ext cx="1056473" cy="1056473"/>
                  </a:xfrm>
                  <a:prstGeom prst="ellipse">
                    <a:avLst/>
                  </a:prstGeom>
                  <a:noFill/>
                  <a:ln w="508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ED93313-D755-6A4B-B679-331EB0646C3C}"/>
                    </a:ext>
                  </a:extLst>
                </p:cNvPr>
                <p:cNvSpPr txBox="1"/>
                <p:nvPr/>
              </p:nvSpPr>
              <p:spPr>
                <a:xfrm>
                  <a:off x="2831221" y="6115350"/>
                  <a:ext cx="6872164" cy="161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it in the right.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7C13146-F496-BA4C-83D5-969C5D70839E}"/>
                  </a:ext>
                </a:extLst>
              </p:cNvPr>
              <p:cNvGrpSpPr/>
              <p:nvPr/>
            </p:nvGrpSpPr>
            <p:grpSpPr>
              <a:xfrm>
                <a:off x="11873759" y="7720705"/>
                <a:ext cx="7845476" cy="1614673"/>
                <a:chOff x="1857909" y="6115350"/>
                <a:chExt cx="7845476" cy="1614673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9D41B18-585A-B74B-93AC-96EFDAF81977}"/>
                    </a:ext>
                  </a:extLst>
                </p:cNvPr>
                <p:cNvGrpSpPr/>
                <p:nvPr/>
              </p:nvGrpSpPr>
              <p:grpSpPr>
                <a:xfrm>
                  <a:off x="1857909" y="6252963"/>
                  <a:ext cx="614358" cy="614356"/>
                  <a:chOff x="1636851" y="6031904"/>
                  <a:chExt cx="1056473" cy="1056473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828EECF2-5F51-FF4D-B4E7-36E3BE5E4B5B}"/>
                      </a:ext>
                    </a:extLst>
                  </p:cNvPr>
                  <p:cNvGrpSpPr/>
                  <p:nvPr/>
                </p:nvGrpSpPr>
                <p:grpSpPr>
                  <a:xfrm>
                    <a:off x="1948126" y="6508181"/>
                    <a:ext cx="562886" cy="299716"/>
                    <a:chOff x="3082436" y="1989275"/>
                    <a:chExt cx="3644331" cy="1940468"/>
                  </a:xfrm>
                  <a:solidFill>
                    <a:schemeClr val="accent1"/>
                  </a:solidFill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6BFF827A-B4A4-0D41-8A8D-E81BB46D0E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2403909" y="2667802"/>
                      <a:ext cx="1940468" cy="583413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91A2A206-A712-2145-9D19-57E38265446A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3116669" y="2074002"/>
                      <a:ext cx="3610098" cy="58751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</p:grp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DE7A3A8-57E2-4D42-B116-4C0810288F28}"/>
                      </a:ext>
                    </a:extLst>
                  </p:cNvPr>
                  <p:cNvSpPr/>
                  <p:nvPr/>
                </p:nvSpPr>
                <p:spPr>
                  <a:xfrm>
                    <a:off x="1636851" y="6031904"/>
                    <a:ext cx="1056473" cy="1056473"/>
                  </a:xfrm>
                  <a:prstGeom prst="ellipse">
                    <a:avLst/>
                  </a:prstGeom>
                  <a:noFill/>
                  <a:ln w="508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8B57114-3212-AF40-BCFB-D0EBC5FA45CD}"/>
                    </a:ext>
                  </a:extLst>
                </p:cNvPr>
                <p:cNvSpPr txBox="1"/>
                <p:nvPr/>
              </p:nvSpPr>
              <p:spPr>
                <a:xfrm>
                  <a:off x="2831221" y="6115350"/>
                  <a:ext cx="6872164" cy="161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it in the right.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115E46A-71CE-7946-BBCE-D006175CC388}"/>
                  </a:ext>
                </a:extLst>
              </p:cNvPr>
              <p:cNvGrpSpPr/>
              <p:nvPr/>
            </p:nvGrpSpPr>
            <p:grpSpPr>
              <a:xfrm>
                <a:off x="11873759" y="10198083"/>
                <a:ext cx="7845476" cy="1614673"/>
                <a:chOff x="1857909" y="6115350"/>
                <a:chExt cx="7845476" cy="161467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B43796C-E253-3D4A-A540-6DEE6B31E554}"/>
                    </a:ext>
                  </a:extLst>
                </p:cNvPr>
                <p:cNvGrpSpPr/>
                <p:nvPr/>
              </p:nvGrpSpPr>
              <p:grpSpPr>
                <a:xfrm>
                  <a:off x="1857909" y="6252963"/>
                  <a:ext cx="614358" cy="614356"/>
                  <a:chOff x="1636851" y="6031904"/>
                  <a:chExt cx="1056473" cy="1056473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DC08319D-3DF4-1840-9E02-BCE46D74D835}"/>
                      </a:ext>
                    </a:extLst>
                  </p:cNvPr>
                  <p:cNvGrpSpPr/>
                  <p:nvPr/>
                </p:nvGrpSpPr>
                <p:grpSpPr>
                  <a:xfrm>
                    <a:off x="1948126" y="6508181"/>
                    <a:ext cx="562886" cy="299716"/>
                    <a:chOff x="3082436" y="1989275"/>
                    <a:chExt cx="3644331" cy="1940468"/>
                  </a:xfrm>
                  <a:solidFill>
                    <a:schemeClr val="accent1"/>
                  </a:solidFill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7C3892A7-3962-0445-8886-4801E49E255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2403909" y="2667802"/>
                      <a:ext cx="1940468" cy="583413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BD9E0B0F-B7C5-A142-BB47-EBA0FBD41A04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3116669" y="2074002"/>
                      <a:ext cx="3610098" cy="58751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</p:grp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2E8C3F79-97D7-6D49-B915-15E2FD1ADD2D}"/>
                      </a:ext>
                    </a:extLst>
                  </p:cNvPr>
                  <p:cNvSpPr/>
                  <p:nvPr/>
                </p:nvSpPr>
                <p:spPr>
                  <a:xfrm>
                    <a:off x="1636851" y="6031904"/>
                    <a:ext cx="1056473" cy="1056473"/>
                  </a:xfrm>
                  <a:prstGeom prst="ellipse">
                    <a:avLst/>
                  </a:prstGeom>
                  <a:noFill/>
                  <a:ln w="508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5E00955-2306-144B-9896-F94FD15E9278}"/>
                    </a:ext>
                  </a:extLst>
                </p:cNvPr>
                <p:cNvSpPr txBox="1"/>
                <p:nvPr/>
              </p:nvSpPr>
              <p:spPr>
                <a:xfrm>
                  <a:off x="2831221" y="6115350"/>
                  <a:ext cx="6872164" cy="161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it in the right.</a:t>
                  </a:r>
                </a:p>
              </p:txBody>
            </p:sp>
          </p:grp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A742E9-928A-A348-A1A6-2BDF579C8D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25048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F2023-8688-1546-A685-FF79D37F4F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226D9-DCD9-DD43-8783-D3C5814A296A}"/>
              </a:ext>
            </a:extLst>
          </p:cNvPr>
          <p:cNvSpPr/>
          <p:nvPr/>
        </p:nvSpPr>
        <p:spPr>
          <a:xfrm>
            <a:off x="0" y="0"/>
            <a:ext cx="24377650" cy="916107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3C99D-F4B4-5845-AAD6-6BC3ACEFE820}"/>
              </a:ext>
            </a:extLst>
          </p:cNvPr>
          <p:cNvSpPr txBox="1"/>
          <p:nvPr/>
        </p:nvSpPr>
        <p:spPr>
          <a:xfrm>
            <a:off x="15140100" y="4671881"/>
            <a:ext cx="673905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D9A72-9480-6B45-AD55-B7F94298487B}"/>
              </a:ext>
            </a:extLst>
          </p:cNvPr>
          <p:cNvGrpSpPr/>
          <p:nvPr/>
        </p:nvGrpSpPr>
        <p:grpSpPr>
          <a:xfrm>
            <a:off x="1636851" y="1829097"/>
            <a:ext cx="8263614" cy="2214464"/>
            <a:chOff x="1636851" y="1663262"/>
            <a:chExt cx="8263614" cy="2214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DC537A-6F86-454F-B443-96BBEF694CAC}"/>
                </a:ext>
              </a:extLst>
            </p:cNvPr>
            <p:cNvSpPr txBox="1"/>
            <p:nvPr/>
          </p:nvSpPr>
          <p:spPr>
            <a:xfrm>
              <a:off x="1636851" y="2123400"/>
              <a:ext cx="82636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LAPTOP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6635F-83E0-3540-86BF-DBBDC8C1224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AB6573B-063F-AB4C-AD88-8BF1DC562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1106344" y="6800125"/>
            <a:ext cx="11729199" cy="74714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2F7BEC-23BD-4949-8647-E1FB124FE1D9}"/>
              </a:ext>
            </a:extLst>
          </p:cNvPr>
          <p:cNvSpPr/>
          <p:nvPr/>
        </p:nvSpPr>
        <p:spPr>
          <a:xfrm>
            <a:off x="1669507" y="10574749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A30A914-AA25-AC41-B397-029EEE66CB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835613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7CB3F39-5CDE-4143-AF21-2BAAD79382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6638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</a:t>
            </a:r>
          </a:p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MAPS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5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CFEF10D-8880-9F40-B171-1A12D4ADB779}"/>
              </a:ext>
            </a:extLst>
          </p:cNvPr>
          <p:cNvGrpSpPr/>
          <p:nvPr/>
        </p:nvGrpSpPr>
        <p:grpSpPr>
          <a:xfrm>
            <a:off x="13207999" y="5803930"/>
            <a:ext cx="9189703" cy="6007818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B0809D1-73AB-9947-8C16-091BC6AF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ABC77E70-EE0B-B84C-8E81-B464BC520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A61DF61B-9369-DB43-8DF7-8591066E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2B9C0E61-D178-AD46-9992-388AF6EF3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DCCDE61-552F-3745-80D0-CA3E1E37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36578240-8492-7E41-8A27-E907A28DC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21FF625-006F-2D43-92DC-2064574F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DD17BE50-287F-F84B-A2EF-185DBB966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0BC44273-5F27-814E-89AC-A36E8A57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1A1B75EA-6F64-6841-B886-D98347746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ED92427-92DE-C849-8AC5-B36099E6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B2F87B19-D1E3-E94A-801A-90D16C6F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E18DF8DD-E5E2-7F40-A232-5685F8225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C5F5DC6A-DCEE-FC41-9BA7-2D934A935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2F2D2592-9BD1-8D4E-9CC3-F7E0FC494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2D9A4D44-E206-9845-A976-A77CEE68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68EB9801-4FBA-0B48-A888-09EA5C7F2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91A0E033-0EFD-6348-BF1B-B7D2CF9A0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53436410-C938-3848-A2D4-69E755E0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2D6EC0F-78CA-2949-9444-67157B9A1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454492A9-60BF-B041-ACA4-62814E886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42C912BF-DECC-754D-8A69-0650B89D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F5661338-3DD7-994D-BF37-0C904E25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E586C558-8C81-F44E-B55C-A7F97BE81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F733261-E989-6C4B-AA2C-3A2CC0224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0A1F5A55-A3EE-2749-888B-42792C9E7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9521ED5-123B-DC43-8288-F820590A9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22F6618B-F197-7A4E-8A29-D1EE55749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9F3F02B2-A23C-924F-9E6C-BC32C6D7A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F349C44D-FF4E-6E4F-A203-EE26C5DA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B80FC048-BB11-284F-9517-B80C35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8926F54D-838A-B94B-ACE8-F821EA2A5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94CD1118-811D-3A4B-AC85-08078DBED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D7FA001B-0D79-9745-81E7-626AD3958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C2F7FB7-5AF2-364E-BC35-25C379DEC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428BA0C-9A81-2C4D-AAF3-29489866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08D0D4FA-1F1A-7A41-8B68-964AFFE13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E68D9344-B3A0-6346-AE0E-D2D91B9B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724C9758-479E-8046-989A-3FF04270E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D15839C-21A4-A64A-B31A-6ADE15C87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8CBDE64F-2E77-014F-A25D-2DA7BBD29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3DBCECD-7F74-824E-A58F-37591C9D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224EB961-D7F4-254E-9544-E8DD7FBD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9" name="Line 48">
              <a:extLst>
                <a:ext uri="{FF2B5EF4-FFF2-40B4-BE49-F238E27FC236}">
                  <a16:creationId xmlns:a16="http://schemas.microsoft.com/office/drawing/2014/main" id="{23D48F7F-012E-4B4A-BB58-3F69C11DD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0" name="Line 49">
              <a:extLst>
                <a:ext uri="{FF2B5EF4-FFF2-40B4-BE49-F238E27FC236}">
                  <a16:creationId xmlns:a16="http://schemas.microsoft.com/office/drawing/2014/main" id="{636A3B13-7BB2-9C49-B82D-F36B7CE6C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id="{E3342CCD-A48D-D946-BC80-9928C3267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id="{D99599DC-D331-104D-972E-9EE5B15E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id="{613D5AD7-3190-7045-8943-E09A5746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4" name="Freeform 53">
              <a:extLst>
                <a:ext uri="{FF2B5EF4-FFF2-40B4-BE49-F238E27FC236}">
                  <a16:creationId xmlns:a16="http://schemas.microsoft.com/office/drawing/2014/main" id="{ECE32D2C-4DBC-724C-93B9-486890CC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5" name="Freeform 54">
              <a:extLst>
                <a:ext uri="{FF2B5EF4-FFF2-40B4-BE49-F238E27FC236}">
                  <a16:creationId xmlns:a16="http://schemas.microsoft.com/office/drawing/2014/main" id="{A82A7321-6864-724B-8727-99DE10E49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6" name="Freeform 55">
              <a:extLst>
                <a:ext uri="{FF2B5EF4-FFF2-40B4-BE49-F238E27FC236}">
                  <a16:creationId xmlns:a16="http://schemas.microsoft.com/office/drawing/2014/main" id="{F1A4E117-DEE9-674A-8D5A-3F65169D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4E90091-402D-154E-AC78-EBDE73C0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CBF7A6D-B256-DE4A-A373-FDC3D48D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2214464"/>
            <a:chOff x="7861505" y="1407238"/>
            <a:chExt cx="6766115" cy="221446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UNITED ESTATES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613768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6957A-2D98-2A4C-A09A-AAB90E37A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20027"/>
              </p:ext>
            </p:extLst>
          </p:nvPr>
        </p:nvGraphicFramePr>
        <p:xfrm>
          <a:off x="12502662" y="2657576"/>
          <a:ext cx="10062880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9A56EE1B-BB71-694F-9D03-2794130D545B}"/>
              </a:ext>
            </a:extLst>
          </p:cNvPr>
          <p:cNvSpPr/>
          <p:nvPr/>
        </p:nvSpPr>
        <p:spPr>
          <a:xfrm>
            <a:off x="12693567" y="2076539"/>
            <a:ext cx="5439926" cy="66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WRITE 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21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4726013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CANADA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4758670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0630EB-198D-2B44-820D-CEB272FF8C69}"/>
              </a:ext>
            </a:extLst>
          </p:cNvPr>
          <p:cNvGrpSpPr/>
          <p:nvPr/>
        </p:nvGrpSpPr>
        <p:grpSpPr>
          <a:xfrm>
            <a:off x="2125945" y="2076539"/>
            <a:ext cx="10062880" cy="2370713"/>
            <a:chOff x="12502662" y="2076539"/>
            <a:chExt cx="10062880" cy="237071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E6957A-2D98-2A4C-A09A-AAB90E37A1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49395501"/>
                </p:ext>
              </p:extLst>
            </p:nvPr>
          </p:nvGraphicFramePr>
          <p:xfrm>
            <a:off x="12502662" y="2657576"/>
            <a:ext cx="10062880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56EE1B-BB71-694F-9D03-2794130D545B}"/>
                </a:ext>
              </a:extLst>
            </p:cNvPr>
            <p:cNvSpPr/>
            <p:nvPr/>
          </p:nvSpPr>
          <p:spPr>
            <a:xfrm>
              <a:off x="12693567" y="2076539"/>
              <a:ext cx="5439926" cy="665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14" name="Group 4">
            <a:extLst>
              <a:ext uri="{FF2B5EF4-FFF2-40B4-BE49-F238E27FC236}">
                <a16:creationId xmlns:a16="http://schemas.microsoft.com/office/drawing/2014/main" id="{61F14F41-F300-934A-9F04-8ECCDDEDCC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18557" y="6003233"/>
            <a:ext cx="8573879" cy="6166225"/>
            <a:chOff x="-9" y="5"/>
            <a:chExt cx="5769" cy="4314"/>
          </a:xfrm>
          <a:solidFill>
            <a:srgbClr val="F2F2F2"/>
          </a:solidFill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6755542B-92A4-9241-A7E9-83EB95E08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03B08383-AEA5-6946-BBA0-61BB277A2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C8D14F68-2BA4-1A4E-BE3C-6515D1B2C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4CC37003-1791-FC42-8911-BB9BBC460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28AEAB67-6565-024E-9253-D2D805B88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94A496A9-D4CD-5643-8E00-159D253FD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A12270BF-6FB7-024F-A291-09843935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151CD537-2FD7-E94E-A60A-7636168D3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DB2C01B6-72F2-4D42-BFDA-C4F138A6E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E35A6F7E-1928-0E4D-99ED-4EC30785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55F2CD28-87B3-3E4C-8E5F-9E631F69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A136496C-CD3A-9C49-9010-57AC69448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966BDBAE-D31C-C14B-9F78-5B812EF82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17A5CF7F-40BA-D54F-BE5D-DEF1CE442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56B79B17-2E9D-174A-97AC-42C06816E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EBCEE545-9F63-AE40-B8EE-0F016CAC2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B9BDEABC-E8AE-6647-BF44-C48F71BE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EBA62638-40F8-DC4B-A297-1897A2E38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9E56A79D-2CC7-D243-8D4C-0FEAF4AC1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A7850FCD-E8BC-D342-9194-96CC5784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CB35BF2B-09D3-0D4D-BD06-E217F2E1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B3C2A0BE-5C1C-A042-AE3D-FCFE63666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4801D239-C28B-C44F-83A7-416E03B4B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7EFEB1B2-CA0A-814C-A284-F805A6CF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AEEB8DC9-74FB-764E-A251-6B708F3A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DAD4DE34-B4D5-5545-86A6-53642A8BA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2FB555CA-961F-2C45-A477-A299DF612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0C8DE846-1B02-9947-8C3E-FD35B34EB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33">
              <a:extLst>
                <a:ext uri="{FF2B5EF4-FFF2-40B4-BE49-F238E27FC236}">
                  <a16:creationId xmlns:a16="http://schemas.microsoft.com/office/drawing/2014/main" id="{B4F97C6A-E178-9B42-8B22-934D14602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id="{3EE7C21B-CF6C-B24C-B96F-E16ACCE0B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35">
              <a:extLst>
                <a:ext uri="{FF2B5EF4-FFF2-40B4-BE49-F238E27FC236}">
                  <a16:creationId xmlns:a16="http://schemas.microsoft.com/office/drawing/2014/main" id="{AB863C9D-63BD-CE48-BC00-57AB207C4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1553A07A-1D8C-8548-81EA-13D4FA20B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DB8A03EE-0463-9148-9E3A-805D7735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38">
              <a:extLst>
                <a:ext uri="{FF2B5EF4-FFF2-40B4-BE49-F238E27FC236}">
                  <a16:creationId xmlns:a16="http://schemas.microsoft.com/office/drawing/2014/main" id="{D1F8BC54-4530-2D47-A8A1-C9A324A86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048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SPAIN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569381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6957A-2D98-2A4C-A09A-AAB90E37A174}"/>
              </a:ext>
            </a:extLst>
          </p:cNvPr>
          <p:cNvGraphicFramePr/>
          <p:nvPr/>
        </p:nvGraphicFramePr>
        <p:xfrm>
          <a:off x="12502662" y="2657576"/>
          <a:ext cx="10062880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9A56EE1B-BB71-694F-9D03-2794130D545B}"/>
              </a:ext>
            </a:extLst>
          </p:cNvPr>
          <p:cNvSpPr/>
          <p:nvPr/>
        </p:nvSpPr>
        <p:spPr>
          <a:xfrm>
            <a:off x="12693567" y="2076539"/>
            <a:ext cx="5439926" cy="66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WRITE 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14C0A6-C611-3C4B-9424-F29ED1375E76}"/>
              </a:ext>
            </a:extLst>
          </p:cNvPr>
          <p:cNvGrpSpPr/>
          <p:nvPr/>
        </p:nvGrpSpPr>
        <p:grpSpPr>
          <a:xfrm>
            <a:off x="12188825" y="5591003"/>
            <a:ext cx="9637505" cy="6837937"/>
            <a:chOff x="9708784" y="2997891"/>
            <a:chExt cx="13564358" cy="9624094"/>
          </a:xfrm>
          <a:solidFill>
            <a:srgbClr val="F2F2F2"/>
          </a:solidFill>
        </p:grpSpPr>
        <p:sp>
          <p:nvSpPr>
            <p:cNvPr id="46" name="Freeform 149">
              <a:extLst>
                <a:ext uri="{FF2B5EF4-FFF2-40B4-BE49-F238E27FC236}">
                  <a16:creationId xmlns:a16="http://schemas.microsoft.com/office/drawing/2014/main" id="{2A08D6D8-DC12-CE4F-A7D6-7289A3B20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150">
              <a:extLst>
                <a:ext uri="{FF2B5EF4-FFF2-40B4-BE49-F238E27FC236}">
                  <a16:creationId xmlns:a16="http://schemas.microsoft.com/office/drawing/2014/main" id="{5FB89B47-73B1-2E40-BE80-B5475FA2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151">
              <a:extLst>
                <a:ext uri="{FF2B5EF4-FFF2-40B4-BE49-F238E27FC236}">
                  <a16:creationId xmlns:a16="http://schemas.microsoft.com/office/drawing/2014/main" id="{5A8A15A6-DC91-AE44-9391-157EDD8E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152">
              <a:extLst>
                <a:ext uri="{FF2B5EF4-FFF2-40B4-BE49-F238E27FC236}">
                  <a16:creationId xmlns:a16="http://schemas.microsoft.com/office/drawing/2014/main" id="{FD2BED4B-F1A6-CB46-88D9-F358C23D1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153">
              <a:extLst>
                <a:ext uri="{FF2B5EF4-FFF2-40B4-BE49-F238E27FC236}">
                  <a16:creationId xmlns:a16="http://schemas.microsoft.com/office/drawing/2014/main" id="{1B338D94-CA1C-F14D-BEAE-2687C2715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54">
              <a:extLst>
                <a:ext uri="{FF2B5EF4-FFF2-40B4-BE49-F238E27FC236}">
                  <a16:creationId xmlns:a16="http://schemas.microsoft.com/office/drawing/2014/main" id="{A0DC7287-5D48-E349-A449-19E52278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155">
              <a:extLst>
                <a:ext uri="{FF2B5EF4-FFF2-40B4-BE49-F238E27FC236}">
                  <a16:creationId xmlns:a16="http://schemas.microsoft.com/office/drawing/2014/main" id="{58485768-7B74-4B49-A328-123AFB3B7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156">
              <a:extLst>
                <a:ext uri="{FF2B5EF4-FFF2-40B4-BE49-F238E27FC236}">
                  <a16:creationId xmlns:a16="http://schemas.microsoft.com/office/drawing/2014/main" id="{1C0B81E9-872E-6948-84E2-3178AB70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157">
              <a:extLst>
                <a:ext uri="{FF2B5EF4-FFF2-40B4-BE49-F238E27FC236}">
                  <a16:creationId xmlns:a16="http://schemas.microsoft.com/office/drawing/2014/main" id="{91E19E4E-F850-184E-9094-E1D7A591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158">
              <a:extLst>
                <a:ext uri="{FF2B5EF4-FFF2-40B4-BE49-F238E27FC236}">
                  <a16:creationId xmlns:a16="http://schemas.microsoft.com/office/drawing/2014/main" id="{EC2FEC6E-B252-094B-9B00-CA65F074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159">
              <a:extLst>
                <a:ext uri="{FF2B5EF4-FFF2-40B4-BE49-F238E27FC236}">
                  <a16:creationId xmlns:a16="http://schemas.microsoft.com/office/drawing/2014/main" id="{78349738-49BD-9B4E-8CE9-0662014F0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160">
              <a:extLst>
                <a:ext uri="{FF2B5EF4-FFF2-40B4-BE49-F238E27FC236}">
                  <a16:creationId xmlns:a16="http://schemas.microsoft.com/office/drawing/2014/main" id="{201D632D-4E04-C243-A24B-FB924AB3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161">
              <a:extLst>
                <a:ext uri="{FF2B5EF4-FFF2-40B4-BE49-F238E27FC236}">
                  <a16:creationId xmlns:a16="http://schemas.microsoft.com/office/drawing/2014/main" id="{B9E32691-D8B3-9C40-9402-238C59A0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162">
              <a:extLst>
                <a:ext uri="{FF2B5EF4-FFF2-40B4-BE49-F238E27FC236}">
                  <a16:creationId xmlns:a16="http://schemas.microsoft.com/office/drawing/2014/main" id="{472087EC-F761-4D4A-BB52-D54D580E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163">
              <a:extLst>
                <a:ext uri="{FF2B5EF4-FFF2-40B4-BE49-F238E27FC236}">
                  <a16:creationId xmlns:a16="http://schemas.microsoft.com/office/drawing/2014/main" id="{A4CE224D-0867-3946-8EC0-15859821E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164">
              <a:extLst>
                <a:ext uri="{FF2B5EF4-FFF2-40B4-BE49-F238E27FC236}">
                  <a16:creationId xmlns:a16="http://schemas.microsoft.com/office/drawing/2014/main" id="{5B1A46FC-4337-C647-A8C9-9060A156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165">
              <a:extLst>
                <a:ext uri="{FF2B5EF4-FFF2-40B4-BE49-F238E27FC236}">
                  <a16:creationId xmlns:a16="http://schemas.microsoft.com/office/drawing/2014/main" id="{BBD06084-D9AD-C147-A48B-64E1E122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527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4726013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CANADA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4758670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0630EB-198D-2B44-820D-CEB272FF8C69}"/>
              </a:ext>
            </a:extLst>
          </p:cNvPr>
          <p:cNvGrpSpPr/>
          <p:nvPr/>
        </p:nvGrpSpPr>
        <p:grpSpPr>
          <a:xfrm>
            <a:off x="2125945" y="2076539"/>
            <a:ext cx="10062880" cy="2370713"/>
            <a:chOff x="12502662" y="2076539"/>
            <a:chExt cx="10062880" cy="237071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E6957A-2D98-2A4C-A09A-AAB90E37A174}"/>
                </a:ext>
              </a:extLst>
            </p:cNvPr>
            <p:cNvGraphicFramePr/>
            <p:nvPr/>
          </p:nvGraphicFramePr>
          <p:xfrm>
            <a:off x="12502662" y="2657576"/>
            <a:ext cx="10062880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56EE1B-BB71-694F-9D03-2794130D545B}"/>
                </a:ext>
              </a:extLst>
            </p:cNvPr>
            <p:cNvSpPr/>
            <p:nvPr/>
          </p:nvSpPr>
          <p:spPr>
            <a:xfrm>
              <a:off x="12693567" y="2076539"/>
              <a:ext cx="5439926" cy="665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9774B8-0DEE-864A-851E-1CE31F63DD8D}"/>
              </a:ext>
            </a:extLst>
          </p:cNvPr>
          <p:cNvGrpSpPr/>
          <p:nvPr/>
        </p:nvGrpSpPr>
        <p:grpSpPr>
          <a:xfrm>
            <a:off x="2316850" y="5678729"/>
            <a:ext cx="9861680" cy="6662485"/>
            <a:chOff x="13017546" y="3273350"/>
            <a:chExt cx="10283367" cy="6947373"/>
          </a:xfrm>
          <a:solidFill>
            <a:srgbClr val="F2F2F2"/>
          </a:solidFill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0B952926-1323-7943-A979-673C5707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D3F2D505-171C-2C48-87C2-566807DF5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2265F6E-CD27-A643-9C7D-E4FC5D84D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C9D74315-5DB5-E84E-8D4D-98E528B8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54682A5E-3BCD-4D40-BEA2-FF6988AE2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14FD03C-F29B-8349-B416-A0D0B9A0C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BEFA880C-DEE4-6849-AF75-8EC151B2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0517AB5-27EE-8F4F-AC95-9C3F2857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B9A21CC-9614-794F-B7E7-884FA0B8E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040585E-1971-6147-8E56-0D4FE62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B2AE4E0-F573-8543-B5C8-641745024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B43176-EA87-FB41-9527-C5BAE096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D13D88-31A5-3940-876B-1DF8F3E84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304078F-0B04-ED4F-8655-BADCDEDF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7641966-959A-444A-9607-24271ACB4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DD68F3D-F7FA-6147-BACF-013A50582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1679C78-4AEF-6A49-83DF-1A23AF04A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A51836A-4734-434B-A25F-87F7A6F45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4E56B00-EE45-334A-9D48-6A344EAB1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03711DC-B615-D24C-BE08-12E470A5FF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BB9431B-6111-7E41-8988-C7F2B4368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F647869-D567-9743-8906-3E56B7A16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987DA43-42B5-AA47-A224-993DA2670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CB0C884-E828-AA44-A65E-4A0ACF623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1820134-CD28-A44D-88DF-0043CF94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3E21BD0-FB61-F544-A84C-90055A81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748EF5E-B558-F240-9BBF-F3305D513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D54E0EF-A74F-FE41-B794-EAF0A896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9D95801-3D5A-C74D-97BC-AC7CC58C4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CFDC3F4-7CFC-254C-947B-AD3AB1F3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0A1BAAD8-4879-E046-826A-C2BE79FB8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A667079-DA60-E649-A73D-D250510AD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A59021B7-A628-9E46-8471-3B4EC9604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2BAE9A0-524D-6B4A-BCA8-D395BEA42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B246080-4A06-2040-9BAA-213DF97A0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A34254D-6E48-174B-9CC4-1418DDD3D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DB816D3-4A3A-4248-AB96-C9BF278E0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1FCE948-FDDB-874C-89C1-71C47E5B7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66FAD00-CAE9-5245-9261-1FE7EE081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1924777-FE04-AD40-8CA8-885918A3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B4AF851E-6B1C-9D44-8F93-75259A46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3E49504-FB93-234E-9B59-A26007031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0DB426E-9867-6549-82F1-9F81A8E06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D2916B41-479D-3542-A34D-52253D171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AEE632E-94FE-014B-9528-7D75728A3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62DCFE7-3A59-C649-A4E8-BBB563988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01B740F-61A0-1D40-8727-3E837BCB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23B3F34-AFEF-2748-9196-1F5185F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0F98067-177C-D948-8D5B-4047BE518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854B592-CBF0-1848-A4D1-A6C798BA8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8051B27-ED6A-5D4D-9838-5F701AD0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4226418-6D1D-0945-B348-FD6DA41C9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D4092F4-0451-5242-B9E7-4B8719F67E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09CC7D4-8F86-AE47-ABCB-4A564967C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6761FC7-37C7-EB4E-AE0A-B15BE5540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AC9557E-3FD7-7449-B059-CEC649591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758768F-DD4D-2340-BF52-BB46B7FEB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BDD848B-3A2E-7E48-87AE-AC4332A93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413EBB0-9492-5A41-9C35-A0534F009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6FE1524-15E5-0645-9B54-FA9F6A890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86FF4E2-893C-844B-8D41-46C3E947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73">
              <a:extLst>
                <a:ext uri="{FF2B5EF4-FFF2-40B4-BE49-F238E27FC236}">
                  <a16:creationId xmlns:a16="http://schemas.microsoft.com/office/drawing/2014/main" id="{8CFAF0B4-74AD-884F-B5D0-A589B3B5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74">
              <a:extLst>
                <a:ext uri="{FF2B5EF4-FFF2-40B4-BE49-F238E27FC236}">
                  <a16:creationId xmlns:a16="http://schemas.microsoft.com/office/drawing/2014/main" id="{42816F4B-916D-3847-9DA4-420ACC507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75">
              <a:extLst>
                <a:ext uri="{FF2B5EF4-FFF2-40B4-BE49-F238E27FC236}">
                  <a16:creationId xmlns:a16="http://schemas.microsoft.com/office/drawing/2014/main" id="{5861C5F5-3238-524E-85D0-6719B52BF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76">
              <a:extLst>
                <a:ext uri="{FF2B5EF4-FFF2-40B4-BE49-F238E27FC236}">
                  <a16:creationId xmlns:a16="http://schemas.microsoft.com/office/drawing/2014/main" id="{5B125B8C-231F-3045-A993-BD8D8520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77">
              <a:extLst>
                <a:ext uri="{FF2B5EF4-FFF2-40B4-BE49-F238E27FC236}">
                  <a16:creationId xmlns:a16="http://schemas.microsoft.com/office/drawing/2014/main" id="{838CB58C-2C0C-CD4B-9682-295502A34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78">
              <a:extLst>
                <a:ext uri="{FF2B5EF4-FFF2-40B4-BE49-F238E27FC236}">
                  <a16:creationId xmlns:a16="http://schemas.microsoft.com/office/drawing/2014/main" id="{DD62C299-4476-E84F-AF98-FBEFEC403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79">
              <a:extLst>
                <a:ext uri="{FF2B5EF4-FFF2-40B4-BE49-F238E27FC236}">
                  <a16:creationId xmlns:a16="http://schemas.microsoft.com/office/drawing/2014/main" id="{7DC6FF0E-8A5A-E24E-99D4-630E6F52F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80">
              <a:extLst>
                <a:ext uri="{FF2B5EF4-FFF2-40B4-BE49-F238E27FC236}">
                  <a16:creationId xmlns:a16="http://schemas.microsoft.com/office/drawing/2014/main" id="{BFEBDFFA-0CDD-7545-8FA0-0760EA492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81">
              <a:extLst>
                <a:ext uri="{FF2B5EF4-FFF2-40B4-BE49-F238E27FC236}">
                  <a16:creationId xmlns:a16="http://schemas.microsoft.com/office/drawing/2014/main" id="{09B671CF-85C5-CC40-A997-9ABA2A00E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83">
              <a:extLst>
                <a:ext uri="{FF2B5EF4-FFF2-40B4-BE49-F238E27FC236}">
                  <a16:creationId xmlns:a16="http://schemas.microsoft.com/office/drawing/2014/main" id="{6D7DBCA7-CC27-494D-92F8-3490D0B9D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86">
              <a:extLst>
                <a:ext uri="{FF2B5EF4-FFF2-40B4-BE49-F238E27FC236}">
                  <a16:creationId xmlns:a16="http://schemas.microsoft.com/office/drawing/2014/main" id="{01994A15-33A9-AB40-9B40-7BA0621E7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88">
              <a:extLst>
                <a:ext uri="{FF2B5EF4-FFF2-40B4-BE49-F238E27FC236}">
                  <a16:creationId xmlns:a16="http://schemas.microsoft.com/office/drawing/2014/main" id="{5FD72192-16D5-2D47-A09A-8D7171AC0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90">
              <a:extLst>
                <a:ext uri="{FF2B5EF4-FFF2-40B4-BE49-F238E27FC236}">
                  <a16:creationId xmlns:a16="http://schemas.microsoft.com/office/drawing/2014/main" id="{FA6701A6-76C7-A740-B1D3-C33F36F28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92">
              <a:extLst>
                <a:ext uri="{FF2B5EF4-FFF2-40B4-BE49-F238E27FC236}">
                  <a16:creationId xmlns:a16="http://schemas.microsoft.com/office/drawing/2014/main" id="{4CEFF179-4E24-FF48-B901-9EB8528A4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1EF16F92-3A30-E64B-B4D9-73E98CBBB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66">
              <a:extLst>
                <a:ext uri="{FF2B5EF4-FFF2-40B4-BE49-F238E27FC236}">
                  <a16:creationId xmlns:a16="http://schemas.microsoft.com/office/drawing/2014/main" id="{05C5BDA4-A81F-8C4F-9F2E-5E616A735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26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6A3FECB-8807-264E-8D46-476598970DB3}"/>
              </a:ext>
            </a:extLst>
          </p:cNvPr>
          <p:cNvGrpSpPr/>
          <p:nvPr/>
        </p:nvGrpSpPr>
        <p:grpSpPr>
          <a:xfrm>
            <a:off x="3085010" y="9056942"/>
            <a:ext cx="4985520" cy="2219069"/>
            <a:chOff x="1694207" y="8259251"/>
            <a:chExt cx="4985520" cy="22190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ED4E2-ADA9-214D-874D-66FC1FC6A498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A15211-6B26-6149-97C6-585DBA28995E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FOUR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DDAB6-C4F9-CF4A-818F-17A7434ADA14}"/>
              </a:ext>
            </a:extLst>
          </p:cNvPr>
          <p:cNvCxnSpPr>
            <a:cxnSpLocks/>
          </p:cNvCxnSpPr>
          <p:nvPr/>
        </p:nvCxnSpPr>
        <p:spPr>
          <a:xfrm>
            <a:off x="0" y="8095773"/>
            <a:ext cx="199091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0FDADA-B78E-3F4D-A9CB-7F4ADC33636C}"/>
              </a:ext>
            </a:extLst>
          </p:cNvPr>
          <p:cNvSpPr/>
          <p:nvPr/>
        </p:nvSpPr>
        <p:spPr>
          <a:xfrm>
            <a:off x="3085010" y="5542888"/>
            <a:ext cx="2630224" cy="2630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9A93E-3043-0843-8577-6015A19317B9}"/>
              </a:ext>
            </a:extLst>
          </p:cNvPr>
          <p:cNvSpPr/>
          <p:nvPr/>
        </p:nvSpPr>
        <p:spPr>
          <a:xfrm>
            <a:off x="10181956" y="5542888"/>
            <a:ext cx="2630224" cy="2630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D2E75B-FDE3-CA4C-81B3-63B417509791}"/>
              </a:ext>
            </a:extLst>
          </p:cNvPr>
          <p:cNvSpPr/>
          <p:nvPr/>
        </p:nvSpPr>
        <p:spPr>
          <a:xfrm>
            <a:off x="17278902" y="5542888"/>
            <a:ext cx="2630224" cy="26302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86625-B468-FB47-A6A7-9623EA3FC189}"/>
              </a:ext>
            </a:extLst>
          </p:cNvPr>
          <p:cNvSpPr txBox="1"/>
          <p:nvPr/>
        </p:nvSpPr>
        <p:spPr>
          <a:xfrm>
            <a:off x="3451430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3CD37-C905-6F4C-8628-51F28E1C5473}"/>
              </a:ext>
            </a:extLst>
          </p:cNvPr>
          <p:cNvSpPr txBox="1"/>
          <p:nvPr/>
        </p:nvSpPr>
        <p:spPr>
          <a:xfrm>
            <a:off x="10548376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5E11F-7866-624C-9F27-6E03FBD90243}"/>
              </a:ext>
            </a:extLst>
          </p:cNvPr>
          <p:cNvSpPr txBox="1"/>
          <p:nvPr/>
        </p:nvSpPr>
        <p:spPr>
          <a:xfrm>
            <a:off x="17645322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2019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FE4BB6-BA7A-E34A-9E1C-45C4E5CC55A4}"/>
              </a:ext>
            </a:extLst>
          </p:cNvPr>
          <p:cNvGrpSpPr/>
          <p:nvPr/>
        </p:nvGrpSpPr>
        <p:grpSpPr>
          <a:xfrm>
            <a:off x="10181956" y="9056942"/>
            <a:ext cx="4985520" cy="2219069"/>
            <a:chOff x="1694207" y="8259251"/>
            <a:chExt cx="4985520" cy="22190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4EB56F-0EC6-DE49-956E-96435F788980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73F241-8264-0749-8C7B-58F9525D0E8B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FIVE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DAB7EA-AB90-4B4D-B2D9-AFD1ECFCBB97}"/>
              </a:ext>
            </a:extLst>
          </p:cNvPr>
          <p:cNvGrpSpPr/>
          <p:nvPr/>
        </p:nvGrpSpPr>
        <p:grpSpPr>
          <a:xfrm>
            <a:off x="17278902" y="9056942"/>
            <a:ext cx="4985520" cy="2219069"/>
            <a:chOff x="1694207" y="8259251"/>
            <a:chExt cx="4985520" cy="221906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5D50B8-BBF2-1549-82C1-195448814087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FA90CE-EB93-5140-84B8-5FA782B40E09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SIX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C0D0DA-1664-A24E-A1F2-2E7490BD2C38}"/>
              </a:ext>
            </a:extLst>
          </p:cNvPr>
          <p:cNvSpPr txBox="1"/>
          <p:nvPr/>
        </p:nvSpPr>
        <p:spPr>
          <a:xfrm>
            <a:off x="3085008" y="2062682"/>
            <a:ext cx="19179413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to get your company’s name out there, you need to make sure you promote it in the right place. </a:t>
            </a:r>
          </a:p>
        </p:txBody>
      </p:sp>
    </p:spTree>
    <p:extLst>
      <p:ext uri="{BB962C8B-B14F-4D97-AF65-F5344CB8AC3E}">
        <p14:creationId xmlns:p14="http://schemas.microsoft.com/office/powerpoint/2010/main" val="3227975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GERMANY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569381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6957A-2D98-2A4C-A09A-AAB90E37A174}"/>
              </a:ext>
            </a:extLst>
          </p:cNvPr>
          <p:cNvGraphicFramePr/>
          <p:nvPr/>
        </p:nvGraphicFramePr>
        <p:xfrm>
          <a:off x="12502662" y="2657576"/>
          <a:ext cx="10062880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9A56EE1B-BB71-694F-9D03-2794130D545B}"/>
              </a:ext>
            </a:extLst>
          </p:cNvPr>
          <p:cNvSpPr/>
          <p:nvPr/>
        </p:nvSpPr>
        <p:spPr>
          <a:xfrm>
            <a:off x="12693567" y="2076539"/>
            <a:ext cx="5439926" cy="66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WRITE 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61E2A6-A9D6-724E-8053-6390F6528ABD}"/>
              </a:ext>
            </a:extLst>
          </p:cNvPr>
          <p:cNvGrpSpPr/>
          <p:nvPr/>
        </p:nvGrpSpPr>
        <p:grpSpPr>
          <a:xfrm>
            <a:off x="13860378" y="5341110"/>
            <a:ext cx="4981074" cy="6668591"/>
            <a:chOff x="3366645" y="2581680"/>
            <a:chExt cx="7359460" cy="9852739"/>
          </a:xfrm>
          <a:solidFill>
            <a:srgbClr val="F2F2F2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BDA94CF-84D9-2F42-8151-DB601233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C9BAAD1-C6A9-5B40-A6C5-640D0EB23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32FF858-2304-3949-8C01-26C7C947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4EECA64-2A5B-1944-AB2F-2BECB4FF0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CD44D71-D249-0449-BD29-9577475E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4E8FE1-A190-3E4D-95ED-109BBE52F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7E4F9FA-9C62-1345-A952-BC55A561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CABC45B-077C-D847-9BBC-039A3396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5100AB7-1002-E94B-9055-52CDB478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BAC910B-A140-9D4C-BECF-74ABC4E09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6BEF550-20F8-0B4A-B478-0211157E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3F753B-3B73-8647-8D12-3F38401BD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4A8104B-06B9-8C48-93C0-030BFEA93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2E5906-4D09-2D40-86B5-ED269042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C844E38-2870-1041-BD17-AF2B9D02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D882EB1-154D-0A43-B3BA-E6D87D5F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02D22DE-A17F-514C-85D4-9BD10C17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1464A96-27DD-724A-8601-BFF9D05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C710A584-43BA-5B4D-9F7D-F410E6AB8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A96B4FC-ED5D-7F47-A54E-8CB5D6AE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8AD3168-935A-EB4F-AB8F-9E2102B78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FA16847-1012-154E-8EB3-07592BDB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E6A536A-8CE2-414C-840E-268C5636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3375993-EE8D-E44D-875B-2DD3671A9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2C0B7A0-D170-904E-A8F6-D12E4721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2CED034-AE17-6B42-9CAF-DCFD21F7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690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4726013" y="2076539"/>
            <a:ext cx="7525692" cy="1383468"/>
            <a:chOff x="7861505" y="1407238"/>
            <a:chExt cx="7525692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7525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AUSTRALIA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4758670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0630EB-198D-2B44-820D-CEB272FF8C69}"/>
              </a:ext>
            </a:extLst>
          </p:cNvPr>
          <p:cNvGrpSpPr/>
          <p:nvPr/>
        </p:nvGrpSpPr>
        <p:grpSpPr>
          <a:xfrm>
            <a:off x="2125945" y="2076539"/>
            <a:ext cx="10062880" cy="2370713"/>
            <a:chOff x="12502662" y="2076539"/>
            <a:chExt cx="10062880" cy="237071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E6957A-2D98-2A4C-A09A-AAB90E37A174}"/>
                </a:ext>
              </a:extLst>
            </p:cNvPr>
            <p:cNvGraphicFramePr/>
            <p:nvPr/>
          </p:nvGraphicFramePr>
          <p:xfrm>
            <a:off x="12502662" y="2657576"/>
            <a:ext cx="10062880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56EE1B-BB71-694F-9D03-2794130D545B}"/>
                </a:ext>
              </a:extLst>
            </p:cNvPr>
            <p:cNvSpPr/>
            <p:nvPr/>
          </p:nvSpPr>
          <p:spPr>
            <a:xfrm>
              <a:off x="12693567" y="2076539"/>
              <a:ext cx="5439926" cy="665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47C7678-69C1-FA47-9DD3-D44BE065E6FE}"/>
              </a:ext>
            </a:extLst>
          </p:cNvPr>
          <p:cNvGrpSpPr/>
          <p:nvPr/>
        </p:nvGrpSpPr>
        <p:grpSpPr>
          <a:xfrm>
            <a:off x="2649713" y="5028289"/>
            <a:ext cx="7458434" cy="7035766"/>
            <a:chOff x="12898875" y="3276917"/>
            <a:chExt cx="8617982" cy="8129603"/>
          </a:xfrm>
          <a:solidFill>
            <a:srgbClr val="F2F2F2"/>
          </a:solidFill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E282FE3A-D444-B74F-ABFE-78CBA4437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8875" y="4054954"/>
              <a:ext cx="3404899" cy="5007757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49CB491-BC15-F440-96A6-D162E44CB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2133" y="3470940"/>
              <a:ext cx="1916832" cy="3344973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8ADF7D4D-7FED-874F-9FD1-999B8D58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5085" y="3276917"/>
              <a:ext cx="3300131" cy="4305392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D8B1C514-705A-754A-BB2E-67F2B1DE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774" y="6808151"/>
              <a:ext cx="2547367" cy="3044236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FE7A7B4-7FF9-A049-8F53-7B71FDDD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382" y="8789138"/>
              <a:ext cx="1905190" cy="135234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7AFE111-9526-3A4D-A03F-C4D255ED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7261" y="7333957"/>
              <a:ext cx="2669596" cy="2367092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AFA2B758-C1F8-9945-A88A-21550882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2577" y="10263720"/>
              <a:ext cx="973937" cy="1142800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549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GERMANY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569381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6957A-2D98-2A4C-A09A-AAB90E37A174}"/>
              </a:ext>
            </a:extLst>
          </p:cNvPr>
          <p:cNvGraphicFramePr/>
          <p:nvPr/>
        </p:nvGraphicFramePr>
        <p:xfrm>
          <a:off x="12502662" y="2657576"/>
          <a:ext cx="10062880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9A56EE1B-BB71-694F-9D03-2794130D545B}"/>
              </a:ext>
            </a:extLst>
          </p:cNvPr>
          <p:cNvSpPr/>
          <p:nvPr/>
        </p:nvSpPr>
        <p:spPr>
          <a:xfrm>
            <a:off x="12693567" y="2076539"/>
            <a:ext cx="5439926" cy="66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WRITE 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D0BB03-579B-C14F-AC4D-58E5811216EE}"/>
              </a:ext>
            </a:extLst>
          </p:cNvPr>
          <p:cNvGrpSpPr/>
          <p:nvPr/>
        </p:nvGrpSpPr>
        <p:grpSpPr>
          <a:xfrm>
            <a:off x="13942855" y="5128422"/>
            <a:ext cx="5923186" cy="6511039"/>
            <a:chOff x="8029079" y="2927480"/>
            <a:chExt cx="8466170" cy="9306404"/>
          </a:xfrm>
          <a:solidFill>
            <a:srgbClr val="F2F2F2"/>
          </a:solidFill>
        </p:grpSpPr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7DB1EEF4-D6D3-1242-A231-31F992BA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4776" y="6257592"/>
              <a:ext cx="2657473" cy="1804129"/>
            </a:xfrm>
            <a:custGeom>
              <a:avLst/>
              <a:gdLst>
                <a:gd name="T0" fmla="*/ 4767 w 6149"/>
                <a:gd name="T1" fmla="*/ 3541 h 4174"/>
                <a:gd name="T2" fmla="*/ 5057 w 6149"/>
                <a:gd name="T3" fmla="*/ 3274 h 4174"/>
                <a:gd name="T4" fmla="*/ 5391 w 6149"/>
                <a:gd name="T5" fmla="*/ 3037 h 4174"/>
                <a:gd name="T6" fmla="*/ 5473 w 6149"/>
                <a:gd name="T7" fmla="*/ 2532 h 4174"/>
                <a:gd name="T8" fmla="*/ 5688 w 6149"/>
                <a:gd name="T9" fmla="*/ 2339 h 4174"/>
                <a:gd name="T10" fmla="*/ 5992 w 6149"/>
                <a:gd name="T11" fmla="*/ 2272 h 4174"/>
                <a:gd name="T12" fmla="*/ 6029 w 6149"/>
                <a:gd name="T13" fmla="*/ 2072 h 4174"/>
                <a:gd name="T14" fmla="*/ 6051 w 6149"/>
                <a:gd name="T15" fmla="*/ 1775 h 4174"/>
                <a:gd name="T16" fmla="*/ 5829 w 6149"/>
                <a:gd name="T17" fmla="*/ 1738 h 4174"/>
                <a:gd name="T18" fmla="*/ 5651 w 6149"/>
                <a:gd name="T19" fmla="*/ 1552 h 4174"/>
                <a:gd name="T20" fmla="*/ 5243 w 6149"/>
                <a:gd name="T21" fmla="*/ 1270 h 4174"/>
                <a:gd name="T22" fmla="*/ 5064 w 6149"/>
                <a:gd name="T23" fmla="*/ 1307 h 4174"/>
                <a:gd name="T24" fmla="*/ 4842 w 6149"/>
                <a:gd name="T25" fmla="*/ 1292 h 4174"/>
                <a:gd name="T26" fmla="*/ 4738 w 6149"/>
                <a:gd name="T27" fmla="*/ 1344 h 4174"/>
                <a:gd name="T28" fmla="*/ 4522 w 6149"/>
                <a:gd name="T29" fmla="*/ 1344 h 4174"/>
                <a:gd name="T30" fmla="*/ 4463 w 6149"/>
                <a:gd name="T31" fmla="*/ 1322 h 4174"/>
                <a:gd name="T32" fmla="*/ 4181 w 6149"/>
                <a:gd name="T33" fmla="*/ 1188 h 4174"/>
                <a:gd name="T34" fmla="*/ 3891 w 6149"/>
                <a:gd name="T35" fmla="*/ 1173 h 4174"/>
                <a:gd name="T36" fmla="*/ 3616 w 6149"/>
                <a:gd name="T37" fmla="*/ 1255 h 4174"/>
                <a:gd name="T38" fmla="*/ 3535 w 6149"/>
                <a:gd name="T39" fmla="*/ 1121 h 4174"/>
                <a:gd name="T40" fmla="*/ 3535 w 6149"/>
                <a:gd name="T41" fmla="*/ 943 h 4174"/>
                <a:gd name="T42" fmla="*/ 3200 w 6149"/>
                <a:gd name="T43" fmla="*/ 1106 h 4174"/>
                <a:gd name="T44" fmla="*/ 3490 w 6149"/>
                <a:gd name="T45" fmla="*/ 1619 h 4174"/>
                <a:gd name="T46" fmla="*/ 3416 w 6149"/>
                <a:gd name="T47" fmla="*/ 1938 h 4174"/>
                <a:gd name="T48" fmla="*/ 3104 w 6149"/>
                <a:gd name="T49" fmla="*/ 1864 h 4174"/>
                <a:gd name="T50" fmla="*/ 3178 w 6149"/>
                <a:gd name="T51" fmla="*/ 1233 h 4174"/>
                <a:gd name="T52" fmla="*/ 3349 w 6149"/>
                <a:gd name="T53" fmla="*/ 914 h 4174"/>
                <a:gd name="T54" fmla="*/ 3512 w 6149"/>
                <a:gd name="T55" fmla="*/ 654 h 4174"/>
                <a:gd name="T56" fmla="*/ 3572 w 6149"/>
                <a:gd name="T57" fmla="*/ 104 h 4174"/>
                <a:gd name="T58" fmla="*/ 3119 w 6149"/>
                <a:gd name="T59" fmla="*/ 7 h 4174"/>
                <a:gd name="T60" fmla="*/ 2673 w 6149"/>
                <a:gd name="T61" fmla="*/ 260 h 4174"/>
                <a:gd name="T62" fmla="*/ 1953 w 6149"/>
                <a:gd name="T63" fmla="*/ 676 h 4174"/>
                <a:gd name="T64" fmla="*/ 2376 w 6149"/>
                <a:gd name="T65" fmla="*/ 1084 h 4174"/>
                <a:gd name="T66" fmla="*/ 2302 w 6149"/>
                <a:gd name="T67" fmla="*/ 1263 h 4174"/>
                <a:gd name="T68" fmla="*/ 2257 w 6149"/>
                <a:gd name="T69" fmla="*/ 1597 h 4174"/>
                <a:gd name="T70" fmla="*/ 1945 w 6149"/>
                <a:gd name="T71" fmla="*/ 1894 h 4174"/>
                <a:gd name="T72" fmla="*/ 1589 w 6149"/>
                <a:gd name="T73" fmla="*/ 1834 h 4174"/>
                <a:gd name="T74" fmla="*/ 1277 w 6149"/>
                <a:gd name="T75" fmla="*/ 2161 h 4174"/>
                <a:gd name="T76" fmla="*/ 1374 w 6149"/>
                <a:gd name="T77" fmla="*/ 1797 h 4174"/>
                <a:gd name="T78" fmla="*/ 1285 w 6149"/>
                <a:gd name="T79" fmla="*/ 1471 h 4174"/>
                <a:gd name="T80" fmla="*/ 935 w 6149"/>
                <a:gd name="T81" fmla="*/ 1218 h 4174"/>
                <a:gd name="T82" fmla="*/ 735 w 6149"/>
                <a:gd name="T83" fmla="*/ 1381 h 4174"/>
                <a:gd name="T84" fmla="*/ 653 w 6149"/>
                <a:gd name="T85" fmla="*/ 1775 h 4174"/>
                <a:gd name="T86" fmla="*/ 690 w 6149"/>
                <a:gd name="T87" fmla="*/ 2287 h 4174"/>
                <a:gd name="T88" fmla="*/ 319 w 6149"/>
                <a:gd name="T89" fmla="*/ 2621 h 4174"/>
                <a:gd name="T90" fmla="*/ 230 w 6149"/>
                <a:gd name="T91" fmla="*/ 2948 h 4174"/>
                <a:gd name="T92" fmla="*/ 89 w 6149"/>
                <a:gd name="T93" fmla="*/ 3422 h 4174"/>
                <a:gd name="T94" fmla="*/ 623 w 6149"/>
                <a:gd name="T95" fmla="*/ 3705 h 4174"/>
                <a:gd name="T96" fmla="*/ 1366 w 6149"/>
                <a:gd name="T97" fmla="*/ 3942 h 4174"/>
                <a:gd name="T98" fmla="*/ 1663 w 6149"/>
                <a:gd name="T99" fmla="*/ 4098 h 4174"/>
                <a:gd name="T100" fmla="*/ 1886 w 6149"/>
                <a:gd name="T101" fmla="*/ 3853 h 4174"/>
                <a:gd name="T102" fmla="*/ 2473 w 6149"/>
                <a:gd name="T103" fmla="*/ 3883 h 4174"/>
                <a:gd name="T104" fmla="*/ 2510 w 6149"/>
                <a:gd name="T105" fmla="*/ 3987 h 4174"/>
                <a:gd name="T106" fmla="*/ 3074 w 6149"/>
                <a:gd name="T107" fmla="*/ 3913 h 4174"/>
                <a:gd name="T108" fmla="*/ 3549 w 6149"/>
                <a:gd name="T109" fmla="*/ 3876 h 4174"/>
                <a:gd name="T110" fmla="*/ 4121 w 6149"/>
                <a:gd name="T111" fmla="*/ 3972 h 4174"/>
                <a:gd name="T112" fmla="*/ 4567 w 6149"/>
                <a:gd name="T113" fmla="*/ 4135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49" h="4174">
                  <a:moveTo>
                    <a:pt x="4648" y="3838"/>
                  </a:moveTo>
                  <a:lnTo>
                    <a:pt x="4648" y="3838"/>
                  </a:lnTo>
                  <a:cubicBezTo>
                    <a:pt x="4708" y="3846"/>
                    <a:pt x="4738" y="3801"/>
                    <a:pt x="4730" y="3742"/>
                  </a:cubicBezTo>
                  <a:cubicBezTo>
                    <a:pt x="4723" y="3719"/>
                    <a:pt x="4708" y="3690"/>
                    <a:pt x="4708" y="3660"/>
                  </a:cubicBezTo>
                  <a:cubicBezTo>
                    <a:pt x="4708" y="3623"/>
                    <a:pt x="4738" y="3638"/>
                    <a:pt x="4767" y="3623"/>
                  </a:cubicBezTo>
                  <a:cubicBezTo>
                    <a:pt x="4767" y="3593"/>
                    <a:pt x="4767" y="3564"/>
                    <a:pt x="4767" y="3541"/>
                  </a:cubicBezTo>
                  <a:cubicBezTo>
                    <a:pt x="4804" y="3534"/>
                    <a:pt x="4827" y="3564"/>
                    <a:pt x="4856" y="3556"/>
                  </a:cubicBezTo>
                  <a:cubicBezTo>
                    <a:pt x="4856" y="3541"/>
                    <a:pt x="4856" y="3519"/>
                    <a:pt x="4856" y="3504"/>
                  </a:cubicBezTo>
                  <a:cubicBezTo>
                    <a:pt x="4819" y="3489"/>
                    <a:pt x="4871" y="3430"/>
                    <a:pt x="4879" y="3415"/>
                  </a:cubicBezTo>
                  <a:cubicBezTo>
                    <a:pt x="4893" y="3415"/>
                    <a:pt x="4908" y="3415"/>
                    <a:pt x="4931" y="3415"/>
                  </a:cubicBezTo>
                  <a:cubicBezTo>
                    <a:pt x="4931" y="3370"/>
                    <a:pt x="4931" y="3326"/>
                    <a:pt x="4931" y="3281"/>
                  </a:cubicBezTo>
                  <a:cubicBezTo>
                    <a:pt x="4975" y="3281"/>
                    <a:pt x="5012" y="3281"/>
                    <a:pt x="5057" y="3274"/>
                  </a:cubicBezTo>
                  <a:cubicBezTo>
                    <a:pt x="5072" y="3267"/>
                    <a:pt x="5079" y="3252"/>
                    <a:pt x="5101" y="3259"/>
                  </a:cubicBezTo>
                  <a:cubicBezTo>
                    <a:pt x="5124" y="3259"/>
                    <a:pt x="5139" y="3281"/>
                    <a:pt x="5161" y="3274"/>
                  </a:cubicBezTo>
                  <a:cubicBezTo>
                    <a:pt x="5161" y="3222"/>
                    <a:pt x="5243" y="3237"/>
                    <a:pt x="5265" y="3207"/>
                  </a:cubicBezTo>
                  <a:cubicBezTo>
                    <a:pt x="5287" y="3177"/>
                    <a:pt x="5280" y="3170"/>
                    <a:pt x="5309" y="3155"/>
                  </a:cubicBezTo>
                  <a:cubicBezTo>
                    <a:pt x="5332" y="3140"/>
                    <a:pt x="5369" y="3140"/>
                    <a:pt x="5369" y="3103"/>
                  </a:cubicBezTo>
                  <a:cubicBezTo>
                    <a:pt x="5376" y="3081"/>
                    <a:pt x="5369" y="3060"/>
                    <a:pt x="5391" y="3037"/>
                  </a:cubicBezTo>
                  <a:cubicBezTo>
                    <a:pt x="5413" y="3023"/>
                    <a:pt x="5436" y="3008"/>
                    <a:pt x="5443" y="2985"/>
                  </a:cubicBezTo>
                  <a:cubicBezTo>
                    <a:pt x="5443" y="2955"/>
                    <a:pt x="5443" y="2933"/>
                    <a:pt x="5465" y="2911"/>
                  </a:cubicBezTo>
                  <a:cubicBezTo>
                    <a:pt x="5480" y="2896"/>
                    <a:pt x="5503" y="2896"/>
                    <a:pt x="5495" y="2866"/>
                  </a:cubicBezTo>
                  <a:cubicBezTo>
                    <a:pt x="5584" y="2859"/>
                    <a:pt x="5651" y="2859"/>
                    <a:pt x="5644" y="2748"/>
                  </a:cubicBezTo>
                  <a:cubicBezTo>
                    <a:pt x="5636" y="2703"/>
                    <a:pt x="5577" y="2592"/>
                    <a:pt x="5517" y="2592"/>
                  </a:cubicBezTo>
                  <a:cubicBezTo>
                    <a:pt x="5517" y="2570"/>
                    <a:pt x="5495" y="2540"/>
                    <a:pt x="5473" y="2532"/>
                  </a:cubicBezTo>
                  <a:cubicBezTo>
                    <a:pt x="5450" y="2584"/>
                    <a:pt x="5428" y="2532"/>
                    <a:pt x="5398" y="2518"/>
                  </a:cubicBezTo>
                  <a:cubicBezTo>
                    <a:pt x="5361" y="2503"/>
                    <a:pt x="5324" y="2555"/>
                    <a:pt x="5295" y="2532"/>
                  </a:cubicBezTo>
                  <a:cubicBezTo>
                    <a:pt x="5228" y="2473"/>
                    <a:pt x="5272" y="2443"/>
                    <a:pt x="5324" y="2399"/>
                  </a:cubicBezTo>
                  <a:cubicBezTo>
                    <a:pt x="5384" y="2347"/>
                    <a:pt x="5332" y="2332"/>
                    <a:pt x="5287" y="2302"/>
                  </a:cubicBezTo>
                  <a:cubicBezTo>
                    <a:pt x="5235" y="2265"/>
                    <a:pt x="5391" y="2198"/>
                    <a:pt x="5384" y="2295"/>
                  </a:cubicBezTo>
                  <a:cubicBezTo>
                    <a:pt x="5421" y="2302"/>
                    <a:pt x="5695" y="2265"/>
                    <a:pt x="5688" y="2339"/>
                  </a:cubicBezTo>
                  <a:cubicBezTo>
                    <a:pt x="5718" y="2339"/>
                    <a:pt x="5785" y="2310"/>
                    <a:pt x="5792" y="2347"/>
                  </a:cubicBezTo>
                  <a:cubicBezTo>
                    <a:pt x="5814" y="2354"/>
                    <a:pt x="5837" y="2339"/>
                    <a:pt x="5859" y="2347"/>
                  </a:cubicBezTo>
                  <a:cubicBezTo>
                    <a:pt x="5881" y="2354"/>
                    <a:pt x="5874" y="2399"/>
                    <a:pt x="5896" y="2391"/>
                  </a:cubicBezTo>
                  <a:cubicBezTo>
                    <a:pt x="5917" y="2376"/>
                    <a:pt x="5903" y="2339"/>
                    <a:pt x="5925" y="2324"/>
                  </a:cubicBezTo>
                  <a:cubicBezTo>
                    <a:pt x="5940" y="2317"/>
                    <a:pt x="5962" y="2332"/>
                    <a:pt x="5977" y="2324"/>
                  </a:cubicBezTo>
                  <a:cubicBezTo>
                    <a:pt x="5999" y="2317"/>
                    <a:pt x="5992" y="2287"/>
                    <a:pt x="5992" y="2272"/>
                  </a:cubicBezTo>
                  <a:cubicBezTo>
                    <a:pt x="5999" y="2243"/>
                    <a:pt x="6036" y="2250"/>
                    <a:pt x="6059" y="2250"/>
                  </a:cubicBezTo>
                  <a:cubicBezTo>
                    <a:pt x="6073" y="2243"/>
                    <a:pt x="6088" y="2228"/>
                    <a:pt x="6103" y="2206"/>
                  </a:cubicBezTo>
                  <a:cubicBezTo>
                    <a:pt x="6096" y="2206"/>
                    <a:pt x="6096" y="2198"/>
                    <a:pt x="6096" y="2191"/>
                  </a:cubicBezTo>
                  <a:cubicBezTo>
                    <a:pt x="6066" y="2191"/>
                    <a:pt x="6081" y="2161"/>
                    <a:pt x="6073" y="2139"/>
                  </a:cubicBezTo>
                  <a:cubicBezTo>
                    <a:pt x="6066" y="2124"/>
                    <a:pt x="6051" y="2109"/>
                    <a:pt x="6029" y="2102"/>
                  </a:cubicBezTo>
                  <a:cubicBezTo>
                    <a:pt x="6021" y="2094"/>
                    <a:pt x="6021" y="2079"/>
                    <a:pt x="6029" y="2072"/>
                  </a:cubicBezTo>
                  <a:cubicBezTo>
                    <a:pt x="6036" y="2079"/>
                    <a:pt x="6051" y="2072"/>
                    <a:pt x="6059" y="2072"/>
                  </a:cubicBezTo>
                  <a:cubicBezTo>
                    <a:pt x="6059" y="2027"/>
                    <a:pt x="6081" y="2005"/>
                    <a:pt x="6096" y="1961"/>
                  </a:cubicBezTo>
                  <a:cubicBezTo>
                    <a:pt x="6110" y="1931"/>
                    <a:pt x="6110" y="1894"/>
                    <a:pt x="6066" y="1894"/>
                  </a:cubicBezTo>
                  <a:cubicBezTo>
                    <a:pt x="6066" y="1879"/>
                    <a:pt x="6066" y="1857"/>
                    <a:pt x="6066" y="1834"/>
                  </a:cubicBezTo>
                  <a:cubicBezTo>
                    <a:pt x="6059" y="1834"/>
                    <a:pt x="6051" y="1834"/>
                    <a:pt x="6044" y="1834"/>
                  </a:cubicBezTo>
                  <a:cubicBezTo>
                    <a:pt x="6044" y="1812"/>
                    <a:pt x="6044" y="1797"/>
                    <a:pt x="6051" y="1775"/>
                  </a:cubicBezTo>
                  <a:cubicBezTo>
                    <a:pt x="6088" y="1797"/>
                    <a:pt x="6148" y="1767"/>
                    <a:pt x="6110" y="1716"/>
                  </a:cubicBezTo>
                  <a:cubicBezTo>
                    <a:pt x="6096" y="1708"/>
                    <a:pt x="6081" y="1716"/>
                    <a:pt x="6073" y="1708"/>
                  </a:cubicBezTo>
                  <a:cubicBezTo>
                    <a:pt x="6073" y="1693"/>
                    <a:pt x="6073" y="1686"/>
                    <a:pt x="6066" y="1678"/>
                  </a:cubicBezTo>
                  <a:cubicBezTo>
                    <a:pt x="6051" y="1656"/>
                    <a:pt x="6029" y="1656"/>
                    <a:pt x="6006" y="1656"/>
                  </a:cubicBezTo>
                  <a:cubicBezTo>
                    <a:pt x="5977" y="1693"/>
                    <a:pt x="5874" y="1671"/>
                    <a:pt x="5829" y="1678"/>
                  </a:cubicBezTo>
                  <a:cubicBezTo>
                    <a:pt x="5822" y="1693"/>
                    <a:pt x="5837" y="1716"/>
                    <a:pt x="5829" y="1738"/>
                  </a:cubicBezTo>
                  <a:cubicBezTo>
                    <a:pt x="5800" y="1745"/>
                    <a:pt x="5807" y="1708"/>
                    <a:pt x="5777" y="1716"/>
                  </a:cubicBezTo>
                  <a:cubicBezTo>
                    <a:pt x="5777" y="1701"/>
                    <a:pt x="5777" y="1686"/>
                    <a:pt x="5777" y="1671"/>
                  </a:cubicBezTo>
                  <a:cubicBezTo>
                    <a:pt x="5762" y="1671"/>
                    <a:pt x="5748" y="1671"/>
                    <a:pt x="5733" y="1663"/>
                  </a:cubicBezTo>
                  <a:cubicBezTo>
                    <a:pt x="5733" y="1641"/>
                    <a:pt x="5733" y="1619"/>
                    <a:pt x="5733" y="1589"/>
                  </a:cubicBezTo>
                  <a:cubicBezTo>
                    <a:pt x="5703" y="1589"/>
                    <a:pt x="5681" y="1589"/>
                    <a:pt x="5651" y="1589"/>
                  </a:cubicBezTo>
                  <a:cubicBezTo>
                    <a:pt x="5651" y="1574"/>
                    <a:pt x="5651" y="1560"/>
                    <a:pt x="5651" y="1552"/>
                  </a:cubicBezTo>
                  <a:cubicBezTo>
                    <a:pt x="5621" y="1545"/>
                    <a:pt x="5555" y="1567"/>
                    <a:pt x="5525" y="1537"/>
                  </a:cubicBezTo>
                  <a:cubicBezTo>
                    <a:pt x="5510" y="1508"/>
                    <a:pt x="5525" y="1463"/>
                    <a:pt x="5525" y="1433"/>
                  </a:cubicBezTo>
                  <a:cubicBezTo>
                    <a:pt x="5488" y="1426"/>
                    <a:pt x="5413" y="1448"/>
                    <a:pt x="5398" y="1396"/>
                  </a:cubicBezTo>
                  <a:cubicBezTo>
                    <a:pt x="5391" y="1359"/>
                    <a:pt x="5347" y="1381"/>
                    <a:pt x="5317" y="1374"/>
                  </a:cubicBezTo>
                  <a:cubicBezTo>
                    <a:pt x="5309" y="1344"/>
                    <a:pt x="5347" y="1300"/>
                    <a:pt x="5317" y="1277"/>
                  </a:cubicBezTo>
                  <a:cubicBezTo>
                    <a:pt x="5302" y="1263"/>
                    <a:pt x="5265" y="1270"/>
                    <a:pt x="5243" y="1270"/>
                  </a:cubicBezTo>
                  <a:cubicBezTo>
                    <a:pt x="5250" y="1300"/>
                    <a:pt x="5228" y="1314"/>
                    <a:pt x="5228" y="1344"/>
                  </a:cubicBezTo>
                  <a:cubicBezTo>
                    <a:pt x="5205" y="1352"/>
                    <a:pt x="5190" y="1337"/>
                    <a:pt x="5176" y="1322"/>
                  </a:cubicBezTo>
                  <a:cubicBezTo>
                    <a:pt x="5183" y="1307"/>
                    <a:pt x="5176" y="1300"/>
                    <a:pt x="5176" y="1292"/>
                  </a:cubicBezTo>
                  <a:cubicBezTo>
                    <a:pt x="5139" y="1285"/>
                    <a:pt x="5124" y="1314"/>
                    <a:pt x="5109" y="1329"/>
                  </a:cubicBezTo>
                  <a:cubicBezTo>
                    <a:pt x="5109" y="1322"/>
                    <a:pt x="5101" y="1314"/>
                    <a:pt x="5109" y="1300"/>
                  </a:cubicBezTo>
                  <a:cubicBezTo>
                    <a:pt x="5094" y="1300"/>
                    <a:pt x="5079" y="1300"/>
                    <a:pt x="5064" y="1307"/>
                  </a:cubicBezTo>
                  <a:cubicBezTo>
                    <a:pt x="5109" y="1366"/>
                    <a:pt x="5020" y="1389"/>
                    <a:pt x="5042" y="1448"/>
                  </a:cubicBezTo>
                  <a:cubicBezTo>
                    <a:pt x="5012" y="1448"/>
                    <a:pt x="4871" y="1463"/>
                    <a:pt x="4871" y="1433"/>
                  </a:cubicBezTo>
                  <a:cubicBezTo>
                    <a:pt x="4834" y="1426"/>
                    <a:pt x="4819" y="1478"/>
                    <a:pt x="4782" y="1463"/>
                  </a:cubicBezTo>
                  <a:cubicBezTo>
                    <a:pt x="4797" y="1433"/>
                    <a:pt x="4804" y="1404"/>
                    <a:pt x="4804" y="1366"/>
                  </a:cubicBezTo>
                  <a:cubicBezTo>
                    <a:pt x="4812" y="1352"/>
                    <a:pt x="4804" y="1329"/>
                    <a:pt x="4819" y="1314"/>
                  </a:cubicBezTo>
                  <a:cubicBezTo>
                    <a:pt x="4834" y="1307"/>
                    <a:pt x="4834" y="1307"/>
                    <a:pt x="4842" y="1292"/>
                  </a:cubicBezTo>
                  <a:cubicBezTo>
                    <a:pt x="4827" y="1292"/>
                    <a:pt x="4804" y="1292"/>
                    <a:pt x="4790" y="1292"/>
                  </a:cubicBezTo>
                  <a:cubicBezTo>
                    <a:pt x="4790" y="1307"/>
                    <a:pt x="4790" y="1322"/>
                    <a:pt x="4790" y="1329"/>
                  </a:cubicBezTo>
                  <a:cubicBezTo>
                    <a:pt x="4782" y="1322"/>
                    <a:pt x="4782" y="1307"/>
                    <a:pt x="4782" y="1300"/>
                  </a:cubicBezTo>
                  <a:cubicBezTo>
                    <a:pt x="4760" y="1300"/>
                    <a:pt x="4738" y="1300"/>
                    <a:pt x="4715" y="1307"/>
                  </a:cubicBezTo>
                  <a:cubicBezTo>
                    <a:pt x="4715" y="1314"/>
                    <a:pt x="4723" y="1329"/>
                    <a:pt x="4738" y="1329"/>
                  </a:cubicBezTo>
                  <a:cubicBezTo>
                    <a:pt x="4738" y="1337"/>
                    <a:pt x="4738" y="1344"/>
                    <a:pt x="4738" y="1344"/>
                  </a:cubicBezTo>
                  <a:cubicBezTo>
                    <a:pt x="4715" y="1344"/>
                    <a:pt x="4678" y="1352"/>
                    <a:pt x="4663" y="1329"/>
                  </a:cubicBezTo>
                  <a:cubicBezTo>
                    <a:pt x="4656" y="1314"/>
                    <a:pt x="4656" y="1292"/>
                    <a:pt x="4626" y="1300"/>
                  </a:cubicBezTo>
                  <a:cubicBezTo>
                    <a:pt x="4626" y="1314"/>
                    <a:pt x="4619" y="1322"/>
                    <a:pt x="4619" y="1329"/>
                  </a:cubicBezTo>
                  <a:cubicBezTo>
                    <a:pt x="4611" y="1307"/>
                    <a:pt x="4582" y="1314"/>
                    <a:pt x="4567" y="1322"/>
                  </a:cubicBezTo>
                  <a:cubicBezTo>
                    <a:pt x="4582" y="1352"/>
                    <a:pt x="4589" y="1426"/>
                    <a:pt x="4537" y="1411"/>
                  </a:cubicBezTo>
                  <a:cubicBezTo>
                    <a:pt x="4537" y="1389"/>
                    <a:pt x="4552" y="1352"/>
                    <a:pt x="4522" y="1344"/>
                  </a:cubicBezTo>
                  <a:cubicBezTo>
                    <a:pt x="4500" y="1337"/>
                    <a:pt x="4470" y="1352"/>
                    <a:pt x="4478" y="1381"/>
                  </a:cubicBezTo>
                  <a:cubicBezTo>
                    <a:pt x="4455" y="1389"/>
                    <a:pt x="4441" y="1389"/>
                    <a:pt x="4418" y="1381"/>
                  </a:cubicBezTo>
                  <a:cubicBezTo>
                    <a:pt x="4426" y="1366"/>
                    <a:pt x="4433" y="1359"/>
                    <a:pt x="4448" y="1359"/>
                  </a:cubicBezTo>
                  <a:cubicBezTo>
                    <a:pt x="4463" y="1352"/>
                    <a:pt x="4455" y="1352"/>
                    <a:pt x="4470" y="1344"/>
                  </a:cubicBezTo>
                  <a:cubicBezTo>
                    <a:pt x="4470" y="1344"/>
                    <a:pt x="4478" y="1329"/>
                    <a:pt x="4478" y="1322"/>
                  </a:cubicBezTo>
                  <a:cubicBezTo>
                    <a:pt x="4478" y="1322"/>
                    <a:pt x="4470" y="1322"/>
                    <a:pt x="4463" y="1322"/>
                  </a:cubicBezTo>
                  <a:cubicBezTo>
                    <a:pt x="4455" y="1270"/>
                    <a:pt x="4537" y="1277"/>
                    <a:pt x="4522" y="1218"/>
                  </a:cubicBezTo>
                  <a:cubicBezTo>
                    <a:pt x="4500" y="1211"/>
                    <a:pt x="4478" y="1173"/>
                    <a:pt x="4455" y="1159"/>
                  </a:cubicBezTo>
                  <a:cubicBezTo>
                    <a:pt x="4433" y="1144"/>
                    <a:pt x="4433" y="1114"/>
                    <a:pt x="4433" y="1092"/>
                  </a:cubicBezTo>
                  <a:cubicBezTo>
                    <a:pt x="4411" y="1084"/>
                    <a:pt x="4344" y="1106"/>
                    <a:pt x="4344" y="1129"/>
                  </a:cubicBezTo>
                  <a:cubicBezTo>
                    <a:pt x="4322" y="1121"/>
                    <a:pt x="4292" y="1114"/>
                    <a:pt x="4270" y="1121"/>
                  </a:cubicBezTo>
                  <a:cubicBezTo>
                    <a:pt x="4292" y="1159"/>
                    <a:pt x="4210" y="1211"/>
                    <a:pt x="4181" y="1188"/>
                  </a:cubicBezTo>
                  <a:cubicBezTo>
                    <a:pt x="4136" y="1159"/>
                    <a:pt x="4143" y="1270"/>
                    <a:pt x="4143" y="1285"/>
                  </a:cubicBezTo>
                  <a:cubicBezTo>
                    <a:pt x="4091" y="1285"/>
                    <a:pt x="4025" y="1292"/>
                    <a:pt x="3980" y="1285"/>
                  </a:cubicBezTo>
                  <a:cubicBezTo>
                    <a:pt x="3965" y="1240"/>
                    <a:pt x="3921" y="1225"/>
                    <a:pt x="3928" y="1285"/>
                  </a:cubicBezTo>
                  <a:cubicBezTo>
                    <a:pt x="3906" y="1285"/>
                    <a:pt x="3876" y="1270"/>
                    <a:pt x="3854" y="1277"/>
                  </a:cubicBezTo>
                  <a:cubicBezTo>
                    <a:pt x="3824" y="1292"/>
                    <a:pt x="3846" y="1314"/>
                    <a:pt x="3846" y="1337"/>
                  </a:cubicBezTo>
                  <a:cubicBezTo>
                    <a:pt x="3743" y="1322"/>
                    <a:pt x="3898" y="1203"/>
                    <a:pt x="3891" y="1173"/>
                  </a:cubicBezTo>
                  <a:cubicBezTo>
                    <a:pt x="3846" y="1173"/>
                    <a:pt x="3817" y="1188"/>
                    <a:pt x="3817" y="1136"/>
                  </a:cubicBezTo>
                  <a:cubicBezTo>
                    <a:pt x="3787" y="1136"/>
                    <a:pt x="3780" y="1114"/>
                    <a:pt x="3750" y="1106"/>
                  </a:cubicBezTo>
                  <a:cubicBezTo>
                    <a:pt x="3757" y="1129"/>
                    <a:pt x="3802" y="1218"/>
                    <a:pt x="3765" y="1225"/>
                  </a:cubicBezTo>
                  <a:cubicBezTo>
                    <a:pt x="3765" y="1233"/>
                    <a:pt x="3765" y="1248"/>
                    <a:pt x="3765" y="1255"/>
                  </a:cubicBezTo>
                  <a:cubicBezTo>
                    <a:pt x="3728" y="1263"/>
                    <a:pt x="3713" y="1255"/>
                    <a:pt x="3683" y="1248"/>
                  </a:cubicBezTo>
                  <a:cubicBezTo>
                    <a:pt x="3653" y="1240"/>
                    <a:pt x="3639" y="1255"/>
                    <a:pt x="3616" y="1255"/>
                  </a:cubicBezTo>
                  <a:cubicBezTo>
                    <a:pt x="3616" y="1248"/>
                    <a:pt x="3609" y="1240"/>
                    <a:pt x="3609" y="1233"/>
                  </a:cubicBezTo>
                  <a:cubicBezTo>
                    <a:pt x="3579" y="1225"/>
                    <a:pt x="3609" y="1196"/>
                    <a:pt x="3594" y="1181"/>
                  </a:cubicBezTo>
                  <a:cubicBezTo>
                    <a:pt x="3579" y="1173"/>
                    <a:pt x="3549" y="1188"/>
                    <a:pt x="3535" y="1196"/>
                  </a:cubicBezTo>
                  <a:cubicBezTo>
                    <a:pt x="3535" y="1211"/>
                    <a:pt x="3520" y="1218"/>
                    <a:pt x="3505" y="1218"/>
                  </a:cubicBezTo>
                  <a:cubicBezTo>
                    <a:pt x="3497" y="1211"/>
                    <a:pt x="3497" y="1196"/>
                    <a:pt x="3505" y="1188"/>
                  </a:cubicBezTo>
                  <a:cubicBezTo>
                    <a:pt x="3535" y="1173"/>
                    <a:pt x="3535" y="1151"/>
                    <a:pt x="3535" y="1121"/>
                  </a:cubicBezTo>
                  <a:cubicBezTo>
                    <a:pt x="3520" y="1114"/>
                    <a:pt x="3505" y="1114"/>
                    <a:pt x="3497" y="1121"/>
                  </a:cubicBezTo>
                  <a:cubicBezTo>
                    <a:pt x="3497" y="1136"/>
                    <a:pt x="3490" y="1151"/>
                    <a:pt x="3490" y="1166"/>
                  </a:cubicBezTo>
                  <a:cubicBezTo>
                    <a:pt x="3483" y="1159"/>
                    <a:pt x="3468" y="1151"/>
                    <a:pt x="3460" y="1144"/>
                  </a:cubicBezTo>
                  <a:cubicBezTo>
                    <a:pt x="3453" y="1084"/>
                    <a:pt x="3497" y="1084"/>
                    <a:pt x="3542" y="1084"/>
                  </a:cubicBezTo>
                  <a:cubicBezTo>
                    <a:pt x="3542" y="1055"/>
                    <a:pt x="3505" y="1025"/>
                    <a:pt x="3520" y="995"/>
                  </a:cubicBezTo>
                  <a:cubicBezTo>
                    <a:pt x="3527" y="973"/>
                    <a:pt x="3549" y="966"/>
                    <a:pt x="3535" y="943"/>
                  </a:cubicBezTo>
                  <a:cubicBezTo>
                    <a:pt x="3497" y="951"/>
                    <a:pt x="3483" y="988"/>
                    <a:pt x="3453" y="988"/>
                  </a:cubicBezTo>
                  <a:cubicBezTo>
                    <a:pt x="3446" y="1003"/>
                    <a:pt x="3453" y="1017"/>
                    <a:pt x="3446" y="1032"/>
                  </a:cubicBezTo>
                  <a:cubicBezTo>
                    <a:pt x="3438" y="1032"/>
                    <a:pt x="3423" y="1040"/>
                    <a:pt x="3416" y="1032"/>
                  </a:cubicBezTo>
                  <a:cubicBezTo>
                    <a:pt x="3408" y="1084"/>
                    <a:pt x="3401" y="1084"/>
                    <a:pt x="3349" y="1084"/>
                  </a:cubicBezTo>
                  <a:cubicBezTo>
                    <a:pt x="3349" y="1025"/>
                    <a:pt x="3327" y="1017"/>
                    <a:pt x="3275" y="1040"/>
                  </a:cubicBezTo>
                  <a:cubicBezTo>
                    <a:pt x="3260" y="1069"/>
                    <a:pt x="3245" y="1106"/>
                    <a:pt x="3200" y="1106"/>
                  </a:cubicBezTo>
                  <a:cubicBezTo>
                    <a:pt x="3193" y="1136"/>
                    <a:pt x="3252" y="1121"/>
                    <a:pt x="3267" y="1136"/>
                  </a:cubicBezTo>
                  <a:cubicBezTo>
                    <a:pt x="3312" y="1159"/>
                    <a:pt x="3282" y="1218"/>
                    <a:pt x="3304" y="1255"/>
                  </a:cubicBezTo>
                  <a:cubicBezTo>
                    <a:pt x="3364" y="1248"/>
                    <a:pt x="3327" y="1381"/>
                    <a:pt x="3341" y="1411"/>
                  </a:cubicBezTo>
                  <a:cubicBezTo>
                    <a:pt x="3356" y="1448"/>
                    <a:pt x="3394" y="1418"/>
                    <a:pt x="3408" y="1463"/>
                  </a:cubicBezTo>
                  <a:cubicBezTo>
                    <a:pt x="3423" y="1515"/>
                    <a:pt x="3386" y="1582"/>
                    <a:pt x="3386" y="1634"/>
                  </a:cubicBezTo>
                  <a:cubicBezTo>
                    <a:pt x="3423" y="1641"/>
                    <a:pt x="3460" y="1611"/>
                    <a:pt x="3490" y="1619"/>
                  </a:cubicBezTo>
                  <a:cubicBezTo>
                    <a:pt x="3490" y="1641"/>
                    <a:pt x="3512" y="1649"/>
                    <a:pt x="3520" y="1663"/>
                  </a:cubicBezTo>
                  <a:cubicBezTo>
                    <a:pt x="3520" y="1678"/>
                    <a:pt x="3520" y="1701"/>
                    <a:pt x="3512" y="1716"/>
                  </a:cubicBezTo>
                  <a:cubicBezTo>
                    <a:pt x="3497" y="1716"/>
                    <a:pt x="3483" y="1723"/>
                    <a:pt x="3490" y="1745"/>
                  </a:cubicBezTo>
                  <a:cubicBezTo>
                    <a:pt x="3520" y="1753"/>
                    <a:pt x="3535" y="1775"/>
                    <a:pt x="3549" y="1805"/>
                  </a:cubicBezTo>
                  <a:cubicBezTo>
                    <a:pt x="3527" y="1812"/>
                    <a:pt x="3520" y="1849"/>
                    <a:pt x="3520" y="1879"/>
                  </a:cubicBezTo>
                  <a:cubicBezTo>
                    <a:pt x="3475" y="1886"/>
                    <a:pt x="3453" y="1923"/>
                    <a:pt x="3416" y="1938"/>
                  </a:cubicBezTo>
                  <a:cubicBezTo>
                    <a:pt x="3416" y="1901"/>
                    <a:pt x="3371" y="1894"/>
                    <a:pt x="3349" y="1901"/>
                  </a:cubicBezTo>
                  <a:cubicBezTo>
                    <a:pt x="3349" y="1908"/>
                    <a:pt x="3341" y="1923"/>
                    <a:pt x="3341" y="1931"/>
                  </a:cubicBezTo>
                  <a:cubicBezTo>
                    <a:pt x="3289" y="1923"/>
                    <a:pt x="3312" y="1849"/>
                    <a:pt x="3275" y="1827"/>
                  </a:cubicBezTo>
                  <a:cubicBezTo>
                    <a:pt x="3252" y="1805"/>
                    <a:pt x="3208" y="1827"/>
                    <a:pt x="3200" y="1782"/>
                  </a:cubicBezTo>
                  <a:cubicBezTo>
                    <a:pt x="3171" y="1805"/>
                    <a:pt x="3163" y="1834"/>
                    <a:pt x="3156" y="1871"/>
                  </a:cubicBezTo>
                  <a:cubicBezTo>
                    <a:pt x="3141" y="1871"/>
                    <a:pt x="3126" y="1864"/>
                    <a:pt x="3104" y="1864"/>
                  </a:cubicBezTo>
                  <a:cubicBezTo>
                    <a:pt x="3104" y="1819"/>
                    <a:pt x="3141" y="1738"/>
                    <a:pt x="3082" y="1723"/>
                  </a:cubicBezTo>
                  <a:cubicBezTo>
                    <a:pt x="3044" y="1716"/>
                    <a:pt x="3022" y="1716"/>
                    <a:pt x="3030" y="1671"/>
                  </a:cubicBezTo>
                  <a:cubicBezTo>
                    <a:pt x="3119" y="1649"/>
                    <a:pt x="2992" y="1463"/>
                    <a:pt x="2992" y="1418"/>
                  </a:cubicBezTo>
                  <a:cubicBezTo>
                    <a:pt x="3022" y="1426"/>
                    <a:pt x="3052" y="1396"/>
                    <a:pt x="3074" y="1381"/>
                  </a:cubicBezTo>
                  <a:cubicBezTo>
                    <a:pt x="3111" y="1352"/>
                    <a:pt x="3104" y="1314"/>
                    <a:pt x="3111" y="1270"/>
                  </a:cubicBezTo>
                  <a:cubicBezTo>
                    <a:pt x="3149" y="1277"/>
                    <a:pt x="3134" y="1225"/>
                    <a:pt x="3178" y="1233"/>
                  </a:cubicBezTo>
                  <a:cubicBezTo>
                    <a:pt x="3178" y="1211"/>
                    <a:pt x="3163" y="1196"/>
                    <a:pt x="3156" y="1173"/>
                  </a:cubicBezTo>
                  <a:cubicBezTo>
                    <a:pt x="3111" y="1173"/>
                    <a:pt x="3119" y="1106"/>
                    <a:pt x="3119" y="1077"/>
                  </a:cubicBezTo>
                  <a:cubicBezTo>
                    <a:pt x="3119" y="1055"/>
                    <a:pt x="3111" y="1032"/>
                    <a:pt x="3119" y="1017"/>
                  </a:cubicBezTo>
                  <a:cubicBezTo>
                    <a:pt x="3134" y="988"/>
                    <a:pt x="3163" y="1010"/>
                    <a:pt x="3186" y="1003"/>
                  </a:cubicBezTo>
                  <a:cubicBezTo>
                    <a:pt x="3186" y="973"/>
                    <a:pt x="3171" y="921"/>
                    <a:pt x="3223" y="921"/>
                  </a:cubicBezTo>
                  <a:cubicBezTo>
                    <a:pt x="3260" y="914"/>
                    <a:pt x="3312" y="936"/>
                    <a:pt x="3349" y="914"/>
                  </a:cubicBezTo>
                  <a:cubicBezTo>
                    <a:pt x="3371" y="906"/>
                    <a:pt x="3379" y="884"/>
                    <a:pt x="3401" y="891"/>
                  </a:cubicBezTo>
                  <a:cubicBezTo>
                    <a:pt x="3423" y="891"/>
                    <a:pt x="3438" y="891"/>
                    <a:pt x="3453" y="876"/>
                  </a:cubicBezTo>
                  <a:cubicBezTo>
                    <a:pt x="3475" y="847"/>
                    <a:pt x="3431" y="824"/>
                    <a:pt x="3431" y="795"/>
                  </a:cubicBezTo>
                  <a:lnTo>
                    <a:pt x="3438" y="795"/>
                  </a:lnTo>
                  <a:cubicBezTo>
                    <a:pt x="3438" y="772"/>
                    <a:pt x="3438" y="713"/>
                    <a:pt x="3475" y="750"/>
                  </a:cubicBezTo>
                  <a:cubicBezTo>
                    <a:pt x="3475" y="713"/>
                    <a:pt x="3505" y="683"/>
                    <a:pt x="3512" y="654"/>
                  </a:cubicBezTo>
                  <a:cubicBezTo>
                    <a:pt x="3549" y="631"/>
                    <a:pt x="3542" y="564"/>
                    <a:pt x="3579" y="542"/>
                  </a:cubicBezTo>
                  <a:cubicBezTo>
                    <a:pt x="3579" y="527"/>
                    <a:pt x="3579" y="498"/>
                    <a:pt x="3586" y="483"/>
                  </a:cubicBezTo>
                  <a:cubicBezTo>
                    <a:pt x="3624" y="475"/>
                    <a:pt x="3594" y="423"/>
                    <a:pt x="3653" y="423"/>
                  </a:cubicBezTo>
                  <a:cubicBezTo>
                    <a:pt x="3646" y="379"/>
                    <a:pt x="3668" y="327"/>
                    <a:pt x="3653" y="282"/>
                  </a:cubicBezTo>
                  <a:cubicBezTo>
                    <a:pt x="3639" y="238"/>
                    <a:pt x="3601" y="215"/>
                    <a:pt x="3609" y="171"/>
                  </a:cubicBezTo>
                  <a:cubicBezTo>
                    <a:pt x="3609" y="134"/>
                    <a:pt x="3609" y="119"/>
                    <a:pt x="3572" y="104"/>
                  </a:cubicBezTo>
                  <a:cubicBezTo>
                    <a:pt x="3549" y="104"/>
                    <a:pt x="3520" y="97"/>
                    <a:pt x="3520" y="67"/>
                  </a:cubicBezTo>
                  <a:cubicBezTo>
                    <a:pt x="3483" y="37"/>
                    <a:pt x="3468" y="15"/>
                    <a:pt x="3416" y="15"/>
                  </a:cubicBezTo>
                  <a:cubicBezTo>
                    <a:pt x="3416" y="22"/>
                    <a:pt x="3408" y="30"/>
                    <a:pt x="3408" y="37"/>
                  </a:cubicBezTo>
                  <a:cubicBezTo>
                    <a:pt x="3379" y="37"/>
                    <a:pt x="3341" y="37"/>
                    <a:pt x="3304" y="37"/>
                  </a:cubicBezTo>
                  <a:cubicBezTo>
                    <a:pt x="3275" y="30"/>
                    <a:pt x="3245" y="7"/>
                    <a:pt x="3208" y="7"/>
                  </a:cubicBezTo>
                  <a:cubicBezTo>
                    <a:pt x="3178" y="0"/>
                    <a:pt x="3149" y="15"/>
                    <a:pt x="3119" y="7"/>
                  </a:cubicBezTo>
                  <a:cubicBezTo>
                    <a:pt x="3111" y="7"/>
                    <a:pt x="3104" y="7"/>
                    <a:pt x="3096" y="0"/>
                  </a:cubicBezTo>
                  <a:cubicBezTo>
                    <a:pt x="3082" y="22"/>
                    <a:pt x="3059" y="45"/>
                    <a:pt x="3052" y="59"/>
                  </a:cubicBezTo>
                  <a:lnTo>
                    <a:pt x="3030" y="119"/>
                  </a:lnTo>
                  <a:cubicBezTo>
                    <a:pt x="2955" y="126"/>
                    <a:pt x="2814" y="82"/>
                    <a:pt x="2799" y="193"/>
                  </a:cubicBezTo>
                  <a:cubicBezTo>
                    <a:pt x="2770" y="208"/>
                    <a:pt x="2733" y="201"/>
                    <a:pt x="2710" y="223"/>
                  </a:cubicBezTo>
                  <a:cubicBezTo>
                    <a:pt x="2695" y="238"/>
                    <a:pt x="2688" y="253"/>
                    <a:pt x="2673" y="260"/>
                  </a:cubicBezTo>
                  <a:cubicBezTo>
                    <a:pt x="2636" y="290"/>
                    <a:pt x="2584" y="304"/>
                    <a:pt x="2539" y="304"/>
                  </a:cubicBezTo>
                  <a:cubicBezTo>
                    <a:pt x="2517" y="349"/>
                    <a:pt x="2443" y="349"/>
                    <a:pt x="2398" y="371"/>
                  </a:cubicBezTo>
                  <a:cubicBezTo>
                    <a:pt x="2376" y="386"/>
                    <a:pt x="2361" y="401"/>
                    <a:pt x="2347" y="423"/>
                  </a:cubicBezTo>
                  <a:cubicBezTo>
                    <a:pt x="2324" y="461"/>
                    <a:pt x="2287" y="453"/>
                    <a:pt x="2250" y="461"/>
                  </a:cubicBezTo>
                  <a:cubicBezTo>
                    <a:pt x="2183" y="475"/>
                    <a:pt x="2131" y="550"/>
                    <a:pt x="2101" y="602"/>
                  </a:cubicBezTo>
                  <a:cubicBezTo>
                    <a:pt x="2072" y="654"/>
                    <a:pt x="2012" y="676"/>
                    <a:pt x="1953" y="676"/>
                  </a:cubicBezTo>
                  <a:cubicBezTo>
                    <a:pt x="1916" y="698"/>
                    <a:pt x="1945" y="772"/>
                    <a:pt x="1886" y="765"/>
                  </a:cubicBezTo>
                  <a:cubicBezTo>
                    <a:pt x="1908" y="832"/>
                    <a:pt x="1931" y="899"/>
                    <a:pt x="1945" y="966"/>
                  </a:cubicBezTo>
                  <a:cubicBezTo>
                    <a:pt x="1953" y="1010"/>
                    <a:pt x="1982" y="1032"/>
                    <a:pt x="2020" y="1047"/>
                  </a:cubicBezTo>
                  <a:cubicBezTo>
                    <a:pt x="2087" y="1069"/>
                    <a:pt x="2183" y="1084"/>
                    <a:pt x="2257" y="1077"/>
                  </a:cubicBezTo>
                  <a:cubicBezTo>
                    <a:pt x="2279" y="1069"/>
                    <a:pt x="2294" y="1055"/>
                    <a:pt x="2317" y="1062"/>
                  </a:cubicBezTo>
                  <a:cubicBezTo>
                    <a:pt x="2339" y="1062"/>
                    <a:pt x="2354" y="1077"/>
                    <a:pt x="2376" y="1084"/>
                  </a:cubicBezTo>
                  <a:cubicBezTo>
                    <a:pt x="2391" y="1032"/>
                    <a:pt x="2398" y="1003"/>
                    <a:pt x="2458" y="1010"/>
                  </a:cubicBezTo>
                  <a:cubicBezTo>
                    <a:pt x="2465" y="1040"/>
                    <a:pt x="2443" y="1092"/>
                    <a:pt x="2495" y="1092"/>
                  </a:cubicBezTo>
                  <a:cubicBezTo>
                    <a:pt x="2495" y="1144"/>
                    <a:pt x="2495" y="1196"/>
                    <a:pt x="2487" y="1248"/>
                  </a:cubicBezTo>
                  <a:cubicBezTo>
                    <a:pt x="2465" y="1248"/>
                    <a:pt x="2443" y="1255"/>
                    <a:pt x="2421" y="1255"/>
                  </a:cubicBezTo>
                  <a:cubicBezTo>
                    <a:pt x="2421" y="1248"/>
                    <a:pt x="2413" y="1225"/>
                    <a:pt x="2421" y="1218"/>
                  </a:cubicBezTo>
                  <a:cubicBezTo>
                    <a:pt x="2376" y="1233"/>
                    <a:pt x="2347" y="1263"/>
                    <a:pt x="2302" y="1263"/>
                  </a:cubicBezTo>
                  <a:cubicBezTo>
                    <a:pt x="2242" y="1270"/>
                    <a:pt x="2190" y="1255"/>
                    <a:pt x="2139" y="1263"/>
                  </a:cubicBezTo>
                  <a:cubicBezTo>
                    <a:pt x="2131" y="1285"/>
                    <a:pt x="2124" y="1307"/>
                    <a:pt x="2131" y="1329"/>
                  </a:cubicBezTo>
                  <a:cubicBezTo>
                    <a:pt x="2139" y="1359"/>
                    <a:pt x="2168" y="1366"/>
                    <a:pt x="2168" y="1396"/>
                  </a:cubicBezTo>
                  <a:cubicBezTo>
                    <a:pt x="2176" y="1441"/>
                    <a:pt x="2116" y="1433"/>
                    <a:pt x="2087" y="1433"/>
                  </a:cubicBezTo>
                  <a:cubicBezTo>
                    <a:pt x="2101" y="1485"/>
                    <a:pt x="2131" y="1500"/>
                    <a:pt x="2190" y="1508"/>
                  </a:cubicBezTo>
                  <a:cubicBezTo>
                    <a:pt x="2235" y="1522"/>
                    <a:pt x="2257" y="1545"/>
                    <a:pt x="2257" y="1597"/>
                  </a:cubicBezTo>
                  <a:cubicBezTo>
                    <a:pt x="2250" y="1634"/>
                    <a:pt x="2235" y="1701"/>
                    <a:pt x="2183" y="1686"/>
                  </a:cubicBezTo>
                  <a:cubicBezTo>
                    <a:pt x="2146" y="1678"/>
                    <a:pt x="2139" y="1634"/>
                    <a:pt x="2094" y="1649"/>
                  </a:cubicBezTo>
                  <a:cubicBezTo>
                    <a:pt x="2109" y="1693"/>
                    <a:pt x="2079" y="1871"/>
                    <a:pt x="2139" y="1886"/>
                  </a:cubicBezTo>
                  <a:cubicBezTo>
                    <a:pt x="2139" y="1931"/>
                    <a:pt x="2064" y="1923"/>
                    <a:pt x="2064" y="1961"/>
                  </a:cubicBezTo>
                  <a:cubicBezTo>
                    <a:pt x="2034" y="1968"/>
                    <a:pt x="2020" y="1938"/>
                    <a:pt x="2027" y="1908"/>
                  </a:cubicBezTo>
                  <a:cubicBezTo>
                    <a:pt x="1990" y="1916"/>
                    <a:pt x="1975" y="1894"/>
                    <a:pt x="1945" y="1894"/>
                  </a:cubicBezTo>
                  <a:cubicBezTo>
                    <a:pt x="1945" y="1871"/>
                    <a:pt x="1945" y="1849"/>
                    <a:pt x="1945" y="1834"/>
                  </a:cubicBezTo>
                  <a:lnTo>
                    <a:pt x="1938" y="1842"/>
                  </a:lnTo>
                  <a:cubicBezTo>
                    <a:pt x="1923" y="1849"/>
                    <a:pt x="1901" y="1849"/>
                    <a:pt x="1879" y="1849"/>
                  </a:cubicBezTo>
                  <a:cubicBezTo>
                    <a:pt x="1886" y="1857"/>
                    <a:pt x="1879" y="1871"/>
                    <a:pt x="1879" y="1886"/>
                  </a:cubicBezTo>
                  <a:cubicBezTo>
                    <a:pt x="1834" y="1864"/>
                    <a:pt x="1782" y="1864"/>
                    <a:pt x="1730" y="1857"/>
                  </a:cubicBezTo>
                  <a:cubicBezTo>
                    <a:pt x="1685" y="1842"/>
                    <a:pt x="1641" y="1819"/>
                    <a:pt x="1589" y="1834"/>
                  </a:cubicBezTo>
                  <a:cubicBezTo>
                    <a:pt x="1589" y="1871"/>
                    <a:pt x="1567" y="1923"/>
                    <a:pt x="1537" y="1961"/>
                  </a:cubicBezTo>
                  <a:cubicBezTo>
                    <a:pt x="1515" y="1983"/>
                    <a:pt x="1485" y="1976"/>
                    <a:pt x="1455" y="1990"/>
                  </a:cubicBezTo>
                  <a:cubicBezTo>
                    <a:pt x="1455" y="2013"/>
                    <a:pt x="1477" y="2035"/>
                    <a:pt x="1470" y="2065"/>
                  </a:cubicBezTo>
                  <a:cubicBezTo>
                    <a:pt x="1448" y="2065"/>
                    <a:pt x="1433" y="2072"/>
                    <a:pt x="1426" y="2094"/>
                  </a:cubicBezTo>
                  <a:cubicBezTo>
                    <a:pt x="1381" y="2094"/>
                    <a:pt x="1337" y="2072"/>
                    <a:pt x="1292" y="2087"/>
                  </a:cubicBezTo>
                  <a:cubicBezTo>
                    <a:pt x="1277" y="2109"/>
                    <a:pt x="1292" y="2139"/>
                    <a:pt x="1277" y="2161"/>
                  </a:cubicBezTo>
                  <a:cubicBezTo>
                    <a:pt x="1225" y="2131"/>
                    <a:pt x="1232" y="2094"/>
                    <a:pt x="1158" y="2094"/>
                  </a:cubicBezTo>
                  <a:cubicBezTo>
                    <a:pt x="1151" y="2065"/>
                    <a:pt x="1151" y="1931"/>
                    <a:pt x="1210" y="1968"/>
                  </a:cubicBezTo>
                  <a:cubicBezTo>
                    <a:pt x="1247" y="1983"/>
                    <a:pt x="1262" y="1990"/>
                    <a:pt x="1307" y="1983"/>
                  </a:cubicBezTo>
                  <a:cubicBezTo>
                    <a:pt x="1351" y="1976"/>
                    <a:pt x="1374" y="1953"/>
                    <a:pt x="1418" y="1938"/>
                  </a:cubicBezTo>
                  <a:cubicBezTo>
                    <a:pt x="1411" y="1908"/>
                    <a:pt x="1366" y="1916"/>
                    <a:pt x="1359" y="1879"/>
                  </a:cubicBezTo>
                  <a:cubicBezTo>
                    <a:pt x="1351" y="1857"/>
                    <a:pt x="1374" y="1827"/>
                    <a:pt x="1374" y="1797"/>
                  </a:cubicBezTo>
                  <a:cubicBezTo>
                    <a:pt x="1381" y="1745"/>
                    <a:pt x="1344" y="1767"/>
                    <a:pt x="1344" y="1745"/>
                  </a:cubicBezTo>
                  <a:cubicBezTo>
                    <a:pt x="1337" y="1716"/>
                    <a:pt x="1351" y="1671"/>
                    <a:pt x="1381" y="1663"/>
                  </a:cubicBezTo>
                  <a:cubicBezTo>
                    <a:pt x="1455" y="1738"/>
                    <a:pt x="1463" y="1619"/>
                    <a:pt x="1455" y="1574"/>
                  </a:cubicBezTo>
                  <a:cubicBezTo>
                    <a:pt x="1433" y="1574"/>
                    <a:pt x="1411" y="1574"/>
                    <a:pt x="1396" y="1567"/>
                  </a:cubicBezTo>
                  <a:cubicBezTo>
                    <a:pt x="1388" y="1522"/>
                    <a:pt x="1396" y="1485"/>
                    <a:pt x="1396" y="1448"/>
                  </a:cubicBezTo>
                  <a:cubicBezTo>
                    <a:pt x="1337" y="1441"/>
                    <a:pt x="1322" y="1448"/>
                    <a:pt x="1285" y="1471"/>
                  </a:cubicBezTo>
                  <a:cubicBezTo>
                    <a:pt x="1262" y="1485"/>
                    <a:pt x="1195" y="1537"/>
                    <a:pt x="1210" y="1471"/>
                  </a:cubicBezTo>
                  <a:cubicBezTo>
                    <a:pt x="1151" y="1463"/>
                    <a:pt x="1077" y="1456"/>
                    <a:pt x="1017" y="1448"/>
                  </a:cubicBezTo>
                  <a:cubicBezTo>
                    <a:pt x="965" y="1433"/>
                    <a:pt x="980" y="1374"/>
                    <a:pt x="1032" y="1374"/>
                  </a:cubicBezTo>
                  <a:cubicBezTo>
                    <a:pt x="1032" y="1344"/>
                    <a:pt x="1017" y="1292"/>
                    <a:pt x="1069" y="1300"/>
                  </a:cubicBezTo>
                  <a:cubicBezTo>
                    <a:pt x="1077" y="1263"/>
                    <a:pt x="1077" y="1233"/>
                    <a:pt x="1077" y="1196"/>
                  </a:cubicBezTo>
                  <a:cubicBezTo>
                    <a:pt x="1032" y="1196"/>
                    <a:pt x="965" y="1181"/>
                    <a:pt x="935" y="1218"/>
                  </a:cubicBezTo>
                  <a:cubicBezTo>
                    <a:pt x="921" y="1255"/>
                    <a:pt x="935" y="1292"/>
                    <a:pt x="898" y="1314"/>
                  </a:cubicBezTo>
                  <a:cubicBezTo>
                    <a:pt x="869" y="1329"/>
                    <a:pt x="817" y="1329"/>
                    <a:pt x="794" y="1300"/>
                  </a:cubicBezTo>
                  <a:cubicBezTo>
                    <a:pt x="780" y="1277"/>
                    <a:pt x="780" y="1240"/>
                    <a:pt x="750" y="1233"/>
                  </a:cubicBezTo>
                  <a:cubicBezTo>
                    <a:pt x="690" y="1314"/>
                    <a:pt x="824" y="1374"/>
                    <a:pt x="824" y="1456"/>
                  </a:cubicBezTo>
                  <a:cubicBezTo>
                    <a:pt x="794" y="1463"/>
                    <a:pt x="787" y="1433"/>
                    <a:pt x="765" y="1418"/>
                  </a:cubicBezTo>
                  <a:cubicBezTo>
                    <a:pt x="750" y="1396"/>
                    <a:pt x="728" y="1418"/>
                    <a:pt x="735" y="1381"/>
                  </a:cubicBezTo>
                  <a:cubicBezTo>
                    <a:pt x="661" y="1366"/>
                    <a:pt x="713" y="1441"/>
                    <a:pt x="713" y="1471"/>
                  </a:cubicBezTo>
                  <a:cubicBezTo>
                    <a:pt x="713" y="1500"/>
                    <a:pt x="668" y="1500"/>
                    <a:pt x="653" y="1522"/>
                  </a:cubicBezTo>
                  <a:cubicBezTo>
                    <a:pt x="638" y="1545"/>
                    <a:pt x="653" y="1574"/>
                    <a:pt x="653" y="1597"/>
                  </a:cubicBezTo>
                  <a:cubicBezTo>
                    <a:pt x="675" y="1604"/>
                    <a:pt x="713" y="1611"/>
                    <a:pt x="720" y="1634"/>
                  </a:cubicBezTo>
                  <a:cubicBezTo>
                    <a:pt x="690" y="1649"/>
                    <a:pt x="713" y="1686"/>
                    <a:pt x="698" y="1716"/>
                  </a:cubicBezTo>
                  <a:cubicBezTo>
                    <a:pt x="690" y="1738"/>
                    <a:pt x="668" y="1753"/>
                    <a:pt x="653" y="1775"/>
                  </a:cubicBezTo>
                  <a:cubicBezTo>
                    <a:pt x="690" y="1775"/>
                    <a:pt x="735" y="1775"/>
                    <a:pt x="772" y="1775"/>
                  </a:cubicBezTo>
                  <a:cubicBezTo>
                    <a:pt x="772" y="1812"/>
                    <a:pt x="772" y="1857"/>
                    <a:pt x="787" y="1886"/>
                  </a:cubicBezTo>
                  <a:cubicBezTo>
                    <a:pt x="802" y="1916"/>
                    <a:pt x="817" y="1946"/>
                    <a:pt x="794" y="1976"/>
                  </a:cubicBezTo>
                  <a:cubicBezTo>
                    <a:pt x="772" y="1998"/>
                    <a:pt x="750" y="2013"/>
                    <a:pt x="750" y="2050"/>
                  </a:cubicBezTo>
                  <a:cubicBezTo>
                    <a:pt x="742" y="2079"/>
                    <a:pt x="750" y="2116"/>
                    <a:pt x="750" y="2146"/>
                  </a:cubicBezTo>
                  <a:cubicBezTo>
                    <a:pt x="750" y="2198"/>
                    <a:pt x="742" y="2258"/>
                    <a:pt x="690" y="2287"/>
                  </a:cubicBezTo>
                  <a:cubicBezTo>
                    <a:pt x="631" y="2324"/>
                    <a:pt x="549" y="2332"/>
                    <a:pt x="483" y="2354"/>
                  </a:cubicBezTo>
                  <a:cubicBezTo>
                    <a:pt x="483" y="2399"/>
                    <a:pt x="505" y="2413"/>
                    <a:pt x="468" y="2443"/>
                  </a:cubicBezTo>
                  <a:cubicBezTo>
                    <a:pt x="490" y="2458"/>
                    <a:pt x="616" y="2495"/>
                    <a:pt x="579" y="2532"/>
                  </a:cubicBezTo>
                  <a:cubicBezTo>
                    <a:pt x="527" y="2584"/>
                    <a:pt x="438" y="2555"/>
                    <a:pt x="393" y="2621"/>
                  </a:cubicBezTo>
                  <a:cubicBezTo>
                    <a:pt x="386" y="2614"/>
                    <a:pt x="334" y="2592"/>
                    <a:pt x="327" y="2614"/>
                  </a:cubicBezTo>
                  <a:cubicBezTo>
                    <a:pt x="327" y="2621"/>
                    <a:pt x="327" y="2621"/>
                    <a:pt x="319" y="2621"/>
                  </a:cubicBezTo>
                  <a:cubicBezTo>
                    <a:pt x="312" y="2614"/>
                    <a:pt x="312" y="2614"/>
                    <a:pt x="304" y="2614"/>
                  </a:cubicBezTo>
                  <a:cubicBezTo>
                    <a:pt x="304" y="2636"/>
                    <a:pt x="297" y="2651"/>
                    <a:pt x="297" y="2666"/>
                  </a:cubicBezTo>
                  <a:cubicBezTo>
                    <a:pt x="297" y="2703"/>
                    <a:pt x="297" y="2748"/>
                    <a:pt x="341" y="2763"/>
                  </a:cubicBezTo>
                  <a:cubicBezTo>
                    <a:pt x="378" y="2770"/>
                    <a:pt x="408" y="2755"/>
                    <a:pt x="401" y="2807"/>
                  </a:cubicBezTo>
                  <a:cubicBezTo>
                    <a:pt x="401" y="2852"/>
                    <a:pt x="371" y="2889"/>
                    <a:pt x="341" y="2918"/>
                  </a:cubicBezTo>
                  <a:cubicBezTo>
                    <a:pt x="304" y="2955"/>
                    <a:pt x="289" y="2948"/>
                    <a:pt x="230" y="2948"/>
                  </a:cubicBezTo>
                  <a:cubicBezTo>
                    <a:pt x="223" y="2970"/>
                    <a:pt x="208" y="3000"/>
                    <a:pt x="185" y="3015"/>
                  </a:cubicBezTo>
                  <a:cubicBezTo>
                    <a:pt x="156" y="3045"/>
                    <a:pt x="119" y="3015"/>
                    <a:pt x="81" y="3023"/>
                  </a:cubicBezTo>
                  <a:cubicBezTo>
                    <a:pt x="59" y="3133"/>
                    <a:pt x="245" y="3045"/>
                    <a:pt x="230" y="3163"/>
                  </a:cubicBezTo>
                  <a:cubicBezTo>
                    <a:pt x="223" y="3163"/>
                    <a:pt x="0" y="3163"/>
                    <a:pt x="52" y="3222"/>
                  </a:cubicBezTo>
                  <a:cubicBezTo>
                    <a:pt x="74" y="3259"/>
                    <a:pt x="89" y="3289"/>
                    <a:pt x="111" y="3326"/>
                  </a:cubicBezTo>
                  <a:cubicBezTo>
                    <a:pt x="119" y="3348"/>
                    <a:pt x="81" y="3385"/>
                    <a:pt x="89" y="3422"/>
                  </a:cubicBezTo>
                  <a:cubicBezTo>
                    <a:pt x="89" y="3445"/>
                    <a:pt x="96" y="3459"/>
                    <a:pt x="111" y="3474"/>
                  </a:cubicBezTo>
                  <a:cubicBezTo>
                    <a:pt x="133" y="3482"/>
                    <a:pt x="156" y="3497"/>
                    <a:pt x="178" y="3504"/>
                  </a:cubicBezTo>
                  <a:cubicBezTo>
                    <a:pt x="252" y="3526"/>
                    <a:pt x="238" y="3445"/>
                    <a:pt x="289" y="3445"/>
                  </a:cubicBezTo>
                  <a:cubicBezTo>
                    <a:pt x="297" y="3445"/>
                    <a:pt x="371" y="3519"/>
                    <a:pt x="371" y="3512"/>
                  </a:cubicBezTo>
                  <a:cubicBezTo>
                    <a:pt x="378" y="3579"/>
                    <a:pt x="371" y="3645"/>
                    <a:pt x="423" y="3697"/>
                  </a:cubicBezTo>
                  <a:cubicBezTo>
                    <a:pt x="475" y="3749"/>
                    <a:pt x="564" y="3697"/>
                    <a:pt x="623" y="3705"/>
                  </a:cubicBezTo>
                  <a:cubicBezTo>
                    <a:pt x="698" y="3712"/>
                    <a:pt x="728" y="3734"/>
                    <a:pt x="757" y="3801"/>
                  </a:cubicBezTo>
                  <a:cubicBezTo>
                    <a:pt x="787" y="3861"/>
                    <a:pt x="802" y="3898"/>
                    <a:pt x="869" y="3890"/>
                  </a:cubicBezTo>
                  <a:cubicBezTo>
                    <a:pt x="906" y="3890"/>
                    <a:pt x="928" y="3913"/>
                    <a:pt x="958" y="3905"/>
                  </a:cubicBezTo>
                  <a:cubicBezTo>
                    <a:pt x="995" y="3898"/>
                    <a:pt x="1017" y="3890"/>
                    <a:pt x="1054" y="3913"/>
                  </a:cubicBezTo>
                  <a:cubicBezTo>
                    <a:pt x="1121" y="3942"/>
                    <a:pt x="1210" y="3905"/>
                    <a:pt x="1285" y="3913"/>
                  </a:cubicBezTo>
                  <a:cubicBezTo>
                    <a:pt x="1322" y="3913"/>
                    <a:pt x="1344" y="3905"/>
                    <a:pt x="1366" y="3942"/>
                  </a:cubicBezTo>
                  <a:cubicBezTo>
                    <a:pt x="1374" y="3957"/>
                    <a:pt x="1411" y="3957"/>
                    <a:pt x="1433" y="3965"/>
                  </a:cubicBezTo>
                  <a:cubicBezTo>
                    <a:pt x="1470" y="3979"/>
                    <a:pt x="1477" y="4091"/>
                    <a:pt x="1463" y="4128"/>
                  </a:cubicBezTo>
                  <a:cubicBezTo>
                    <a:pt x="1455" y="4128"/>
                    <a:pt x="1455" y="4128"/>
                    <a:pt x="1455" y="4128"/>
                  </a:cubicBezTo>
                  <a:cubicBezTo>
                    <a:pt x="1455" y="4173"/>
                    <a:pt x="1544" y="4158"/>
                    <a:pt x="1574" y="4158"/>
                  </a:cubicBezTo>
                  <a:cubicBezTo>
                    <a:pt x="1596" y="4158"/>
                    <a:pt x="1619" y="4165"/>
                    <a:pt x="1641" y="4158"/>
                  </a:cubicBezTo>
                  <a:cubicBezTo>
                    <a:pt x="1671" y="4158"/>
                    <a:pt x="1656" y="4121"/>
                    <a:pt x="1663" y="4098"/>
                  </a:cubicBezTo>
                  <a:cubicBezTo>
                    <a:pt x="1685" y="4098"/>
                    <a:pt x="1715" y="4113"/>
                    <a:pt x="1737" y="4106"/>
                  </a:cubicBezTo>
                  <a:cubicBezTo>
                    <a:pt x="1760" y="4098"/>
                    <a:pt x="1775" y="4069"/>
                    <a:pt x="1797" y="4076"/>
                  </a:cubicBezTo>
                  <a:cubicBezTo>
                    <a:pt x="1804" y="4039"/>
                    <a:pt x="1789" y="4031"/>
                    <a:pt x="1760" y="4016"/>
                  </a:cubicBezTo>
                  <a:cubicBezTo>
                    <a:pt x="1775" y="3994"/>
                    <a:pt x="1797" y="3957"/>
                    <a:pt x="1834" y="3957"/>
                  </a:cubicBezTo>
                  <a:cubicBezTo>
                    <a:pt x="1834" y="3935"/>
                    <a:pt x="1849" y="3935"/>
                    <a:pt x="1864" y="3927"/>
                  </a:cubicBezTo>
                  <a:cubicBezTo>
                    <a:pt x="1893" y="3913"/>
                    <a:pt x="1893" y="3876"/>
                    <a:pt x="1886" y="3853"/>
                  </a:cubicBezTo>
                  <a:cubicBezTo>
                    <a:pt x="1923" y="3846"/>
                    <a:pt x="1931" y="3831"/>
                    <a:pt x="1931" y="3801"/>
                  </a:cubicBezTo>
                  <a:cubicBezTo>
                    <a:pt x="1982" y="3801"/>
                    <a:pt x="2012" y="3771"/>
                    <a:pt x="2057" y="3764"/>
                  </a:cubicBezTo>
                  <a:cubicBezTo>
                    <a:pt x="2079" y="3757"/>
                    <a:pt x="2146" y="3749"/>
                    <a:pt x="2146" y="3786"/>
                  </a:cubicBezTo>
                  <a:cubicBezTo>
                    <a:pt x="2161" y="3771"/>
                    <a:pt x="2190" y="3779"/>
                    <a:pt x="2213" y="3779"/>
                  </a:cubicBezTo>
                  <a:cubicBezTo>
                    <a:pt x="2250" y="3727"/>
                    <a:pt x="2279" y="3697"/>
                    <a:pt x="2354" y="3712"/>
                  </a:cubicBezTo>
                  <a:cubicBezTo>
                    <a:pt x="2421" y="3727"/>
                    <a:pt x="2428" y="3831"/>
                    <a:pt x="2473" y="3883"/>
                  </a:cubicBezTo>
                  <a:cubicBezTo>
                    <a:pt x="2458" y="3883"/>
                    <a:pt x="2443" y="3890"/>
                    <a:pt x="2435" y="3905"/>
                  </a:cubicBezTo>
                  <a:cubicBezTo>
                    <a:pt x="2435" y="3898"/>
                    <a:pt x="2428" y="3883"/>
                    <a:pt x="2428" y="3876"/>
                  </a:cubicBezTo>
                  <a:cubicBezTo>
                    <a:pt x="2406" y="3890"/>
                    <a:pt x="2361" y="3876"/>
                    <a:pt x="2332" y="3876"/>
                  </a:cubicBezTo>
                  <a:cubicBezTo>
                    <a:pt x="2347" y="3905"/>
                    <a:pt x="2354" y="3987"/>
                    <a:pt x="2391" y="3994"/>
                  </a:cubicBezTo>
                  <a:cubicBezTo>
                    <a:pt x="2391" y="3979"/>
                    <a:pt x="2421" y="3920"/>
                    <a:pt x="2435" y="3957"/>
                  </a:cubicBezTo>
                  <a:cubicBezTo>
                    <a:pt x="2465" y="3994"/>
                    <a:pt x="2473" y="3979"/>
                    <a:pt x="2510" y="3987"/>
                  </a:cubicBezTo>
                  <a:cubicBezTo>
                    <a:pt x="2621" y="4009"/>
                    <a:pt x="2703" y="3950"/>
                    <a:pt x="2799" y="3950"/>
                  </a:cubicBezTo>
                  <a:cubicBezTo>
                    <a:pt x="2807" y="3905"/>
                    <a:pt x="2851" y="3853"/>
                    <a:pt x="2903" y="3883"/>
                  </a:cubicBezTo>
                  <a:cubicBezTo>
                    <a:pt x="2926" y="3890"/>
                    <a:pt x="2948" y="3905"/>
                    <a:pt x="2970" y="3898"/>
                  </a:cubicBezTo>
                  <a:cubicBezTo>
                    <a:pt x="2992" y="3883"/>
                    <a:pt x="2985" y="3846"/>
                    <a:pt x="3015" y="3853"/>
                  </a:cubicBezTo>
                  <a:cubicBezTo>
                    <a:pt x="3015" y="3883"/>
                    <a:pt x="3007" y="3905"/>
                    <a:pt x="3015" y="3927"/>
                  </a:cubicBezTo>
                  <a:cubicBezTo>
                    <a:pt x="3030" y="3965"/>
                    <a:pt x="3067" y="3935"/>
                    <a:pt x="3074" y="3913"/>
                  </a:cubicBezTo>
                  <a:cubicBezTo>
                    <a:pt x="3119" y="3905"/>
                    <a:pt x="3149" y="3957"/>
                    <a:pt x="3186" y="3972"/>
                  </a:cubicBezTo>
                  <a:cubicBezTo>
                    <a:pt x="3245" y="4002"/>
                    <a:pt x="3312" y="3965"/>
                    <a:pt x="3371" y="3965"/>
                  </a:cubicBezTo>
                  <a:cubicBezTo>
                    <a:pt x="3371" y="3935"/>
                    <a:pt x="3371" y="3913"/>
                    <a:pt x="3371" y="3883"/>
                  </a:cubicBezTo>
                  <a:cubicBezTo>
                    <a:pt x="3416" y="3876"/>
                    <a:pt x="3460" y="3905"/>
                    <a:pt x="3505" y="3905"/>
                  </a:cubicBezTo>
                  <a:cubicBezTo>
                    <a:pt x="3505" y="3898"/>
                    <a:pt x="3505" y="3890"/>
                    <a:pt x="3505" y="3876"/>
                  </a:cubicBezTo>
                  <a:cubicBezTo>
                    <a:pt x="3520" y="3876"/>
                    <a:pt x="3535" y="3876"/>
                    <a:pt x="3549" y="3876"/>
                  </a:cubicBezTo>
                  <a:cubicBezTo>
                    <a:pt x="3557" y="3853"/>
                    <a:pt x="3564" y="3786"/>
                    <a:pt x="3601" y="3816"/>
                  </a:cubicBezTo>
                  <a:cubicBezTo>
                    <a:pt x="3631" y="3838"/>
                    <a:pt x="3624" y="3876"/>
                    <a:pt x="3676" y="3876"/>
                  </a:cubicBezTo>
                  <a:cubicBezTo>
                    <a:pt x="3713" y="3876"/>
                    <a:pt x="3750" y="3883"/>
                    <a:pt x="3750" y="3927"/>
                  </a:cubicBezTo>
                  <a:cubicBezTo>
                    <a:pt x="3750" y="3965"/>
                    <a:pt x="3839" y="3935"/>
                    <a:pt x="3854" y="3935"/>
                  </a:cubicBezTo>
                  <a:cubicBezTo>
                    <a:pt x="3913" y="3927"/>
                    <a:pt x="3943" y="3935"/>
                    <a:pt x="3995" y="3965"/>
                  </a:cubicBezTo>
                  <a:cubicBezTo>
                    <a:pt x="4032" y="3979"/>
                    <a:pt x="4077" y="3979"/>
                    <a:pt x="4121" y="3972"/>
                  </a:cubicBezTo>
                  <a:cubicBezTo>
                    <a:pt x="4166" y="3972"/>
                    <a:pt x="4181" y="3965"/>
                    <a:pt x="4210" y="3935"/>
                  </a:cubicBezTo>
                  <a:cubicBezTo>
                    <a:pt x="4218" y="3927"/>
                    <a:pt x="4240" y="3913"/>
                    <a:pt x="4247" y="3920"/>
                  </a:cubicBezTo>
                  <a:cubicBezTo>
                    <a:pt x="4270" y="3942"/>
                    <a:pt x="4277" y="3942"/>
                    <a:pt x="4307" y="3942"/>
                  </a:cubicBezTo>
                  <a:cubicBezTo>
                    <a:pt x="4314" y="3965"/>
                    <a:pt x="4351" y="3965"/>
                    <a:pt x="4366" y="3994"/>
                  </a:cubicBezTo>
                  <a:cubicBezTo>
                    <a:pt x="4388" y="4054"/>
                    <a:pt x="4433" y="4106"/>
                    <a:pt x="4500" y="4113"/>
                  </a:cubicBezTo>
                  <a:cubicBezTo>
                    <a:pt x="4522" y="4121"/>
                    <a:pt x="4552" y="4121"/>
                    <a:pt x="4567" y="4135"/>
                  </a:cubicBezTo>
                  <a:cubicBezTo>
                    <a:pt x="4641" y="4069"/>
                    <a:pt x="4641" y="3898"/>
                    <a:pt x="4648" y="383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5E7A5380-179C-9343-9FFD-F61E2A62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079" y="6779588"/>
              <a:ext cx="1852987" cy="1514553"/>
            </a:xfrm>
            <a:custGeom>
              <a:avLst/>
              <a:gdLst>
                <a:gd name="T0" fmla="*/ 3112 w 4286"/>
                <a:gd name="T1" fmla="*/ 3452 h 3505"/>
                <a:gd name="T2" fmla="*/ 3283 w 4286"/>
                <a:gd name="T3" fmla="*/ 3496 h 3505"/>
                <a:gd name="T4" fmla="*/ 3409 w 4286"/>
                <a:gd name="T5" fmla="*/ 3088 h 3505"/>
                <a:gd name="T6" fmla="*/ 3684 w 4286"/>
                <a:gd name="T7" fmla="*/ 3117 h 3505"/>
                <a:gd name="T8" fmla="*/ 3654 w 4286"/>
                <a:gd name="T9" fmla="*/ 2805 h 3505"/>
                <a:gd name="T10" fmla="*/ 3951 w 4286"/>
                <a:gd name="T11" fmla="*/ 2605 h 3505"/>
                <a:gd name="T12" fmla="*/ 3795 w 4286"/>
                <a:gd name="T13" fmla="*/ 2382 h 3505"/>
                <a:gd name="T14" fmla="*/ 3988 w 4286"/>
                <a:gd name="T15" fmla="*/ 2263 h 3505"/>
                <a:gd name="T16" fmla="*/ 4062 w 4286"/>
                <a:gd name="T17" fmla="*/ 1804 h 3505"/>
                <a:gd name="T18" fmla="*/ 4181 w 4286"/>
                <a:gd name="T19" fmla="*/ 1403 h 3505"/>
                <a:gd name="T20" fmla="*/ 3958 w 4286"/>
                <a:gd name="T21" fmla="*/ 1210 h 3505"/>
                <a:gd name="T22" fmla="*/ 3602 w 4286"/>
                <a:gd name="T23" fmla="*/ 861 h 3505"/>
                <a:gd name="T24" fmla="*/ 3513 w 4286"/>
                <a:gd name="T25" fmla="*/ 415 h 3505"/>
                <a:gd name="T26" fmla="*/ 3119 w 4286"/>
                <a:gd name="T27" fmla="*/ 252 h 3505"/>
                <a:gd name="T28" fmla="*/ 2763 w 4286"/>
                <a:gd name="T29" fmla="*/ 133 h 3505"/>
                <a:gd name="T30" fmla="*/ 2347 w 4286"/>
                <a:gd name="T31" fmla="*/ 59 h 3505"/>
                <a:gd name="T32" fmla="*/ 2102 w 4286"/>
                <a:gd name="T33" fmla="*/ 44 h 3505"/>
                <a:gd name="T34" fmla="*/ 2117 w 4286"/>
                <a:gd name="T35" fmla="*/ 237 h 3505"/>
                <a:gd name="T36" fmla="*/ 1701 w 4286"/>
                <a:gd name="T37" fmla="*/ 141 h 3505"/>
                <a:gd name="T38" fmla="*/ 1270 w 4286"/>
                <a:gd name="T39" fmla="*/ 282 h 3505"/>
                <a:gd name="T40" fmla="*/ 891 w 4286"/>
                <a:gd name="T41" fmla="*/ 155 h 3505"/>
                <a:gd name="T42" fmla="*/ 572 w 4286"/>
                <a:gd name="T43" fmla="*/ 170 h 3505"/>
                <a:gd name="T44" fmla="*/ 194 w 4286"/>
                <a:gd name="T45" fmla="*/ 334 h 3505"/>
                <a:gd name="T46" fmla="*/ 15 w 4286"/>
                <a:gd name="T47" fmla="*/ 512 h 3505"/>
                <a:gd name="T48" fmla="*/ 401 w 4286"/>
                <a:gd name="T49" fmla="*/ 438 h 3505"/>
                <a:gd name="T50" fmla="*/ 194 w 4286"/>
                <a:gd name="T51" fmla="*/ 586 h 3505"/>
                <a:gd name="T52" fmla="*/ 320 w 4286"/>
                <a:gd name="T53" fmla="*/ 816 h 3505"/>
                <a:gd name="T54" fmla="*/ 349 w 4286"/>
                <a:gd name="T55" fmla="*/ 987 h 3505"/>
                <a:gd name="T56" fmla="*/ 869 w 4286"/>
                <a:gd name="T57" fmla="*/ 1307 h 3505"/>
                <a:gd name="T58" fmla="*/ 1330 w 4286"/>
                <a:gd name="T59" fmla="*/ 1225 h 3505"/>
                <a:gd name="T60" fmla="*/ 1567 w 4286"/>
                <a:gd name="T61" fmla="*/ 1113 h 3505"/>
                <a:gd name="T62" fmla="*/ 1389 w 4286"/>
                <a:gd name="T63" fmla="*/ 1477 h 3505"/>
                <a:gd name="T64" fmla="*/ 1159 w 4286"/>
                <a:gd name="T65" fmla="*/ 1537 h 3505"/>
                <a:gd name="T66" fmla="*/ 1010 w 4286"/>
                <a:gd name="T67" fmla="*/ 1618 h 3505"/>
                <a:gd name="T68" fmla="*/ 825 w 4286"/>
                <a:gd name="T69" fmla="*/ 1648 h 3505"/>
                <a:gd name="T70" fmla="*/ 624 w 4286"/>
                <a:gd name="T71" fmla="*/ 1707 h 3505"/>
                <a:gd name="T72" fmla="*/ 580 w 4286"/>
                <a:gd name="T73" fmla="*/ 1514 h 3505"/>
                <a:gd name="T74" fmla="*/ 728 w 4286"/>
                <a:gd name="T75" fmla="*/ 2026 h 3505"/>
                <a:gd name="T76" fmla="*/ 1166 w 4286"/>
                <a:gd name="T77" fmla="*/ 2546 h 3505"/>
                <a:gd name="T78" fmla="*/ 1545 w 4286"/>
                <a:gd name="T79" fmla="*/ 2850 h 3505"/>
                <a:gd name="T80" fmla="*/ 1998 w 4286"/>
                <a:gd name="T81" fmla="*/ 2880 h 3505"/>
                <a:gd name="T82" fmla="*/ 2280 w 4286"/>
                <a:gd name="T83" fmla="*/ 2754 h 3505"/>
                <a:gd name="T84" fmla="*/ 2629 w 4286"/>
                <a:gd name="T85" fmla="*/ 2598 h 3505"/>
                <a:gd name="T86" fmla="*/ 2785 w 4286"/>
                <a:gd name="T87" fmla="*/ 2070 h 3505"/>
                <a:gd name="T88" fmla="*/ 2956 w 4286"/>
                <a:gd name="T89" fmla="*/ 1922 h 3505"/>
                <a:gd name="T90" fmla="*/ 3260 w 4286"/>
                <a:gd name="T91" fmla="*/ 1907 h 3505"/>
                <a:gd name="T92" fmla="*/ 2963 w 4286"/>
                <a:gd name="T93" fmla="*/ 2011 h 3505"/>
                <a:gd name="T94" fmla="*/ 2971 w 4286"/>
                <a:gd name="T95" fmla="*/ 2182 h 3505"/>
                <a:gd name="T96" fmla="*/ 2978 w 4286"/>
                <a:gd name="T97" fmla="*/ 2390 h 3505"/>
                <a:gd name="T98" fmla="*/ 3030 w 4286"/>
                <a:gd name="T99" fmla="*/ 2479 h 3505"/>
                <a:gd name="T100" fmla="*/ 2978 w 4286"/>
                <a:gd name="T101" fmla="*/ 2709 h 3505"/>
                <a:gd name="T102" fmla="*/ 3053 w 4286"/>
                <a:gd name="T103" fmla="*/ 2850 h 3505"/>
                <a:gd name="T104" fmla="*/ 3082 w 4286"/>
                <a:gd name="T105" fmla="*/ 3013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3505">
                  <a:moveTo>
                    <a:pt x="3053" y="3259"/>
                  </a:moveTo>
                  <a:lnTo>
                    <a:pt x="3053" y="3259"/>
                  </a:lnTo>
                  <a:lnTo>
                    <a:pt x="3053" y="3266"/>
                  </a:lnTo>
                  <a:cubicBezTo>
                    <a:pt x="3105" y="3281"/>
                    <a:pt x="3201" y="3362"/>
                    <a:pt x="3208" y="3400"/>
                  </a:cubicBezTo>
                  <a:cubicBezTo>
                    <a:pt x="3216" y="3437"/>
                    <a:pt x="3171" y="3422"/>
                    <a:pt x="3149" y="3422"/>
                  </a:cubicBezTo>
                  <a:cubicBezTo>
                    <a:pt x="3142" y="3444"/>
                    <a:pt x="3119" y="3437"/>
                    <a:pt x="3112" y="3452"/>
                  </a:cubicBezTo>
                  <a:cubicBezTo>
                    <a:pt x="3112" y="3489"/>
                    <a:pt x="3164" y="3481"/>
                    <a:pt x="3179" y="3481"/>
                  </a:cubicBezTo>
                  <a:cubicBezTo>
                    <a:pt x="3179" y="3474"/>
                    <a:pt x="3186" y="3467"/>
                    <a:pt x="3186" y="3459"/>
                  </a:cubicBezTo>
                  <a:cubicBezTo>
                    <a:pt x="3194" y="3459"/>
                    <a:pt x="3201" y="3459"/>
                    <a:pt x="3208" y="3459"/>
                  </a:cubicBezTo>
                  <a:cubicBezTo>
                    <a:pt x="3216" y="3459"/>
                    <a:pt x="3216" y="3459"/>
                    <a:pt x="3216" y="3459"/>
                  </a:cubicBezTo>
                  <a:cubicBezTo>
                    <a:pt x="3216" y="3474"/>
                    <a:pt x="3216" y="3481"/>
                    <a:pt x="3216" y="3496"/>
                  </a:cubicBezTo>
                  <a:cubicBezTo>
                    <a:pt x="3238" y="3489"/>
                    <a:pt x="3260" y="3504"/>
                    <a:pt x="3283" y="3496"/>
                  </a:cubicBezTo>
                  <a:cubicBezTo>
                    <a:pt x="3290" y="3496"/>
                    <a:pt x="3298" y="3474"/>
                    <a:pt x="3305" y="3474"/>
                  </a:cubicBezTo>
                  <a:cubicBezTo>
                    <a:pt x="3320" y="3474"/>
                    <a:pt x="3335" y="3474"/>
                    <a:pt x="3357" y="3474"/>
                  </a:cubicBezTo>
                  <a:cubicBezTo>
                    <a:pt x="3357" y="3444"/>
                    <a:pt x="3350" y="3385"/>
                    <a:pt x="3379" y="3370"/>
                  </a:cubicBezTo>
                  <a:cubicBezTo>
                    <a:pt x="3409" y="3355"/>
                    <a:pt x="3387" y="3310"/>
                    <a:pt x="3394" y="3281"/>
                  </a:cubicBezTo>
                  <a:cubicBezTo>
                    <a:pt x="3409" y="3251"/>
                    <a:pt x="3453" y="3147"/>
                    <a:pt x="3387" y="3140"/>
                  </a:cubicBezTo>
                  <a:cubicBezTo>
                    <a:pt x="3394" y="3117"/>
                    <a:pt x="3409" y="3103"/>
                    <a:pt x="3409" y="3088"/>
                  </a:cubicBezTo>
                  <a:cubicBezTo>
                    <a:pt x="3446" y="3080"/>
                    <a:pt x="3439" y="3103"/>
                    <a:pt x="3461" y="3125"/>
                  </a:cubicBezTo>
                  <a:cubicBezTo>
                    <a:pt x="3483" y="3147"/>
                    <a:pt x="3513" y="3140"/>
                    <a:pt x="3543" y="3147"/>
                  </a:cubicBezTo>
                  <a:cubicBezTo>
                    <a:pt x="3543" y="3162"/>
                    <a:pt x="3543" y="3177"/>
                    <a:pt x="3543" y="3199"/>
                  </a:cubicBezTo>
                  <a:cubicBezTo>
                    <a:pt x="3572" y="3192"/>
                    <a:pt x="3580" y="3207"/>
                    <a:pt x="3595" y="3229"/>
                  </a:cubicBezTo>
                  <a:cubicBezTo>
                    <a:pt x="3610" y="3177"/>
                    <a:pt x="3699" y="3221"/>
                    <a:pt x="3699" y="3162"/>
                  </a:cubicBezTo>
                  <a:cubicBezTo>
                    <a:pt x="3699" y="3147"/>
                    <a:pt x="3676" y="3132"/>
                    <a:pt x="3684" y="3117"/>
                  </a:cubicBezTo>
                  <a:cubicBezTo>
                    <a:pt x="3684" y="3103"/>
                    <a:pt x="3758" y="3103"/>
                    <a:pt x="3773" y="3103"/>
                  </a:cubicBezTo>
                  <a:cubicBezTo>
                    <a:pt x="3780" y="3013"/>
                    <a:pt x="3765" y="2954"/>
                    <a:pt x="3699" y="2895"/>
                  </a:cubicBezTo>
                  <a:cubicBezTo>
                    <a:pt x="3661" y="2865"/>
                    <a:pt x="3661" y="2843"/>
                    <a:pt x="3610" y="2843"/>
                  </a:cubicBezTo>
                  <a:cubicBezTo>
                    <a:pt x="3602" y="2843"/>
                    <a:pt x="3572" y="2843"/>
                    <a:pt x="3565" y="2835"/>
                  </a:cubicBezTo>
                  <a:cubicBezTo>
                    <a:pt x="3565" y="2828"/>
                    <a:pt x="3557" y="2805"/>
                    <a:pt x="3557" y="2805"/>
                  </a:cubicBezTo>
                  <a:cubicBezTo>
                    <a:pt x="3595" y="2805"/>
                    <a:pt x="3624" y="2820"/>
                    <a:pt x="3654" y="2805"/>
                  </a:cubicBezTo>
                  <a:cubicBezTo>
                    <a:pt x="3676" y="2805"/>
                    <a:pt x="3691" y="2791"/>
                    <a:pt x="3713" y="2783"/>
                  </a:cubicBezTo>
                  <a:cubicBezTo>
                    <a:pt x="3743" y="2776"/>
                    <a:pt x="3728" y="2739"/>
                    <a:pt x="3743" y="2716"/>
                  </a:cubicBezTo>
                  <a:cubicBezTo>
                    <a:pt x="3765" y="2679"/>
                    <a:pt x="3825" y="2694"/>
                    <a:pt x="3855" y="2687"/>
                  </a:cubicBezTo>
                  <a:cubicBezTo>
                    <a:pt x="3855" y="2672"/>
                    <a:pt x="3862" y="2657"/>
                    <a:pt x="3862" y="2650"/>
                  </a:cubicBezTo>
                  <a:cubicBezTo>
                    <a:pt x="3884" y="2650"/>
                    <a:pt x="3907" y="2650"/>
                    <a:pt x="3929" y="2635"/>
                  </a:cubicBezTo>
                  <a:cubicBezTo>
                    <a:pt x="3936" y="2627"/>
                    <a:pt x="3944" y="2613"/>
                    <a:pt x="3951" y="2605"/>
                  </a:cubicBezTo>
                  <a:cubicBezTo>
                    <a:pt x="3981" y="2598"/>
                    <a:pt x="4003" y="2613"/>
                    <a:pt x="4033" y="2613"/>
                  </a:cubicBezTo>
                  <a:cubicBezTo>
                    <a:pt x="4055" y="2613"/>
                    <a:pt x="4077" y="2590"/>
                    <a:pt x="4100" y="2598"/>
                  </a:cubicBezTo>
                  <a:cubicBezTo>
                    <a:pt x="4055" y="2553"/>
                    <a:pt x="3936" y="2494"/>
                    <a:pt x="3877" y="2553"/>
                  </a:cubicBezTo>
                  <a:cubicBezTo>
                    <a:pt x="3780" y="2635"/>
                    <a:pt x="3817" y="2494"/>
                    <a:pt x="3758" y="2494"/>
                  </a:cubicBezTo>
                  <a:cubicBezTo>
                    <a:pt x="3758" y="2479"/>
                    <a:pt x="3780" y="2442"/>
                    <a:pt x="3795" y="2442"/>
                  </a:cubicBezTo>
                  <a:cubicBezTo>
                    <a:pt x="3795" y="2419"/>
                    <a:pt x="3795" y="2405"/>
                    <a:pt x="3795" y="2382"/>
                  </a:cubicBezTo>
                  <a:cubicBezTo>
                    <a:pt x="3773" y="2375"/>
                    <a:pt x="3743" y="2375"/>
                    <a:pt x="3758" y="2345"/>
                  </a:cubicBezTo>
                  <a:cubicBezTo>
                    <a:pt x="3780" y="2345"/>
                    <a:pt x="3802" y="2353"/>
                    <a:pt x="3825" y="2345"/>
                  </a:cubicBezTo>
                  <a:cubicBezTo>
                    <a:pt x="3847" y="2338"/>
                    <a:pt x="3847" y="2301"/>
                    <a:pt x="3884" y="2293"/>
                  </a:cubicBezTo>
                  <a:cubicBezTo>
                    <a:pt x="3899" y="2293"/>
                    <a:pt x="3914" y="2286"/>
                    <a:pt x="3929" y="2286"/>
                  </a:cubicBezTo>
                  <a:cubicBezTo>
                    <a:pt x="3944" y="2286"/>
                    <a:pt x="3958" y="2271"/>
                    <a:pt x="3981" y="2263"/>
                  </a:cubicBezTo>
                  <a:lnTo>
                    <a:pt x="3988" y="2263"/>
                  </a:lnTo>
                  <a:cubicBezTo>
                    <a:pt x="3973" y="2248"/>
                    <a:pt x="3966" y="2234"/>
                    <a:pt x="3966" y="2211"/>
                  </a:cubicBezTo>
                  <a:cubicBezTo>
                    <a:pt x="3958" y="2174"/>
                    <a:pt x="3996" y="2137"/>
                    <a:pt x="3988" y="2115"/>
                  </a:cubicBezTo>
                  <a:cubicBezTo>
                    <a:pt x="3966" y="2078"/>
                    <a:pt x="3951" y="2048"/>
                    <a:pt x="3929" y="2011"/>
                  </a:cubicBezTo>
                  <a:cubicBezTo>
                    <a:pt x="3877" y="1952"/>
                    <a:pt x="4100" y="1952"/>
                    <a:pt x="4107" y="1952"/>
                  </a:cubicBezTo>
                  <a:cubicBezTo>
                    <a:pt x="4122" y="1834"/>
                    <a:pt x="3936" y="1922"/>
                    <a:pt x="3958" y="1812"/>
                  </a:cubicBezTo>
                  <a:cubicBezTo>
                    <a:pt x="3996" y="1804"/>
                    <a:pt x="4033" y="1834"/>
                    <a:pt x="4062" y="1804"/>
                  </a:cubicBezTo>
                  <a:cubicBezTo>
                    <a:pt x="4085" y="1789"/>
                    <a:pt x="4100" y="1759"/>
                    <a:pt x="4107" y="1737"/>
                  </a:cubicBezTo>
                  <a:cubicBezTo>
                    <a:pt x="4166" y="1737"/>
                    <a:pt x="4181" y="1744"/>
                    <a:pt x="4218" y="1707"/>
                  </a:cubicBezTo>
                  <a:cubicBezTo>
                    <a:pt x="4248" y="1678"/>
                    <a:pt x="4278" y="1641"/>
                    <a:pt x="4278" y="1596"/>
                  </a:cubicBezTo>
                  <a:cubicBezTo>
                    <a:pt x="4285" y="1544"/>
                    <a:pt x="4255" y="1559"/>
                    <a:pt x="4218" y="1552"/>
                  </a:cubicBezTo>
                  <a:cubicBezTo>
                    <a:pt x="4174" y="1537"/>
                    <a:pt x="4174" y="1492"/>
                    <a:pt x="4174" y="1455"/>
                  </a:cubicBezTo>
                  <a:cubicBezTo>
                    <a:pt x="4174" y="1440"/>
                    <a:pt x="4181" y="1425"/>
                    <a:pt x="4181" y="1403"/>
                  </a:cubicBezTo>
                  <a:cubicBezTo>
                    <a:pt x="4174" y="1403"/>
                    <a:pt x="4159" y="1403"/>
                    <a:pt x="4159" y="1403"/>
                  </a:cubicBezTo>
                  <a:cubicBezTo>
                    <a:pt x="4159" y="1403"/>
                    <a:pt x="4174" y="1403"/>
                    <a:pt x="4181" y="1403"/>
                  </a:cubicBezTo>
                  <a:cubicBezTo>
                    <a:pt x="4181" y="1373"/>
                    <a:pt x="4181" y="1344"/>
                    <a:pt x="4152" y="1336"/>
                  </a:cubicBezTo>
                  <a:cubicBezTo>
                    <a:pt x="4129" y="1329"/>
                    <a:pt x="4055" y="1366"/>
                    <a:pt x="4070" y="1314"/>
                  </a:cubicBezTo>
                  <a:cubicBezTo>
                    <a:pt x="4070" y="1277"/>
                    <a:pt x="4092" y="1262"/>
                    <a:pt x="4055" y="1225"/>
                  </a:cubicBezTo>
                  <a:cubicBezTo>
                    <a:pt x="4033" y="1202"/>
                    <a:pt x="3988" y="1210"/>
                    <a:pt x="3958" y="1210"/>
                  </a:cubicBezTo>
                  <a:lnTo>
                    <a:pt x="3958" y="1202"/>
                  </a:lnTo>
                  <a:cubicBezTo>
                    <a:pt x="3914" y="1210"/>
                    <a:pt x="3921" y="1158"/>
                    <a:pt x="3884" y="1143"/>
                  </a:cubicBezTo>
                  <a:cubicBezTo>
                    <a:pt x="3855" y="1128"/>
                    <a:pt x="3802" y="1150"/>
                    <a:pt x="3773" y="1128"/>
                  </a:cubicBezTo>
                  <a:cubicBezTo>
                    <a:pt x="3728" y="1084"/>
                    <a:pt x="3825" y="928"/>
                    <a:pt x="3699" y="995"/>
                  </a:cubicBezTo>
                  <a:cubicBezTo>
                    <a:pt x="3669" y="965"/>
                    <a:pt x="3691" y="928"/>
                    <a:pt x="3669" y="898"/>
                  </a:cubicBezTo>
                  <a:cubicBezTo>
                    <a:pt x="3654" y="876"/>
                    <a:pt x="3617" y="891"/>
                    <a:pt x="3602" y="861"/>
                  </a:cubicBezTo>
                  <a:cubicBezTo>
                    <a:pt x="3580" y="809"/>
                    <a:pt x="3676" y="765"/>
                    <a:pt x="3691" y="720"/>
                  </a:cubicBezTo>
                  <a:cubicBezTo>
                    <a:pt x="3706" y="660"/>
                    <a:pt x="3654" y="594"/>
                    <a:pt x="3610" y="653"/>
                  </a:cubicBezTo>
                  <a:cubicBezTo>
                    <a:pt x="3565" y="705"/>
                    <a:pt x="3535" y="668"/>
                    <a:pt x="3550" y="608"/>
                  </a:cubicBezTo>
                  <a:cubicBezTo>
                    <a:pt x="3498" y="616"/>
                    <a:pt x="3468" y="564"/>
                    <a:pt x="3476" y="512"/>
                  </a:cubicBezTo>
                  <a:cubicBezTo>
                    <a:pt x="3483" y="460"/>
                    <a:pt x="3528" y="452"/>
                    <a:pt x="3572" y="423"/>
                  </a:cubicBezTo>
                  <a:cubicBezTo>
                    <a:pt x="3557" y="408"/>
                    <a:pt x="3535" y="415"/>
                    <a:pt x="3513" y="415"/>
                  </a:cubicBezTo>
                  <a:cubicBezTo>
                    <a:pt x="3505" y="386"/>
                    <a:pt x="3520" y="356"/>
                    <a:pt x="3520" y="326"/>
                  </a:cubicBezTo>
                  <a:cubicBezTo>
                    <a:pt x="3483" y="319"/>
                    <a:pt x="3446" y="304"/>
                    <a:pt x="3424" y="334"/>
                  </a:cubicBezTo>
                  <a:cubicBezTo>
                    <a:pt x="3409" y="356"/>
                    <a:pt x="3416" y="438"/>
                    <a:pt x="3372" y="415"/>
                  </a:cubicBezTo>
                  <a:cubicBezTo>
                    <a:pt x="3357" y="363"/>
                    <a:pt x="3268" y="386"/>
                    <a:pt x="3223" y="386"/>
                  </a:cubicBezTo>
                  <a:cubicBezTo>
                    <a:pt x="3216" y="363"/>
                    <a:pt x="3216" y="341"/>
                    <a:pt x="3216" y="319"/>
                  </a:cubicBezTo>
                  <a:cubicBezTo>
                    <a:pt x="3186" y="311"/>
                    <a:pt x="3149" y="245"/>
                    <a:pt x="3119" y="252"/>
                  </a:cubicBezTo>
                  <a:cubicBezTo>
                    <a:pt x="3097" y="274"/>
                    <a:pt x="3097" y="304"/>
                    <a:pt x="3067" y="311"/>
                  </a:cubicBezTo>
                  <a:cubicBezTo>
                    <a:pt x="3060" y="274"/>
                    <a:pt x="3053" y="260"/>
                    <a:pt x="3023" y="237"/>
                  </a:cubicBezTo>
                  <a:cubicBezTo>
                    <a:pt x="3000" y="215"/>
                    <a:pt x="3008" y="193"/>
                    <a:pt x="2993" y="170"/>
                  </a:cubicBezTo>
                  <a:cubicBezTo>
                    <a:pt x="2971" y="133"/>
                    <a:pt x="2911" y="170"/>
                    <a:pt x="2882" y="148"/>
                  </a:cubicBezTo>
                  <a:cubicBezTo>
                    <a:pt x="2852" y="133"/>
                    <a:pt x="2859" y="103"/>
                    <a:pt x="2852" y="74"/>
                  </a:cubicBezTo>
                  <a:cubicBezTo>
                    <a:pt x="2822" y="66"/>
                    <a:pt x="2770" y="96"/>
                    <a:pt x="2763" y="133"/>
                  </a:cubicBezTo>
                  <a:cubicBezTo>
                    <a:pt x="2741" y="133"/>
                    <a:pt x="2733" y="126"/>
                    <a:pt x="2733" y="103"/>
                  </a:cubicBezTo>
                  <a:cubicBezTo>
                    <a:pt x="2703" y="96"/>
                    <a:pt x="2689" y="141"/>
                    <a:pt x="2689" y="163"/>
                  </a:cubicBezTo>
                  <a:cubicBezTo>
                    <a:pt x="2659" y="170"/>
                    <a:pt x="2651" y="133"/>
                    <a:pt x="2644" y="111"/>
                  </a:cubicBezTo>
                  <a:cubicBezTo>
                    <a:pt x="2629" y="81"/>
                    <a:pt x="2600" y="74"/>
                    <a:pt x="2562" y="81"/>
                  </a:cubicBezTo>
                  <a:cubicBezTo>
                    <a:pt x="2525" y="81"/>
                    <a:pt x="2503" y="74"/>
                    <a:pt x="2473" y="59"/>
                  </a:cubicBezTo>
                  <a:cubicBezTo>
                    <a:pt x="2436" y="44"/>
                    <a:pt x="2384" y="59"/>
                    <a:pt x="2347" y="59"/>
                  </a:cubicBezTo>
                  <a:cubicBezTo>
                    <a:pt x="2347" y="74"/>
                    <a:pt x="2340" y="89"/>
                    <a:pt x="2340" y="96"/>
                  </a:cubicBezTo>
                  <a:cubicBezTo>
                    <a:pt x="2317" y="103"/>
                    <a:pt x="2288" y="103"/>
                    <a:pt x="2280" y="81"/>
                  </a:cubicBezTo>
                  <a:cubicBezTo>
                    <a:pt x="2273" y="59"/>
                    <a:pt x="2280" y="29"/>
                    <a:pt x="2265" y="22"/>
                  </a:cubicBezTo>
                  <a:cubicBezTo>
                    <a:pt x="2243" y="0"/>
                    <a:pt x="2154" y="22"/>
                    <a:pt x="2132" y="37"/>
                  </a:cubicBezTo>
                  <a:cubicBezTo>
                    <a:pt x="2124" y="37"/>
                    <a:pt x="2109" y="44"/>
                    <a:pt x="2102" y="44"/>
                  </a:cubicBezTo>
                  <a:lnTo>
                    <a:pt x="2102" y="44"/>
                  </a:lnTo>
                  <a:cubicBezTo>
                    <a:pt x="2109" y="52"/>
                    <a:pt x="2109" y="52"/>
                    <a:pt x="2117" y="52"/>
                  </a:cubicBezTo>
                  <a:cubicBezTo>
                    <a:pt x="2124" y="96"/>
                    <a:pt x="2095" y="133"/>
                    <a:pt x="2102" y="170"/>
                  </a:cubicBezTo>
                  <a:cubicBezTo>
                    <a:pt x="2139" y="170"/>
                    <a:pt x="2169" y="170"/>
                    <a:pt x="2198" y="170"/>
                  </a:cubicBezTo>
                  <a:cubicBezTo>
                    <a:pt x="2198" y="178"/>
                    <a:pt x="2198" y="178"/>
                    <a:pt x="2198" y="185"/>
                  </a:cubicBezTo>
                  <a:cubicBezTo>
                    <a:pt x="2191" y="185"/>
                    <a:pt x="2191" y="193"/>
                    <a:pt x="2184" y="193"/>
                  </a:cubicBezTo>
                  <a:cubicBezTo>
                    <a:pt x="2161" y="193"/>
                    <a:pt x="2132" y="222"/>
                    <a:pt x="2117" y="237"/>
                  </a:cubicBezTo>
                  <a:cubicBezTo>
                    <a:pt x="2102" y="222"/>
                    <a:pt x="2080" y="230"/>
                    <a:pt x="2057" y="230"/>
                  </a:cubicBezTo>
                  <a:lnTo>
                    <a:pt x="2057" y="237"/>
                  </a:lnTo>
                  <a:cubicBezTo>
                    <a:pt x="2020" y="237"/>
                    <a:pt x="2006" y="267"/>
                    <a:pt x="1998" y="304"/>
                  </a:cubicBezTo>
                  <a:cubicBezTo>
                    <a:pt x="1953" y="304"/>
                    <a:pt x="1886" y="311"/>
                    <a:pt x="1842" y="289"/>
                  </a:cubicBezTo>
                  <a:cubicBezTo>
                    <a:pt x="1783" y="267"/>
                    <a:pt x="1820" y="200"/>
                    <a:pt x="1820" y="148"/>
                  </a:cubicBezTo>
                  <a:cubicBezTo>
                    <a:pt x="1783" y="148"/>
                    <a:pt x="1738" y="141"/>
                    <a:pt x="1701" y="141"/>
                  </a:cubicBezTo>
                  <a:cubicBezTo>
                    <a:pt x="1679" y="148"/>
                    <a:pt x="1656" y="148"/>
                    <a:pt x="1641" y="155"/>
                  </a:cubicBezTo>
                  <a:cubicBezTo>
                    <a:pt x="1619" y="163"/>
                    <a:pt x="1612" y="178"/>
                    <a:pt x="1590" y="185"/>
                  </a:cubicBezTo>
                  <a:cubicBezTo>
                    <a:pt x="1567" y="193"/>
                    <a:pt x="1552" y="193"/>
                    <a:pt x="1530" y="193"/>
                  </a:cubicBezTo>
                  <a:cubicBezTo>
                    <a:pt x="1493" y="193"/>
                    <a:pt x="1501" y="193"/>
                    <a:pt x="1478" y="215"/>
                  </a:cubicBezTo>
                  <a:cubicBezTo>
                    <a:pt x="1449" y="237"/>
                    <a:pt x="1426" y="252"/>
                    <a:pt x="1396" y="267"/>
                  </a:cubicBezTo>
                  <a:cubicBezTo>
                    <a:pt x="1396" y="304"/>
                    <a:pt x="1300" y="282"/>
                    <a:pt x="1270" y="282"/>
                  </a:cubicBezTo>
                  <a:cubicBezTo>
                    <a:pt x="1211" y="282"/>
                    <a:pt x="1189" y="267"/>
                    <a:pt x="1151" y="222"/>
                  </a:cubicBezTo>
                  <a:cubicBezTo>
                    <a:pt x="1144" y="207"/>
                    <a:pt x="1122" y="170"/>
                    <a:pt x="1107" y="163"/>
                  </a:cubicBezTo>
                  <a:cubicBezTo>
                    <a:pt x="1092" y="155"/>
                    <a:pt x="1055" y="163"/>
                    <a:pt x="1040" y="163"/>
                  </a:cubicBezTo>
                  <a:cubicBezTo>
                    <a:pt x="1018" y="163"/>
                    <a:pt x="996" y="155"/>
                    <a:pt x="981" y="148"/>
                  </a:cubicBezTo>
                  <a:cubicBezTo>
                    <a:pt x="958" y="148"/>
                    <a:pt x="944" y="141"/>
                    <a:pt x="936" y="170"/>
                  </a:cubicBezTo>
                  <a:cubicBezTo>
                    <a:pt x="914" y="178"/>
                    <a:pt x="906" y="163"/>
                    <a:pt x="891" y="155"/>
                  </a:cubicBezTo>
                  <a:cubicBezTo>
                    <a:pt x="869" y="148"/>
                    <a:pt x="877" y="148"/>
                    <a:pt x="854" y="155"/>
                  </a:cubicBezTo>
                  <a:cubicBezTo>
                    <a:pt x="825" y="163"/>
                    <a:pt x="795" y="178"/>
                    <a:pt x="758" y="155"/>
                  </a:cubicBezTo>
                  <a:cubicBezTo>
                    <a:pt x="750" y="155"/>
                    <a:pt x="736" y="133"/>
                    <a:pt x="721" y="126"/>
                  </a:cubicBezTo>
                  <a:cubicBezTo>
                    <a:pt x="706" y="126"/>
                    <a:pt x="699" y="148"/>
                    <a:pt x="691" y="148"/>
                  </a:cubicBezTo>
                  <a:cubicBezTo>
                    <a:pt x="639" y="170"/>
                    <a:pt x="639" y="133"/>
                    <a:pt x="632" y="96"/>
                  </a:cubicBezTo>
                  <a:cubicBezTo>
                    <a:pt x="602" y="96"/>
                    <a:pt x="580" y="148"/>
                    <a:pt x="572" y="170"/>
                  </a:cubicBezTo>
                  <a:cubicBezTo>
                    <a:pt x="542" y="170"/>
                    <a:pt x="550" y="103"/>
                    <a:pt x="542" y="81"/>
                  </a:cubicBezTo>
                  <a:cubicBezTo>
                    <a:pt x="513" y="29"/>
                    <a:pt x="513" y="111"/>
                    <a:pt x="513" y="133"/>
                  </a:cubicBezTo>
                  <a:cubicBezTo>
                    <a:pt x="505" y="178"/>
                    <a:pt x="498" y="200"/>
                    <a:pt x="491" y="237"/>
                  </a:cubicBezTo>
                  <a:cubicBezTo>
                    <a:pt x="476" y="267"/>
                    <a:pt x="483" y="311"/>
                    <a:pt x="461" y="341"/>
                  </a:cubicBezTo>
                  <a:cubicBezTo>
                    <a:pt x="394" y="341"/>
                    <a:pt x="320" y="334"/>
                    <a:pt x="245" y="334"/>
                  </a:cubicBezTo>
                  <a:cubicBezTo>
                    <a:pt x="231" y="334"/>
                    <a:pt x="208" y="334"/>
                    <a:pt x="194" y="334"/>
                  </a:cubicBezTo>
                  <a:cubicBezTo>
                    <a:pt x="186" y="326"/>
                    <a:pt x="171" y="311"/>
                    <a:pt x="164" y="311"/>
                  </a:cubicBezTo>
                  <a:cubicBezTo>
                    <a:pt x="134" y="319"/>
                    <a:pt x="149" y="334"/>
                    <a:pt x="127" y="341"/>
                  </a:cubicBezTo>
                  <a:cubicBezTo>
                    <a:pt x="119" y="349"/>
                    <a:pt x="97" y="349"/>
                    <a:pt x="82" y="349"/>
                  </a:cubicBezTo>
                  <a:cubicBezTo>
                    <a:pt x="75" y="363"/>
                    <a:pt x="60" y="363"/>
                    <a:pt x="52" y="378"/>
                  </a:cubicBezTo>
                  <a:cubicBezTo>
                    <a:pt x="45" y="400"/>
                    <a:pt x="60" y="423"/>
                    <a:pt x="37" y="438"/>
                  </a:cubicBezTo>
                  <a:cubicBezTo>
                    <a:pt x="30" y="460"/>
                    <a:pt x="23" y="482"/>
                    <a:pt x="15" y="51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23" y="601"/>
                    <a:pt x="75" y="601"/>
                    <a:pt x="104" y="608"/>
                  </a:cubicBezTo>
                  <a:cubicBezTo>
                    <a:pt x="164" y="608"/>
                    <a:pt x="149" y="556"/>
                    <a:pt x="171" y="519"/>
                  </a:cubicBezTo>
                  <a:cubicBezTo>
                    <a:pt x="201" y="482"/>
                    <a:pt x="253" y="512"/>
                    <a:pt x="297" y="497"/>
                  </a:cubicBezTo>
                  <a:cubicBezTo>
                    <a:pt x="305" y="497"/>
                    <a:pt x="334" y="475"/>
                    <a:pt x="349" y="467"/>
                  </a:cubicBezTo>
                  <a:cubicBezTo>
                    <a:pt x="364" y="460"/>
                    <a:pt x="372" y="430"/>
                    <a:pt x="401" y="438"/>
                  </a:cubicBezTo>
                  <a:cubicBezTo>
                    <a:pt x="387" y="452"/>
                    <a:pt x="387" y="490"/>
                    <a:pt x="379" y="497"/>
                  </a:cubicBezTo>
                  <a:cubicBezTo>
                    <a:pt x="364" y="512"/>
                    <a:pt x="342" y="505"/>
                    <a:pt x="320" y="512"/>
                  </a:cubicBezTo>
                  <a:cubicBezTo>
                    <a:pt x="312" y="519"/>
                    <a:pt x="297" y="542"/>
                    <a:pt x="283" y="549"/>
                  </a:cubicBezTo>
                  <a:cubicBezTo>
                    <a:pt x="260" y="564"/>
                    <a:pt x="260" y="564"/>
                    <a:pt x="231" y="564"/>
                  </a:cubicBezTo>
                  <a:cubicBezTo>
                    <a:pt x="208" y="564"/>
                    <a:pt x="201" y="564"/>
                    <a:pt x="201" y="571"/>
                  </a:cubicBezTo>
                  <a:cubicBezTo>
                    <a:pt x="194" y="571"/>
                    <a:pt x="194" y="579"/>
                    <a:pt x="194" y="586"/>
                  </a:cubicBezTo>
                  <a:cubicBezTo>
                    <a:pt x="179" y="608"/>
                    <a:pt x="186" y="668"/>
                    <a:pt x="186" y="690"/>
                  </a:cubicBezTo>
                  <a:cubicBezTo>
                    <a:pt x="208" y="683"/>
                    <a:pt x="231" y="690"/>
                    <a:pt x="238" y="720"/>
                  </a:cubicBezTo>
                  <a:cubicBezTo>
                    <a:pt x="245" y="750"/>
                    <a:pt x="223" y="727"/>
                    <a:pt x="208" y="757"/>
                  </a:cubicBezTo>
                  <a:cubicBezTo>
                    <a:pt x="231" y="757"/>
                    <a:pt x="260" y="765"/>
                    <a:pt x="283" y="779"/>
                  </a:cubicBezTo>
                  <a:cubicBezTo>
                    <a:pt x="320" y="794"/>
                    <a:pt x="260" y="816"/>
                    <a:pt x="268" y="854"/>
                  </a:cubicBezTo>
                  <a:cubicBezTo>
                    <a:pt x="290" y="854"/>
                    <a:pt x="290" y="816"/>
                    <a:pt x="320" y="816"/>
                  </a:cubicBezTo>
                  <a:cubicBezTo>
                    <a:pt x="320" y="839"/>
                    <a:pt x="320" y="846"/>
                    <a:pt x="305" y="861"/>
                  </a:cubicBezTo>
                  <a:cubicBezTo>
                    <a:pt x="297" y="876"/>
                    <a:pt x="275" y="868"/>
                    <a:pt x="290" y="891"/>
                  </a:cubicBezTo>
                  <a:cubicBezTo>
                    <a:pt x="312" y="883"/>
                    <a:pt x="334" y="839"/>
                    <a:pt x="364" y="854"/>
                  </a:cubicBezTo>
                  <a:lnTo>
                    <a:pt x="364" y="861"/>
                  </a:lnTo>
                  <a:cubicBezTo>
                    <a:pt x="327" y="868"/>
                    <a:pt x="342" y="920"/>
                    <a:pt x="305" y="920"/>
                  </a:cubicBezTo>
                  <a:cubicBezTo>
                    <a:pt x="327" y="943"/>
                    <a:pt x="342" y="957"/>
                    <a:pt x="349" y="987"/>
                  </a:cubicBezTo>
                  <a:cubicBezTo>
                    <a:pt x="394" y="987"/>
                    <a:pt x="439" y="1054"/>
                    <a:pt x="476" y="1076"/>
                  </a:cubicBezTo>
                  <a:cubicBezTo>
                    <a:pt x="520" y="1099"/>
                    <a:pt x="557" y="1121"/>
                    <a:pt x="602" y="1158"/>
                  </a:cubicBezTo>
                  <a:cubicBezTo>
                    <a:pt x="617" y="1173"/>
                    <a:pt x="639" y="1188"/>
                    <a:pt x="654" y="1202"/>
                  </a:cubicBezTo>
                  <a:cubicBezTo>
                    <a:pt x="676" y="1225"/>
                    <a:pt x="691" y="1247"/>
                    <a:pt x="721" y="1262"/>
                  </a:cubicBezTo>
                  <a:cubicBezTo>
                    <a:pt x="758" y="1269"/>
                    <a:pt x="825" y="1247"/>
                    <a:pt x="825" y="1314"/>
                  </a:cubicBezTo>
                  <a:cubicBezTo>
                    <a:pt x="839" y="1314"/>
                    <a:pt x="862" y="1314"/>
                    <a:pt x="869" y="1307"/>
                  </a:cubicBezTo>
                  <a:cubicBezTo>
                    <a:pt x="869" y="1277"/>
                    <a:pt x="951" y="1307"/>
                    <a:pt x="981" y="1307"/>
                  </a:cubicBezTo>
                  <a:cubicBezTo>
                    <a:pt x="1003" y="1307"/>
                    <a:pt x="1033" y="1321"/>
                    <a:pt x="1062" y="1321"/>
                  </a:cubicBezTo>
                  <a:cubicBezTo>
                    <a:pt x="1085" y="1314"/>
                    <a:pt x="1092" y="1307"/>
                    <a:pt x="1122" y="1307"/>
                  </a:cubicBezTo>
                  <a:cubicBezTo>
                    <a:pt x="1122" y="1299"/>
                    <a:pt x="1122" y="1299"/>
                    <a:pt x="1122" y="1292"/>
                  </a:cubicBezTo>
                  <a:cubicBezTo>
                    <a:pt x="1166" y="1262"/>
                    <a:pt x="1218" y="1292"/>
                    <a:pt x="1270" y="1277"/>
                  </a:cubicBezTo>
                  <a:cubicBezTo>
                    <a:pt x="1293" y="1262"/>
                    <a:pt x="1300" y="1232"/>
                    <a:pt x="1330" y="1225"/>
                  </a:cubicBezTo>
                  <a:cubicBezTo>
                    <a:pt x="1344" y="1225"/>
                    <a:pt x="1374" y="1240"/>
                    <a:pt x="1396" y="1232"/>
                  </a:cubicBezTo>
                  <a:cubicBezTo>
                    <a:pt x="1404" y="1225"/>
                    <a:pt x="1426" y="1188"/>
                    <a:pt x="1411" y="1188"/>
                  </a:cubicBezTo>
                  <a:cubicBezTo>
                    <a:pt x="1396" y="1188"/>
                    <a:pt x="1389" y="1188"/>
                    <a:pt x="1374" y="1188"/>
                  </a:cubicBezTo>
                  <a:cubicBezTo>
                    <a:pt x="1374" y="1165"/>
                    <a:pt x="1396" y="1150"/>
                    <a:pt x="1419" y="1158"/>
                  </a:cubicBezTo>
                  <a:cubicBezTo>
                    <a:pt x="1449" y="1173"/>
                    <a:pt x="1426" y="1202"/>
                    <a:pt x="1471" y="1180"/>
                  </a:cubicBezTo>
                  <a:cubicBezTo>
                    <a:pt x="1471" y="1128"/>
                    <a:pt x="1530" y="1106"/>
                    <a:pt x="1567" y="1113"/>
                  </a:cubicBezTo>
                  <a:cubicBezTo>
                    <a:pt x="1567" y="1158"/>
                    <a:pt x="1612" y="1165"/>
                    <a:pt x="1649" y="1143"/>
                  </a:cubicBezTo>
                  <a:cubicBezTo>
                    <a:pt x="1634" y="1158"/>
                    <a:pt x="1627" y="1173"/>
                    <a:pt x="1612" y="1188"/>
                  </a:cubicBezTo>
                  <a:cubicBezTo>
                    <a:pt x="1597" y="1202"/>
                    <a:pt x="1582" y="1202"/>
                    <a:pt x="1575" y="1232"/>
                  </a:cubicBezTo>
                  <a:cubicBezTo>
                    <a:pt x="1552" y="1269"/>
                    <a:pt x="1538" y="1307"/>
                    <a:pt x="1530" y="1359"/>
                  </a:cubicBezTo>
                  <a:cubicBezTo>
                    <a:pt x="1501" y="1366"/>
                    <a:pt x="1471" y="1410"/>
                    <a:pt x="1441" y="1440"/>
                  </a:cubicBezTo>
                  <a:cubicBezTo>
                    <a:pt x="1426" y="1448"/>
                    <a:pt x="1404" y="1462"/>
                    <a:pt x="1389" y="1477"/>
                  </a:cubicBezTo>
                  <a:cubicBezTo>
                    <a:pt x="1382" y="1492"/>
                    <a:pt x="1389" y="1514"/>
                    <a:pt x="1382" y="1529"/>
                  </a:cubicBezTo>
                  <a:cubicBezTo>
                    <a:pt x="1352" y="1529"/>
                    <a:pt x="1330" y="1522"/>
                    <a:pt x="1300" y="1522"/>
                  </a:cubicBezTo>
                  <a:cubicBezTo>
                    <a:pt x="1285" y="1529"/>
                    <a:pt x="1300" y="1544"/>
                    <a:pt x="1278" y="1537"/>
                  </a:cubicBezTo>
                  <a:cubicBezTo>
                    <a:pt x="1263" y="1529"/>
                    <a:pt x="1270" y="1514"/>
                    <a:pt x="1248" y="1507"/>
                  </a:cubicBezTo>
                  <a:cubicBezTo>
                    <a:pt x="1241" y="1499"/>
                    <a:pt x="1218" y="1507"/>
                    <a:pt x="1211" y="1507"/>
                  </a:cubicBezTo>
                  <a:cubicBezTo>
                    <a:pt x="1196" y="1514"/>
                    <a:pt x="1181" y="1522"/>
                    <a:pt x="1159" y="1537"/>
                  </a:cubicBezTo>
                  <a:cubicBezTo>
                    <a:pt x="1174" y="1537"/>
                    <a:pt x="1189" y="1537"/>
                    <a:pt x="1204" y="1537"/>
                  </a:cubicBezTo>
                  <a:cubicBezTo>
                    <a:pt x="1196" y="1566"/>
                    <a:pt x="1144" y="1589"/>
                    <a:pt x="1144" y="1618"/>
                  </a:cubicBezTo>
                  <a:cubicBezTo>
                    <a:pt x="1136" y="1618"/>
                    <a:pt x="1122" y="1626"/>
                    <a:pt x="1114" y="1626"/>
                  </a:cubicBezTo>
                  <a:cubicBezTo>
                    <a:pt x="1114" y="1626"/>
                    <a:pt x="1114" y="1626"/>
                    <a:pt x="1114" y="1633"/>
                  </a:cubicBezTo>
                  <a:cubicBezTo>
                    <a:pt x="1107" y="1633"/>
                    <a:pt x="1099" y="1633"/>
                    <a:pt x="1092" y="1626"/>
                  </a:cubicBezTo>
                  <a:cubicBezTo>
                    <a:pt x="1099" y="1574"/>
                    <a:pt x="1033" y="1604"/>
                    <a:pt x="1010" y="1618"/>
                  </a:cubicBezTo>
                  <a:cubicBezTo>
                    <a:pt x="1010" y="1626"/>
                    <a:pt x="1010" y="1633"/>
                    <a:pt x="1010" y="1641"/>
                  </a:cubicBezTo>
                  <a:cubicBezTo>
                    <a:pt x="1003" y="1641"/>
                    <a:pt x="996" y="1641"/>
                    <a:pt x="988" y="1641"/>
                  </a:cubicBezTo>
                  <a:cubicBezTo>
                    <a:pt x="973" y="1648"/>
                    <a:pt x="951" y="1633"/>
                    <a:pt x="958" y="1663"/>
                  </a:cubicBezTo>
                  <a:cubicBezTo>
                    <a:pt x="958" y="1670"/>
                    <a:pt x="951" y="1670"/>
                    <a:pt x="944" y="1670"/>
                  </a:cubicBezTo>
                  <a:cubicBezTo>
                    <a:pt x="944" y="1663"/>
                    <a:pt x="936" y="1648"/>
                    <a:pt x="936" y="1641"/>
                  </a:cubicBezTo>
                  <a:cubicBezTo>
                    <a:pt x="899" y="1633"/>
                    <a:pt x="862" y="1648"/>
                    <a:pt x="825" y="1648"/>
                  </a:cubicBezTo>
                  <a:lnTo>
                    <a:pt x="832" y="1648"/>
                  </a:lnTo>
                  <a:cubicBezTo>
                    <a:pt x="839" y="1655"/>
                    <a:pt x="839" y="1670"/>
                    <a:pt x="832" y="1678"/>
                  </a:cubicBezTo>
                  <a:cubicBezTo>
                    <a:pt x="802" y="1693"/>
                    <a:pt x="802" y="1655"/>
                    <a:pt x="780" y="1648"/>
                  </a:cubicBezTo>
                  <a:cubicBezTo>
                    <a:pt x="765" y="1648"/>
                    <a:pt x="743" y="1663"/>
                    <a:pt x="728" y="1663"/>
                  </a:cubicBezTo>
                  <a:cubicBezTo>
                    <a:pt x="706" y="1670"/>
                    <a:pt x="684" y="1670"/>
                    <a:pt x="661" y="1678"/>
                  </a:cubicBezTo>
                  <a:cubicBezTo>
                    <a:pt x="646" y="1685"/>
                    <a:pt x="639" y="1700"/>
                    <a:pt x="624" y="1707"/>
                  </a:cubicBezTo>
                  <a:cubicBezTo>
                    <a:pt x="624" y="1685"/>
                    <a:pt x="654" y="1693"/>
                    <a:pt x="654" y="1663"/>
                  </a:cubicBezTo>
                  <a:cubicBezTo>
                    <a:pt x="580" y="1670"/>
                    <a:pt x="646" y="1604"/>
                    <a:pt x="661" y="1566"/>
                  </a:cubicBezTo>
                  <a:cubicBezTo>
                    <a:pt x="639" y="1581"/>
                    <a:pt x="624" y="1566"/>
                    <a:pt x="602" y="1566"/>
                  </a:cubicBezTo>
                  <a:cubicBezTo>
                    <a:pt x="587" y="1574"/>
                    <a:pt x="572" y="1589"/>
                    <a:pt x="557" y="1589"/>
                  </a:cubicBezTo>
                  <a:cubicBezTo>
                    <a:pt x="528" y="1581"/>
                    <a:pt x="513" y="1559"/>
                    <a:pt x="542" y="1537"/>
                  </a:cubicBezTo>
                  <a:cubicBezTo>
                    <a:pt x="557" y="1529"/>
                    <a:pt x="580" y="1544"/>
                    <a:pt x="580" y="1514"/>
                  </a:cubicBezTo>
                  <a:cubicBezTo>
                    <a:pt x="557" y="1514"/>
                    <a:pt x="535" y="1507"/>
                    <a:pt x="520" y="1522"/>
                  </a:cubicBezTo>
                  <a:cubicBezTo>
                    <a:pt x="505" y="1529"/>
                    <a:pt x="520" y="1544"/>
                    <a:pt x="513" y="1552"/>
                  </a:cubicBezTo>
                  <a:cubicBezTo>
                    <a:pt x="505" y="1566"/>
                    <a:pt x="498" y="1566"/>
                    <a:pt x="491" y="1581"/>
                  </a:cubicBezTo>
                  <a:cubicBezTo>
                    <a:pt x="424" y="1604"/>
                    <a:pt x="513" y="1700"/>
                    <a:pt x="528" y="1737"/>
                  </a:cubicBezTo>
                  <a:cubicBezTo>
                    <a:pt x="550" y="1767"/>
                    <a:pt x="557" y="1797"/>
                    <a:pt x="580" y="1826"/>
                  </a:cubicBezTo>
                  <a:cubicBezTo>
                    <a:pt x="624" y="1900"/>
                    <a:pt x="684" y="1959"/>
                    <a:pt x="728" y="2026"/>
                  </a:cubicBezTo>
                  <a:cubicBezTo>
                    <a:pt x="758" y="2063"/>
                    <a:pt x="765" y="2085"/>
                    <a:pt x="802" y="2108"/>
                  </a:cubicBezTo>
                  <a:cubicBezTo>
                    <a:pt x="839" y="2137"/>
                    <a:pt x="854" y="2167"/>
                    <a:pt x="891" y="2197"/>
                  </a:cubicBezTo>
                  <a:cubicBezTo>
                    <a:pt x="921" y="2226"/>
                    <a:pt x="944" y="2248"/>
                    <a:pt x="966" y="2286"/>
                  </a:cubicBezTo>
                  <a:cubicBezTo>
                    <a:pt x="981" y="2315"/>
                    <a:pt x="996" y="2345"/>
                    <a:pt x="1033" y="2338"/>
                  </a:cubicBezTo>
                  <a:cubicBezTo>
                    <a:pt x="1025" y="2345"/>
                    <a:pt x="1025" y="2345"/>
                    <a:pt x="1018" y="2353"/>
                  </a:cubicBezTo>
                  <a:cubicBezTo>
                    <a:pt x="1025" y="2427"/>
                    <a:pt x="1114" y="2501"/>
                    <a:pt x="1166" y="2546"/>
                  </a:cubicBezTo>
                  <a:cubicBezTo>
                    <a:pt x="1196" y="2575"/>
                    <a:pt x="1218" y="2605"/>
                    <a:pt x="1248" y="2627"/>
                  </a:cubicBezTo>
                  <a:cubicBezTo>
                    <a:pt x="1278" y="2650"/>
                    <a:pt x="1293" y="2650"/>
                    <a:pt x="1307" y="2672"/>
                  </a:cubicBezTo>
                  <a:cubicBezTo>
                    <a:pt x="1322" y="2694"/>
                    <a:pt x="1337" y="2709"/>
                    <a:pt x="1352" y="2724"/>
                  </a:cubicBezTo>
                  <a:cubicBezTo>
                    <a:pt x="1382" y="2754"/>
                    <a:pt x="1419" y="2761"/>
                    <a:pt x="1449" y="2791"/>
                  </a:cubicBezTo>
                  <a:cubicBezTo>
                    <a:pt x="1471" y="2805"/>
                    <a:pt x="1478" y="2828"/>
                    <a:pt x="1493" y="2835"/>
                  </a:cubicBezTo>
                  <a:cubicBezTo>
                    <a:pt x="1515" y="2850"/>
                    <a:pt x="1523" y="2850"/>
                    <a:pt x="1545" y="2850"/>
                  </a:cubicBezTo>
                  <a:cubicBezTo>
                    <a:pt x="1590" y="2858"/>
                    <a:pt x="1604" y="2910"/>
                    <a:pt x="1649" y="2902"/>
                  </a:cubicBezTo>
                  <a:cubicBezTo>
                    <a:pt x="1664" y="2902"/>
                    <a:pt x="1671" y="2887"/>
                    <a:pt x="1694" y="2887"/>
                  </a:cubicBezTo>
                  <a:cubicBezTo>
                    <a:pt x="1716" y="2887"/>
                    <a:pt x="1723" y="2902"/>
                    <a:pt x="1746" y="2910"/>
                  </a:cubicBezTo>
                  <a:cubicBezTo>
                    <a:pt x="1768" y="2902"/>
                    <a:pt x="1805" y="2917"/>
                    <a:pt x="1827" y="2939"/>
                  </a:cubicBezTo>
                  <a:cubicBezTo>
                    <a:pt x="1849" y="2917"/>
                    <a:pt x="1886" y="2910"/>
                    <a:pt x="1894" y="2895"/>
                  </a:cubicBezTo>
                  <a:cubicBezTo>
                    <a:pt x="1931" y="2895"/>
                    <a:pt x="1968" y="2902"/>
                    <a:pt x="1998" y="2880"/>
                  </a:cubicBezTo>
                  <a:cubicBezTo>
                    <a:pt x="2028" y="2872"/>
                    <a:pt x="2028" y="2858"/>
                    <a:pt x="2057" y="2850"/>
                  </a:cubicBezTo>
                  <a:cubicBezTo>
                    <a:pt x="2080" y="2850"/>
                    <a:pt x="2095" y="2858"/>
                    <a:pt x="2117" y="2858"/>
                  </a:cubicBezTo>
                  <a:cubicBezTo>
                    <a:pt x="2132" y="2828"/>
                    <a:pt x="2146" y="2813"/>
                    <a:pt x="2184" y="2805"/>
                  </a:cubicBezTo>
                  <a:cubicBezTo>
                    <a:pt x="2206" y="2805"/>
                    <a:pt x="2258" y="2813"/>
                    <a:pt x="2258" y="2776"/>
                  </a:cubicBezTo>
                  <a:cubicBezTo>
                    <a:pt x="2236" y="2783"/>
                    <a:pt x="2206" y="2776"/>
                    <a:pt x="2198" y="2805"/>
                  </a:cubicBezTo>
                  <a:cubicBezTo>
                    <a:pt x="2176" y="2768"/>
                    <a:pt x="2258" y="2754"/>
                    <a:pt x="2280" y="2754"/>
                  </a:cubicBezTo>
                  <a:cubicBezTo>
                    <a:pt x="2317" y="2761"/>
                    <a:pt x="2354" y="2768"/>
                    <a:pt x="2392" y="2746"/>
                  </a:cubicBezTo>
                  <a:cubicBezTo>
                    <a:pt x="2406" y="2716"/>
                    <a:pt x="2436" y="2724"/>
                    <a:pt x="2466" y="2716"/>
                  </a:cubicBezTo>
                  <a:cubicBezTo>
                    <a:pt x="2496" y="2716"/>
                    <a:pt x="2518" y="2702"/>
                    <a:pt x="2540" y="2687"/>
                  </a:cubicBezTo>
                  <a:cubicBezTo>
                    <a:pt x="2570" y="2672"/>
                    <a:pt x="2585" y="2642"/>
                    <a:pt x="2614" y="2642"/>
                  </a:cubicBezTo>
                  <a:cubicBezTo>
                    <a:pt x="2622" y="2627"/>
                    <a:pt x="2622" y="2613"/>
                    <a:pt x="2622" y="2605"/>
                  </a:cubicBezTo>
                  <a:lnTo>
                    <a:pt x="2629" y="2598"/>
                  </a:lnTo>
                  <a:cubicBezTo>
                    <a:pt x="2659" y="2546"/>
                    <a:pt x="2689" y="2516"/>
                    <a:pt x="2733" y="2471"/>
                  </a:cubicBezTo>
                  <a:cubicBezTo>
                    <a:pt x="2778" y="2434"/>
                    <a:pt x="2763" y="2382"/>
                    <a:pt x="2770" y="2323"/>
                  </a:cubicBezTo>
                  <a:cubicBezTo>
                    <a:pt x="2800" y="2323"/>
                    <a:pt x="2785" y="2263"/>
                    <a:pt x="2785" y="2241"/>
                  </a:cubicBezTo>
                  <a:cubicBezTo>
                    <a:pt x="2785" y="2226"/>
                    <a:pt x="2793" y="2204"/>
                    <a:pt x="2785" y="2189"/>
                  </a:cubicBezTo>
                  <a:cubicBezTo>
                    <a:pt x="2785" y="2174"/>
                    <a:pt x="2770" y="2167"/>
                    <a:pt x="2770" y="2152"/>
                  </a:cubicBezTo>
                  <a:cubicBezTo>
                    <a:pt x="2763" y="2122"/>
                    <a:pt x="2770" y="2093"/>
                    <a:pt x="2785" y="2070"/>
                  </a:cubicBezTo>
                  <a:cubicBezTo>
                    <a:pt x="2800" y="2048"/>
                    <a:pt x="2822" y="2033"/>
                    <a:pt x="2830" y="2011"/>
                  </a:cubicBezTo>
                  <a:cubicBezTo>
                    <a:pt x="2837" y="2003"/>
                    <a:pt x="2837" y="2003"/>
                    <a:pt x="2845" y="1996"/>
                  </a:cubicBezTo>
                  <a:cubicBezTo>
                    <a:pt x="2822" y="1996"/>
                    <a:pt x="2800" y="1989"/>
                    <a:pt x="2785" y="1981"/>
                  </a:cubicBezTo>
                  <a:cubicBezTo>
                    <a:pt x="2815" y="1966"/>
                    <a:pt x="2815" y="1944"/>
                    <a:pt x="2822" y="1914"/>
                  </a:cubicBezTo>
                  <a:cubicBezTo>
                    <a:pt x="2859" y="1907"/>
                    <a:pt x="2867" y="1944"/>
                    <a:pt x="2897" y="1944"/>
                  </a:cubicBezTo>
                  <a:cubicBezTo>
                    <a:pt x="2926" y="1944"/>
                    <a:pt x="2919" y="1914"/>
                    <a:pt x="2956" y="1922"/>
                  </a:cubicBezTo>
                  <a:cubicBezTo>
                    <a:pt x="2956" y="1914"/>
                    <a:pt x="2956" y="1907"/>
                    <a:pt x="2956" y="1907"/>
                  </a:cubicBezTo>
                  <a:cubicBezTo>
                    <a:pt x="2934" y="1900"/>
                    <a:pt x="2911" y="1907"/>
                    <a:pt x="2889" y="1900"/>
                  </a:cubicBezTo>
                  <a:cubicBezTo>
                    <a:pt x="2897" y="1885"/>
                    <a:pt x="2911" y="1885"/>
                    <a:pt x="2934" y="1885"/>
                  </a:cubicBezTo>
                  <a:cubicBezTo>
                    <a:pt x="2948" y="1804"/>
                    <a:pt x="3053" y="1892"/>
                    <a:pt x="3082" y="1907"/>
                  </a:cubicBezTo>
                  <a:cubicBezTo>
                    <a:pt x="3119" y="1937"/>
                    <a:pt x="3208" y="1929"/>
                    <a:pt x="3253" y="1907"/>
                  </a:cubicBezTo>
                  <a:cubicBezTo>
                    <a:pt x="3260" y="1907"/>
                    <a:pt x="3260" y="1907"/>
                    <a:pt x="3260" y="1907"/>
                  </a:cubicBezTo>
                  <a:cubicBezTo>
                    <a:pt x="3260" y="1907"/>
                    <a:pt x="3260" y="1907"/>
                    <a:pt x="3253" y="1907"/>
                  </a:cubicBezTo>
                  <a:cubicBezTo>
                    <a:pt x="3238" y="1914"/>
                    <a:pt x="3208" y="1959"/>
                    <a:pt x="3186" y="1966"/>
                  </a:cubicBezTo>
                  <a:cubicBezTo>
                    <a:pt x="3164" y="1981"/>
                    <a:pt x="3164" y="1966"/>
                    <a:pt x="3134" y="1959"/>
                  </a:cubicBezTo>
                  <a:cubicBezTo>
                    <a:pt x="3119" y="1959"/>
                    <a:pt x="3097" y="1959"/>
                    <a:pt x="3082" y="1944"/>
                  </a:cubicBezTo>
                  <a:cubicBezTo>
                    <a:pt x="3045" y="1922"/>
                    <a:pt x="3038" y="1870"/>
                    <a:pt x="3000" y="1922"/>
                  </a:cubicBezTo>
                  <a:cubicBezTo>
                    <a:pt x="2978" y="1944"/>
                    <a:pt x="2986" y="1996"/>
                    <a:pt x="2963" y="2011"/>
                  </a:cubicBezTo>
                  <a:cubicBezTo>
                    <a:pt x="2978" y="2018"/>
                    <a:pt x="2993" y="2026"/>
                    <a:pt x="2993" y="2048"/>
                  </a:cubicBezTo>
                  <a:cubicBezTo>
                    <a:pt x="2963" y="2048"/>
                    <a:pt x="2963" y="2122"/>
                    <a:pt x="2963" y="2145"/>
                  </a:cubicBezTo>
                  <a:cubicBezTo>
                    <a:pt x="2978" y="2152"/>
                    <a:pt x="2993" y="2152"/>
                    <a:pt x="3008" y="2152"/>
                  </a:cubicBezTo>
                  <a:cubicBezTo>
                    <a:pt x="3023" y="2122"/>
                    <a:pt x="3134" y="2115"/>
                    <a:pt x="3156" y="2130"/>
                  </a:cubicBezTo>
                  <a:cubicBezTo>
                    <a:pt x="3119" y="2145"/>
                    <a:pt x="3097" y="2167"/>
                    <a:pt x="3053" y="2167"/>
                  </a:cubicBezTo>
                  <a:cubicBezTo>
                    <a:pt x="3030" y="2167"/>
                    <a:pt x="2986" y="2152"/>
                    <a:pt x="2971" y="2182"/>
                  </a:cubicBezTo>
                  <a:cubicBezTo>
                    <a:pt x="2956" y="2204"/>
                    <a:pt x="2971" y="2234"/>
                    <a:pt x="2971" y="2256"/>
                  </a:cubicBezTo>
                  <a:cubicBezTo>
                    <a:pt x="2971" y="2286"/>
                    <a:pt x="2948" y="2308"/>
                    <a:pt x="2956" y="2330"/>
                  </a:cubicBezTo>
                  <a:cubicBezTo>
                    <a:pt x="2963" y="2338"/>
                    <a:pt x="3090" y="2345"/>
                    <a:pt x="3090" y="2360"/>
                  </a:cubicBezTo>
                  <a:cubicBezTo>
                    <a:pt x="3090" y="2368"/>
                    <a:pt x="3090" y="2368"/>
                    <a:pt x="3090" y="2375"/>
                  </a:cubicBezTo>
                  <a:cubicBezTo>
                    <a:pt x="3045" y="2375"/>
                    <a:pt x="3000" y="2368"/>
                    <a:pt x="2963" y="2375"/>
                  </a:cubicBezTo>
                  <a:cubicBezTo>
                    <a:pt x="2971" y="2382"/>
                    <a:pt x="2971" y="2382"/>
                    <a:pt x="2978" y="2390"/>
                  </a:cubicBezTo>
                  <a:cubicBezTo>
                    <a:pt x="2978" y="2397"/>
                    <a:pt x="2986" y="2405"/>
                    <a:pt x="2986" y="2419"/>
                  </a:cubicBezTo>
                  <a:cubicBezTo>
                    <a:pt x="3015" y="2419"/>
                    <a:pt x="3045" y="2419"/>
                    <a:pt x="3067" y="2397"/>
                  </a:cubicBezTo>
                  <a:cubicBezTo>
                    <a:pt x="3090" y="2382"/>
                    <a:pt x="3105" y="2368"/>
                    <a:pt x="3134" y="2375"/>
                  </a:cubicBezTo>
                  <a:cubicBezTo>
                    <a:pt x="3127" y="2375"/>
                    <a:pt x="3119" y="2382"/>
                    <a:pt x="3119" y="2382"/>
                  </a:cubicBezTo>
                  <a:cubicBezTo>
                    <a:pt x="3112" y="2412"/>
                    <a:pt x="3075" y="2427"/>
                    <a:pt x="3060" y="2449"/>
                  </a:cubicBezTo>
                  <a:cubicBezTo>
                    <a:pt x="3045" y="2464"/>
                    <a:pt x="3045" y="2471"/>
                    <a:pt x="3030" y="2479"/>
                  </a:cubicBezTo>
                  <a:cubicBezTo>
                    <a:pt x="3015" y="2494"/>
                    <a:pt x="2993" y="2486"/>
                    <a:pt x="3000" y="2516"/>
                  </a:cubicBezTo>
                  <a:lnTo>
                    <a:pt x="3008" y="2516"/>
                  </a:lnTo>
                  <a:cubicBezTo>
                    <a:pt x="3008" y="2546"/>
                    <a:pt x="3008" y="2568"/>
                    <a:pt x="2993" y="2590"/>
                  </a:cubicBezTo>
                  <a:cubicBezTo>
                    <a:pt x="2986" y="2605"/>
                    <a:pt x="2978" y="2605"/>
                    <a:pt x="2978" y="2627"/>
                  </a:cubicBezTo>
                  <a:cubicBezTo>
                    <a:pt x="2978" y="2642"/>
                    <a:pt x="2986" y="2650"/>
                    <a:pt x="2993" y="2657"/>
                  </a:cubicBezTo>
                  <a:cubicBezTo>
                    <a:pt x="2986" y="2672"/>
                    <a:pt x="2971" y="2687"/>
                    <a:pt x="2978" y="2709"/>
                  </a:cubicBezTo>
                  <a:cubicBezTo>
                    <a:pt x="3000" y="2709"/>
                    <a:pt x="3045" y="2702"/>
                    <a:pt x="3045" y="2724"/>
                  </a:cubicBezTo>
                  <a:cubicBezTo>
                    <a:pt x="3030" y="2724"/>
                    <a:pt x="3008" y="2739"/>
                    <a:pt x="3000" y="2754"/>
                  </a:cubicBezTo>
                  <a:cubicBezTo>
                    <a:pt x="3030" y="2761"/>
                    <a:pt x="3060" y="2754"/>
                    <a:pt x="3090" y="2754"/>
                  </a:cubicBezTo>
                  <a:cubicBezTo>
                    <a:pt x="3090" y="2761"/>
                    <a:pt x="3090" y="2768"/>
                    <a:pt x="3090" y="2776"/>
                  </a:cubicBezTo>
                  <a:cubicBezTo>
                    <a:pt x="3067" y="2768"/>
                    <a:pt x="3053" y="2776"/>
                    <a:pt x="3038" y="2783"/>
                  </a:cubicBezTo>
                  <a:cubicBezTo>
                    <a:pt x="3060" y="2798"/>
                    <a:pt x="3053" y="2828"/>
                    <a:pt x="3053" y="2850"/>
                  </a:cubicBezTo>
                  <a:cubicBezTo>
                    <a:pt x="3075" y="2850"/>
                    <a:pt x="3105" y="2843"/>
                    <a:pt x="3134" y="2850"/>
                  </a:cubicBezTo>
                  <a:cubicBezTo>
                    <a:pt x="3127" y="2865"/>
                    <a:pt x="3127" y="2880"/>
                    <a:pt x="3127" y="2887"/>
                  </a:cubicBezTo>
                  <a:cubicBezTo>
                    <a:pt x="3097" y="2895"/>
                    <a:pt x="3075" y="2902"/>
                    <a:pt x="3053" y="2910"/>
                  </a:cubicBezTo>
                  <a:cubicBezTo>
                    <a:pt x="3060" y="2924"/>
                    <a:pt x="3067" y="2954"/>
                    <a:pt x="3082" y="2962"/>
                  </a:cubicBezTo>
                  <a:cubicBezTo>
                    <a:pt x="3097" y="2976"/>
                    <a:pt x="3112" y="2976"/>
                    <a:pt x="3134" y="2976"/>
                  </a:cubicBezTo>
                  <a:cubicBezTo>
                    <a:pt x="3142" y="3013"/>
                    <a:pt x="3105" y="2999"/>
                    <a:pt x="3082" y="3013"/>
                  </a:cubicBezTo>
                  <a:cubicBezTo>
                    <a:pt x="3075" y="3073"/>
                    <a:pt x="3075" y="3125"/>
                    <a:pt x="3060" y="3177"/>
                  </a:cubicBezTo>
                  <a:cubicBezTo>
                    <a:pt x="3053" y="3184"/>
                    <a:pt x="3053" y="3199"/>
                    <a:pt x="3045" y="3207"/>
                  </a:cubicBezTo>
                  <a:cubicBezTo>
                    <a:pt x="3038" y="3221"/>
                    <a:pt x="3038" y="3236"/>
                    <a:pt x="3038" y="3244"/>
                  </a:cubicBezTo>
                  <a:cubicBezTo>
                    <a:pt x="3045" y="3251"/>
                    <a:pt x="3053" y="3251"/>
                    <a:pt x="3053" y="3259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6D567995-CE0A-3A4C-A664-F4574BB5D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072" y="7604497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0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0" y="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1EC3EF8B-F585-1B4E-9945-54915CB7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260" y="9663906"/>
              <a:ext cx="200167" cy="299101"/>
            </a:xfrm>
            <a:custGeom>
              <a:avLst/>
              <a:gdLst>
                <a:gd name="T0" fmla="*/ 312 w 462"/>
                <a:gd name="T1" fmla="*/ 660 h 691"/>
                <a:gd name="T2" fmla="*/ 312 w 462"/>
                <a:gd name="T3" fmla="*/ 660 h 691"/>
                <a:gd name="T4" fmla="*/ 372 w 462"/>
                <a:gd name="T5" fmla="*/ 683 h 691"/>
                <a:gd name="T6" fmla="*/ 394 w 462"/>
                <a:gd name="T7" fmla="*/ 631 h 691"/>
                <a:gd name="T8" fmla="*/ 409 w 462"/>
                <a:gd name="T9" fmla="*/ 534 h 691"/>
                <a:gd name="T10" fmla="*/ 416 w 462"/>
                <a:gd name="T11" fmla="*/ 534 h 691"/>
                <a:gd name="T12" fmla="*/ 379 w 462"/>
                <a:gd name="T13" fmla="*/ 475 h 691"/>
                <a:gd name="T14" fmla="*/ 431 w 462"/>
                <a:gd name="T15" fmla="*/ 460 h 691"/>
                <a:gd name="T16" fmla="*/ 454 w 462"/>
                <a:gd name="T17" fmla="*/ 445 h 691"/>
                <a:gd name="T18" fmla="*/ 402 w 462"/>
                <a:gd name="T19" fmla="*/ 371 h 691"/>
                <a:gd name="T20" fmla="*/ 416 w 462"/>
                <a:gd name="T21" fmla="*/ 274 h 691"/>
                <a:gd name="T22" fmla="*/ 402 w 462"/>
                <a:gd name="T23" fmla="*/ 200 h 691"/>
                <a:gd name="T24" fmla="*/ 342 w 462"/>
                <a:gd name="T25" fmla="*/ 170 h 691"/>
                <a:gd name="T26" fmla="*/ 327 w 462"/>
                <a:gd name="T27" fmla="*/ 170 h 691"/>
                <a:gd name="T28" fmla="*/ 186 w 462"/>
                <a:gd name="T29" fmla="*/ 141 h 691"/>
                <a:gd name="T30" fmla="*/ 127 w 462"/>
                <a:gd name="T31" fmla="*/ 0 h 691"/>
                <a:gd name="T32" fmla="*/ 60 w 462"/>
                <a:gd name="T33" fmla="*/ 29 h 691"/>
                <a:gd name="T34" fmla="*/ 0 w 462"/>
                <a:gd name="T35" fmla="*/ 29 h 691"/>
                <a:gd name="T36" fmla="*/ 30 w 462"/>
                <a:gd name="T37" fmla="*/ 111 h 691"/>
                <a:gd name="T38" fmla="*/ 67 w 462"/>
                <a:gd name="T39" fmla="*/ 193 h 691"/>
                <a:gd name="T40" fmla="*/ 157 w 462"/>
                <a:gd name="T41" fmla="*/ 222 h 691"/>
                <a:gd name="T42" fmla="*/ 105 w 462"/>
                <a:gd name="T43" fmla="*/ 259 h 691"/>
                <a:gd name="T44" fmla="*/ 186 w 462"/>
                <a:gd name="T45" fmla="*/ 282 h 691"/>
                <a:gd name="T46" fmla="*/ 119 w 462"/>
                <a:gd name="T47" fmla="*/ 282 h 691"/>
                <a:gd name="T48" fmla="*/ 186 w 462"/>
                <a:gd name="T49" fmla="*/ 475 h 691"/>
                <a:gd name="T50" fmla="*/ 179 w 462"/>
                <a:gd name="T51" fmla="*/ 475 h 691"/>
                <a:gd name="T52" fmla="*/ 208 w 462"/>
                <a:gd name="T53" fmla="*/ 527 h 691"/>
                <a:gd name="T54" fmla="*/ 246 w 462"/>
                <a:gd name="T55" fmla="*/ 586 h 691"/>
                <a:gd name="T56" fmla="*/ 260 w 462"/>
                <a:gd name="T57" fmla="*/ 653 h 691"/>
                <a:gd name="T58" fmla="*/ 305 w 462"/>
                <a:gd name="T59" fmla="*/ 690 h 691"/>
                <a:gd name="T60" fmla="*/ 312 w 462"/>
                <a:gd name="T61" fmla="*/ 690 h 691"/>
                <a:gd name="T62" fmla="*/ 312 w 462"/>
                <a:gd name="T63" fmla="*/ 66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691">
                  <a:moveTo>
                    <a:pt x="312" y="660"/>
                  </a:moveTo>
                  <a:lnTo>
                    <a:pt x="312" y="660"/>
                  </a:lnTo>
                  <a:cubicBezTo>
                    <a:pt x="335" y="660"/>
                    <a:pt x="350" y="690"/>
                    <a:pt x="372" y="683"/>
                  </a:cubicBezTo>
                  <a:cubicBezTo>
                    <a:pt x="379" y="660"/>
                    <a:pt x="372" y="645"/>
                    <a:pt x="394" y="631"/>
                  </a:cubicBezTo>
                  <a:cubicBezTo>
                    <a:pt x="424" y="608"/>
                    <a:pt x="409" y="564"/>
                    <a:pt x="409" y="534"/>
                  </a:cubicBezTo>
                  <a:cubicBezTo>
                    <a:pt x="416" y="534"/>
                    <a:pt x="416" y="534"/>
                    <a:pt x="416" y="534"/>
                  </a:cubicBezTo>
                  <a:cubicBezTo>
                    <a:pt x="431" y="490"/>
                    <a:pt x="379" y="512"/>
                    <a:pt x="379" y="475"/>
                  </a:cubicBezTo>
                  <a:cubicBezTo>
                    <a:pt x="394" y="475"/>
                    <a:pt x="431" y="475"/>
                    <a:pt x="431" y="460"/>
                  </a:cubicBezTo>
                  <a:cubicBezTo>
                    <a:pt x="439" y="445"/>
                    <a:pt x="439" y="445"/>
                    <a:pt x="454" y="445"/>
                  </a:cubicBezTo>
                  <a:cubicBezTo>
                    <a:pt x="461" y="408"/>
                    <a:pt x="439" y="386"/>
                    <a:pt x="402" y="371"/>
                  </a:cubicBezTo>
                  <a:cubicBezTo>
                    <a:pt x="402" y="348"/>
                    <a:pt x="431" y="304"/>
                    <a:pt x="416" y="274"/>
                  </a:cubicBezTo>
                  <a:cubicBezTo>
                    <a:pt x="454" y="259"/>
                    <a:pt x="416" y="215"/>
                    <a:pt x="402" y="200"/>
                  </a:cubicBezTo>
                  <a:cubicBezTo>
                    <a:pt x="379" y="178"/>
                    <a:pt x="365" y="170"/>
                    <a:pt x="342" y="170"/>
                  </a:cubicBezTo>
                  <a:cubicBezTo>
                    <a:pt x="335" y="170"/>
                    <a:pt x="327" y="170"/>
                    <a:pt x="327" y="170"/>
                  </a:cubicBezTo>
                  <a:cubicBezTo>
                    <a:pt x="283" y="170"/>
                    <a:pt x="231" y="148"/>
                    <a:pt x="186" y="141"/>
                  </a:cubicBezTo>
                  <a:cubicBezTo>
                    <a:pt x="186" y="81"/>
                    <a:pt x="142" y="59"/>
                    <a:pt x="127" y="0"/>
                  </a:cubicBezTo>
                  <a:cubicBezTo>
                    <a:pt x="90" y="0"/>
                    <a:pt x="67" y="0"/>
                    <a:pt x="60" y="29"/>
                  </a:cubicBezTo>
                  <a:cubicBezTo>
                    <a:pt x="38" y="37"/>
                    <a:pt x="23" y="29"/>
                    <a:pt x="0" y="29"/>
                  </a:cubicBezTo>
                  <a:cubicBezTo>
                    <a:pt x="15" y="59"/>
                    <a:pt x="23" y="81"/>
                    <a:pt x="30" y="111"/>
                  </a:cubicBezTo>
                  <a:cubicBezTo>
                    <a:pt x="45" y="141"/>
                    <a:pt x="45" y="170"/>
                    <a:pt x="67" y="193"/>
                  </a:cubicBezTo>
                  <a:cubicBezTo>
                    <a:pt x="82" y="200"/>
                    <a:pt x="142" y="222"/>
                    <a:pt x="157" y="222"/>
                  </a:cubicBezTo>
                  <a:cubicBezTo>
                    <a:pt x="134" y="222"/>
                    <a:pt x="67" y="222"/>
                    <a:pt x="105" y="259"/>
                  </a:cubicBezTo>
                  <a:cubicBezTo>
                    <a:pt x="127" y="282"/>
                    <a:pt x="171" y="252"/>
                    <a:pt x="186" y="282"/>
                  </a:cubicBezTo>
                  <a:cubicBezTo>
                    <a:pt x="164" y="282"/>
                    <a:pt x="134" y="274"/>
                    <a:pt x="119" y="282"/>
                  </a:cubicBezTo>
                  <a:cubicBezTo>
                    <a:pt x="149" y="341"/>
                    <a:pt x="194" y="400"/>
                    <a:pt x="186" y="475"/>
                  </a:cubicBezTo>
                  <a:cubicBezTo>
                    <a:pt x="179" y="475"/>
                    <a:pt x="179" y="475"/>
                    <a:pt x="179" y="475"/>
                  </a:cubicBezTo>
                  <a:cubicBezTo>
                    <a:pt x="171" y="497"/>
                    <a:pt x="201" y="505"/>
                    <a:pt x="208" y="527"/>
                  </a:cubicBezTo>
                  <a:cubicBezTo>
                    <a:pt x="223" y="549"/>
                    <a:pt x="231" y="564"/>
                    <a:pt x="246" y="586"/>
                  </a:cubicBezTo>
                  <a:cubicBezTo>
                    <a:pt x="260" y="616"/>
                    <a:pt x="253" y="631"/>
                    <a:pt x="260" y="653"/>
                  </a:cubicBezTo>
                  <a:cubicBezTo>
                    <a:pt x="268" y="675"/>
                    <a:pt x="290" y="675"/>
                    <a:pt x="305" y="690"/>
                  </a:cubicBezTo>
                  <a:lnTo>
                    <a:pt x="312" y="690"/>
                  </a:lnTo>
                  <a:cubicBezTo>
                    <a:pt x="312" y="683"/>
                    <a:pt x="312" y="668"/>
                    <a:pt x="312" y="66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06D833A-90F1-1141-B97C-EFDDA03D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3671" y="8919014"/>
              <a:ext cx="1416430" cy="2179432"/>
            </a:xfrm>
            <a:custGeom>
              <a:avLst/>
              <a:gdLst>
                <a:gd name="T0" fmla="*/ 720 w 3276"/>
                <a:gd name="T1" fmla="*/ 4158 h 5043"/>
                <a:gd name="T2" fmla="*/ 809 w 3276"/>
                <a:gd name="T3" fmla="*/ 4262 h 5043"/>
                <a:gd name="T4" fmla="*/ 891 w 3276"/>
                <a:gd name="T5" fmla="*/ 4411 h 5043"/>
                <a:gd name="T6" fmla="*/ 1262 w 3276"/>
                <a:gd name="T7" fmla="*/ 4745 h 5043"/>
                <a:gd name="T8" fmla="*/ 1500 w 3276"/>
                <a:gd name="T9" fmla="*/ 4864 h 5043"/>
                <a:gd name="T10" fmla="*/ 1730 w 3276"/>
                <a:gd name="T11" fmla="*/ 4968 h 5043"/>
                <a:gd name="T12" fmla="*/ 2050 w 3276"/>
                <a:gd name="T13" fmla="*/ 4886 h 5043"/>
                <a:gd name="T14" fmla="*/ 2398 w 3276"/>
                <a:gd name="T15" fmla="*/ 4938 h 5043"/>
                <a:gd name="T16" fmla="*/ 2629 w 3276"/>
                <a:gd name="T17" fmla="*/ 4634 h 5043"/>
                <a:gd name="T18" fmla="*/ 2525 w 3276"/>
                <a:gd name="T19" fmla="*/ 4262 h 5043"/>
                <a:gd name="T20" fmla="*/ 2941 w 3276"/>
                <a:gd name="T21" fmla="*/ 4180 h 5043"/>
                <a:gd name="T22" fmla="*/ 3067 w 3276"/>
                <a:gd name="T23" fmla="*/ 4040 h 5043"/>
                <a:gd name="T24" fmla="*/ 3253 w 3276"/>
                <a:gd name="T25" fmla="*/ 3787 h 5043"/>
                <a:gd name="T26" fmla="*/ 2993 w 3276"/>
                <a:gd name="T27" fmla="*/ 3601 h 5043"/>
                <a:gd name="T28" fmla="*/ 2933 w 3276"/>
                <a:gd name="T29" fmla="*/ 3497 h 5043"/>
                <a:gd name="T30" fmla="*/ 2822 w 3276"/>
                <a:gd name="T31" fmla="*/ 3297 h 5043"/>
                <a:gd name="T32" fmla="*/ 2673 w 3276"/>
                <a:gd name="T33" fmla="*/ 3393 h 5043"/>
                <a:gd name="T34" fmla="*/ 2473 w 3276"/>
                <a:gd name="T35" fmla="*/ 3430 h 5043"/>
                <a:gd name="T36" fmla="*/ 2131 w 3276"/>
                <a:gd name="T37" fmla="*/ 3386 h 5043"/>
                <a:gd name="T38" fmla="*/ 2064 w 3276"/>
                <a:gd name="T39" fmla="*/ 3119 h 5043"/>
                <a:gd name="T40" fmla="*/ 2406 w 3276"/>
                <a:gd name="T41" fmla="*/ 3289 h 5043"/>
                <a:gd name="T42" fmla="*/ 2465 w 3276"/>
                <a:gd name="T43" fmla="*/ 3030 h 5043"/>
                <a:gd name="T44" fmla="*/ 2361 w 3276"/>
                <a:gd name="T45" fmla="*/ 2992 h 5043"/>
                <a:gd name="T46" fmla="*/ 2109 w 3276"/>
                <a:gd name="T47" fmla="*/ 2985 h 5043"/>
                <a:gd name="T48" fmla="*/ 2101 w 3276"/>
                <a:gd name="T49" fmla="*/ 2888 h 5043"/>
                <a:gd name="T50" fmla="*/ 2042 w 3276"/>
                <a:gd name="T51" fmla="*/ 2658 h 5043"/>
                <a:gd name="T52" fmla="*/ 2191 w 3276"/>
                <a:gd name="T53" fmla="*/ 2480 h 5043"/>
                <a:gd name="T54" fmla="*/ 2198 w 3276"/>
                <a:gd name="T55" fmla="*/ 2198 h 5043"/>
                <a:gd name="T56" fmla="*/ 2599 w 3276"/>
                <a:gd name="T57" fmla="*/ 1864 h 5043"/>
                <a:gd name="T58" fmla="*/ 2421 w 3276"/>
                <a:gd name="T59" fmla="*/ 1470 h 5043"/>
                <a:gd name="T60" fmla="*/ 2569 w 3276"/>
                <a:gd name="T61" fmla="*/ 1225 h 5043"/>
                <a:gd name="T62" fmla="*/ 2614 w 3276"/>
                <a:gd name="T63" fmla="*/ 883 h 5043"/>
                <a:gd name="T64" fmla="*/ 2658 w 3276"/>
                <a:gd name="T65" fmla="*/ 601 h 5043"/>
                <a:gd name="T66" fmla="*/ 2822 w 3276"/>
                <a:gd name="T67" fmla="*/ 230 h 5043"/>
                <a:gd name="T68" fmla="*/ 2718 w 3276"/>
                <a:gd name="T69" fmla="*/ 156 h 5043"/>
                <a:gd name="T70" fmla="*/ 2495 w 3276"/>
                <a:gd name="T71" fmla="*/ 141 h 5043"/>
                <a:gd name="T72" fmla="*/ 2302 w 3276"/>
                <a:gd name="T73" fmla="*/ 334 h 5043"/>
                <a:gd name="T74" fmla="*/ 2176 w 3276"/>
                <a:gd name="T75" fmla="*/ 430 h 5043"/>
                <a:gd name="T76" fmla="*/ 1856 w 3276"/>
                <a:gd name="T77" fmla="*/ 534 h 5043"/>
                <a:gd name="T78" fmla="*/ 1760 w 3276"/>
                <a:gd name="T79" fmla="*/ 720 h 5043"/>
                <a:gd name="T80" fmla="*/ 1396 w 3276"/>
                <a:gd name="T81" fmla="*/ 616 h 5043"/>
                <a:gd name="T82" fmla="*/ 1322 w 3276"/>
                <a:gd name="T83" fmla="*/ 928 h 5043"/>
                <a:gd name="T84" fmla="*/ 1002 w 3276"/>
                <a:gd name="T85" fmla="*/ 1024 h 5043"/>
                <a:gd name="T86" fmla="*/ 676 w 3276"/>
                <a:gd name="T87" fmla="*/ 1106 h 5043"/>
                <a:gd name="T88" fmla="*/ 356 w 3276"/>
                <a:gd name="T89" fmla="*/ 1173 h 5043"/>
                <a:gd name="T90" fmla="*/ 260 w 3276"/>
                <a:gd name="T91" fmla="*/ 1411 h 5043"/>
                <a:gd name="T92" fmla="*/ 289 w 3276"/>
                <a:gd name="T93" fmla="*/ 1730 h 5043"/>
                <a:gd name="T94" fmla="*/ 89 w 3276"/>
                <a:gd name="T95" fmla="*/ 1886 h 5043"/>
                <a:gd name="T96" fmla="*/ 200 w 3276"/>
                <a:gd name="T97" fmla="*/ 1997 h 5043"/>
                <a:gd name="T98" fmla="*/ 200 w 3276"/>
                <a:gd name="T99" fmla="*/ 2257 h 5043"/>
                <a:gd name="T100" fmla="*/ 96 w 3276"/>
                <a:gd name="T101" fmla="*/ 2413 h 5043"/>
                <a:gd name="T102" fmla="*/ 104 w 3276"/>
                <a:gd name="T103" fmla="*/ 2487 h 5043"/>
                <a:gd name="T104" fmla="*/ 260 w 3276"/>
                <a:gd name="T105" fmla="*/ 2688 h 5043"/>
                <a:gd name="T106" fmla="*/ 275 w 3276"/>
                <a:gd name="T107" fmla="*/ 2851 h 5043"/>
                <a:gd name="T108" fmla="*/ 394 w 3276"/>
                <a:gd name="T109" fmla="*/ 3170 h 5043"/>
                <a:gd name="T110" fmla="*/ 379 w 3276"/>
                <a:gd name="T111" fmla="*/ 3505 h 5043"/>
                <a:gd name="T112" fmla="*/ 468 w 3276"/>
                <a:gd name="T113" fmla="*/ 3750 h 5043"/>
                <a:gd name="T114" fmla="*/ 616 w 3276"/>
                <a:gd name="T115" fmla="*/ 4114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6" h="5043">
                  <a:moveTo>
                    <a:pt x="616" y="4114"/>
                  </a:moveTo>
                  <a:lnTo>
                    <a:pt x="616" y="4114"/>
                  </a:lnTo>
                  <a:cubicBezTo>
                    <a:pt x="639" y="4106"/>
                    <a:pt x="668" y="4143"/>
                    <a:pt x="639" y="4151"/>
                  </a:cubicBezTo>
                  <a:cubicBezTo>
                    <a:pt x="646" y="4166"/>
                    <a:pt x="654" y="4180"/>
                    <a:pt x="668" y="4173"/>
                  </a:cubicBezTo>
                  <a:cubicBezTo>
                    <a:pt x="676" y="4143"/>
                    <a:pt x="691" y="4136"/>
                    <a:pt x="720" y="4158"/>
                  </a:cubicBezTo>
                  <a:cubicBezTo>
                    <a:pt x="757" y="4180"/>
                    <a:pt x="720" y="4188"/>
                    <a:pt x="728" y="4210"/>
                  </a:cubicBezTo>
                  <a:cubicBezTo>
                    <a:pt x="743" y="4210"/>
                    <a:pt x="757" y="4210"/>
                    <a:pt x="772" y="4218"/>
                  </a:cubicBezTo>
                  <a:cubicBezTo>
                    <a:pt x="772" y="4225"/>
                    <a:pt x="765" y="4240"/>
                    <a:pt x="772" y="4247"/>
                  </a:cubicBezTo>
                  <a:cubicBezTo>
                    <a:pt x="772" y="4240"/>
                    <a:pt x="809" y="4210"/>
                    <a:pt x="817" y="4210"/>
                  </a:cubicBezTo>
                  <a:cubicBezTo>
                    <a:pt x="817" y="4225"/>
                    <a:pt x="817" y="4247"/>
                    <a:pt x="809" y="4262"/>
                  </a:cubicBezTo>
                  <a:cubicBezTo>
                    <a:pt x="839" y="4270"/>
                    <a:pt x="839" y="4292"/>
                    <a:pt x="854" y="4314"/>
                  </a:cubicBezTo>
                  <a:cubicBezTo>
                    <a:pt x="861" y="4314"/>
                    <a:pt x="869" y="4314"/>
                    <a:pt x="876" y="4314"/>
                  </a:cubicBezTo>
                  <a:cubicBezTo>
                    <a:pt x="876" y="4292"/>
                    <a:pt x="921" y="4292"/>
                    <a:pt x="913" y="4322"/>
                  </a:cubicBezTo>
                  <a:cubicBezTo>
                    <a:pt x="899" y="4337"/>
                    <a:pt x="876" y="4344"/>
                    <a:pt x="876" y="4366"/>
                  </a:cubicBezTo>
                  <a:cubicBezTo>
                    <a:pt x="876" y="4381"/>
                    <a:pt x="891" y="4388"/>
                    <a:pt x="891" y="4411"/>
                  </a:cubicBezTo>
                  <a:cubicBezTo>
                    <a:pt x="891" y="4455"/>
                    <a:pt x="906" y="4448"/>
                    <a:pt x="951" y="4463"/>
                  </a:cubicBezTo>
                  <a:cubicBezTo>
                    <a:pt x="980" y="4470"/>
                    <a:pt x="1017" y="4537"/>
                    <a:pt x="1010" y="4567"/>
                  </a:cubicBezTo>
                  <a:cubicBezTo>
                    <a:pt x="1047" y="4567"/>
                    <a:pt x="1069" y="4604"/>
                    <a:pt x="1091" y="4619"/>
                  </a:cubicBezTo>
                  <a:cubicBezTo>
                    <a:pt x="1121" y="4641"/>
                    <a:pt x="1188" y="4626"/>
                    <a:pt x="1196" y="4663"/>
                  </a:cubicBezTo>
                  <a:cubicBezTo>
                    <a:pt x="1203" y="4708"/>
                    <a:pt x="1210" y="4730"/>
                    <a:pt x="1262" y="4745"/>
                  </a:cubicBezTo>
                  <a:cubicBezTo>
                    <a:pt x="1277" y="4752"/>
                    <a:pt x="1299" y="4752"/>
                    <a:pt x="1322" y="4752"/>
                  </a:cubicBezTo>
                  <a:cubicBezTo>
                    <a:pt x="1344" y="4752"/>
                    <a:pt x="1381" y="4730"/>
                    <a:pt x="1403" y="4737"/>
                  </a:cubicBezTo>
                  <a:cubicBezTo>
                    <a:pt x="1403" y="4760"/>
                    <a:pt x="1403" y="4782"/>
                    <a:pt x="1403" y="4804"/>
                  </a:cubicBezTo>
                  <a:cubicBezTo>
                    <a:pt x="1426" y="4804"/>
                    <a:pt x="1463" y="4797"/>
                    <a:pt x="1478" y="4819"/>
                  </a:cubicBezTo>
                  <a:cubicBezTo>
                    <a:pt x="1485" y="4827"/>
                    <a:pt x="1485" y="4864"/>
                    <a:pt x="1500" y="4864"/>
                  </a:cubicBezTo>
                  <a:cubicBezTo>
                    <a:pt x="1500" y="4856"/>
                    <a:pt x="1500" y="4856"/>
                    <a:pt x="1500" y="4856"/>
                  </a:cubicBezTo>
                  <a:cubicBezTo>
                    <a:pt x="1530" y="4849"/>
                    <a:pt x="1545" y="4893"/>
                    <a:pt x="1567" y="4908"/>
                  </a:cubicBezTo>
                  <a:cubicBezTo>
                    <a:pt x="1596" y="4916"/>
                    <a:pt x="1634" y="4901"/>
                    <a:pt x="1648" y="4931"/>
                  </a:cubicBezTo>
                  <a:cubicBezTo>
                    <a:pt x="1648" y="4938"/>
                    <a:pt x="1648" y="4945"/>
                    <a:pt x="1648" y="4968"/>
                  </a:cubicBezTo>
                  <a:cubicBezTo>
                    <a:pt x="1671" y="4960"/>
                    <a:pt x="1708" y="4953"/>
                    <a:pt x="1730" y="4968"/>
                  </a:cubicBezTo>
                  <a:cubicBezTo>
                    <a:pt x="1738" y="4975"/>
                    <a:pt x="1745" y="5034"/>
                    <a:pt x="1738" y="5034"/>
                  </a:cubicBezTo>
                  <a:cubicBezTo>
                    <a:pt x="1760" y="5042"/>
                    <a:pt x="1782" y="5027"/>
                    <a:pt x="1797" y="5020"/>
                  </a:cubicBezTo>
                  <a:cubicBezTo>
                    <a:pt x="1827" y="5020"/>
                    <a:pt x="1856" y="5020"/>
                    <a:pt x="1879" y="5027"/>
                  </a:cubicBezTo>
                  <a:cubicBezTo>
                    <a:pt x="1946" y="5034"/>
                    <a:pt x="1946" y="5020"/>
                    <a:pt x="1960" y="4968"/>
                  </a:cubicBezTo>
                  <a:cubicBezTo>
                    <a:pt x="1968" y="4923"/>
                    <a:pt x="2005" y="4893"/>
                    <a:pt x="2050" y="4886"/>
                  </a:cubicBezTo>
                  <a:cubicBezTo>
                    <a:pt x="2072" y="4886"/>
                    <a:pt x="2094" y="4879"/>
                    <a:pt x="2116" y="4893"/>
                  </a:cubicBezTo>
                  <a:cubicBezTo>
                    <a:pt x="2124" y="4908"/>
                    <a:pt x="2131" y="4938"/>
                    <a:pt x="2153" y="4931"/>
                  </a:cubicBezTo>
                  <a:cubicBezTo>
                    <a:pt x="2161" y="4923"/>
                    <a:pt x="2161" y="4908"/>
                    <a:pt x="2161" y="4901"/>
                  </a:cubicBezTo>
                  <a:cubicBezTo>
                    <a:pt x="2205" y="4886"/>
                    <a:pt x="2243" y="4893"/>
                    <a:pt x="2287" y="4908"/>
                  </a:cubicBezTo>
                  <a:cubicBezTo>
                    <a:pt x="2317" y="4908"/>
                    <a:pt x="2369" y="4938"/>
                    <a:pt x="2398" y="4938"/>
                  </a:cubicBezTo>
                  <a:cubicBezTo>
                    <a:pt x="2406" y="4901"/>
                    <a:pt x="2406" y="4856"/>
                    <a:pt x="2436" y="4827"/>
                  </a:cubicBezTo>
                  <a:cubicBezTo>
                    <a:pt x="2473" y="4789"/>
                    <a:pt x="2532" y="4804"/>
                    <a:pt x="2577" y="4804"/>
                  </a:cubicBezTo>
                  <a:cubicBezTo>
                    <a:pt x="2577" y="4782"/>
                    <a:pt x="2577" y="4760"/>
                    <a:pt x="2599" y="4745"/>
                  </a:cubicBezTo>
                  <a:cubicBezTo>
                    <a:pt x="2606" y="4737"/>
                    <a:pt x="2621" y="4737"/>
                    <a:pt x="2621" y="4722"/>
                  </a:cubicBezTo>
                  <a:cubicBezTo>
                    <a:pt x="2629" y="4693"/>
                    <a:pt x="2636" y="4663"/>
                    <a:pt x="2629" y="4634"/>
                  </a:cubicBezTo>
                  <a:cubicBezTo>
                    <a:pt x="2606" y="4574"/>
                    <a:pt x="2465" y="4619"/>
                    <a:pt x="2428" y="4574"/>
                  </a:cubicBezTo>
                  <a:cubicBezTo>
                    <a:pt x="2450" y="4552"/>
                    <a:pt x="2503" y="4522"/>
                    <a:pt x="2525" y="4500"/>
                  </a:cubicBezTo>
                  <a:cubicBezTo>
                    <a:pt x="2547" y="4470"/>
                    <a:pt x="2540" y="4426"/>
                    <a:pt x="2540" y="4381"/>
                  </a:cubicBezTo>
                  <a:cubicBezTo>
                    <a:pt x="2532" y="4388"/>
                    <a:pt x="2525" y="4381"/>
                    <a:pt x="2517" y="4381"/>
                  </a:cubicBezTo>
                  <a:cubicBezTo>
                    <a:pt x="2532" y="4351"/>
                    <a:pt x="2525" y="4299"/>
                    <a:pt x="2525" y="4262"/>
                  </a:cubicBezTo>
                  <a:cubicBezTo>
                    <a:pt x="2562" y="4262"/>
                    <a:pt x="2644" y="4277"/>
                    <a:pt x="2666" y="4232"/>
                  </a:cubicBezTo>
                  <a:cubicBezTo>
                    <a:pt x="2681" y="4203"/>
                    <a:pt x="2681" y="4166"/>
                    <a:pt x="2688" y="4129"/>
                  </a:cubicBezTo>
                  <a:cubicBezTo>
                    <a:pt x="2695" y="4099"/>
                    <a:pt x="2785" y="4121"/>
                    <a:pt x="2800" y="4143"/>
                  </a:cubicBezTo>
                  <a:cubicBezTo>
                    <a:pt x="2844" y="4203"/>
                    <a:pt x="2844" y="4114"/>
                    <a:pt x="2889" y="4129"/>
                  </a:cubicBezTo>
                  <a:cubicBezTo>
                    <a:pt x="2911" y="4143"/>
                    <a:pt x="2918" y="4166"/>
                    <a:pt x="2941" y="4180"/>
                  </a:cubicBezTo>
                  <a:cubicBezTo>
                    <a:pt x="2955" y="4188"/>
                    <a:pt x="2978" y="4188"/>
                    <a:pt x="3000" y="4195"/>
                  </a:cubicBezTo>
                  <a:cubicBezTo>
                    <a:pt x="3000" y="4195"/>
                    <a:pt x="3000" y="4203"/>
                    <a:pt x="3008" y="4203"/>
                  </a:cubicBezTo>
                  <a:cubicBezTo>
                    <a:pt x="3015" y="4173"/>
                    <a:pt x="3022" y="4136"/>
                    <a:pt x="3037" y="4129"/>
                  </a:cubicBezTo>
                  <a:cubicBezTo>
                    <a:pt x="3052" y="4121"/>
                    <a:pt x="3104" y="4121"/>
                    <a:pt x="3097" y="4091"/>
                  </a:cubicBezTo>
                  <a:cubicBezTo>
                    <a:pt x="3060" y="4091"/>
                    <a:pt x="3015" y="4047"/>
                    <a:pt x="3067" y="4040"/>
                  </a:cubicBezTo>
                  <a:cubicBezTo>
                    <a:pt x="3111" y="4040"/>
                    <a:pt x="3119" y="4114"/>
                    <a:pt x="3156" y="4114"/>
                  </a:cubicBezTo>
                  <a:cubicBezTo>
                    <a:pt x="3200" y="4114"/>
                    <a:pt x="3163" y="4025"/>
                    <a:pt x="3163" y="4002"/>
                  </a:cubicBezTo>
                  <a:cubicBezTo>
                    <a:pt x="3171" y="3965"/>
                    <a:pt x="3193" y="3965"/>
                    <a:pt x="3230" y="3965"/>
                  </a:cubicBezTo>
                  <a:cubicBezTo>
                    <a:pt x="3230" y="3950"/>
                    <a:pt x="3223" y="3913"/>
                    <a:pt x="3245" y="3913"/>
                  </a:cubicBezTo>
                  <a:cubicBezTo>
                    <a:pt x="3253" y="3891"/>
                    <a:pt x="3275" y="3802"/>
                    <a:pt x="3253" y="3787"/>
                  </a:cubicBezTo>
                  <a:cubicBezTo>
                    <a:pt x="3215" y="3765"/>
                    <a:pt x="3163" y="3780"/>
                    <a:pt x="3126" y="3780"/>
                  </a:cubicBezTo>
                  <a:cubicBezTo>
                    <a:pt x="3126" y="3765"/>
                    <a:pt x="3119" y="3750"/>
                    <a:pt x="3111" y="3735"/>
                  </a:cubicBezTo>
                  <a:cubicBezTo>
                    <a:pt x="3111" y="3713"/>
                    <a:pt x="3111" y="3690"/>
                    <a:pt x="3119" y="3668"/>
                  </a:cubicBezTo>
                  <a:cubicBezTo>
                    <a:pt x="3119" y="3646"/>
                    <a:pt x="3134" y="3594"/>
                    <a:pt x="3111" y="3579"/>
                  </a:cubicBezTo>
                  <a:cubicBezTo>
                    <a:pt x="3089" y="3564"/>
                    <a:pt x="2993" y="3564"/>
                    <a:pt x="2993" y="3601"/>
                  </a:cubicBezTo>
                  <a:cubicBezTo>
                    <a:pt x="2985" y="3601"/>
                    <a:pt x="2985" y="3601"/>
                    <a:pt x="2978" y="3601"/>
                  </a:cubicBezTo>
                  <a:cubicBezTo>
                    <a:pt x="2978" y="3572"/>
                    <a:pt x="2985" y="3557"/>
                    <a:pt x="2985" y="3535"/>
                  </a:cubicBezTo>
                  <a:cubicBezTo>
                    <a:pt x="2978" y="3527"/>
                    <a:pt x="2970" y="3527"/>
                    <a:pt x="2963" y="3520"/>
                  </a:cubicBezTo>
                  <a:cubicBezTo>
                    <a:pt x="2941" y="3512"/>
                    <a:pt x="2933" y="3527"/>
                    <a:pt x="2911" y="3520"/>
                  </a:cubicBezTo>
                  <a:cubicBezTo>
                    <a:pt x="2889" y="3497"/>
                    <a:pt x="2911" y="3497"/>
                    <a:pt x="2933" y="3497"/>
                  </a:cubicBezTo>
                  <a:cubicBezTo>
                    <a:pt x="2941" y="3468"/>
                    <a:pt x="2963" y="3378"/>
                    <a:pt x="2926" y="3364"/>
                  </a:cubicBezTo>
                  <a:cubicBezTo>
                    <a:pt x="2903" y="3356"/>
                    <a:pt x="2844" y="3356"/>
                    <a:pt x="2851" y="3386"/>
                  </a:cubicBezTo>
                  <a:cubicBezTo>
                    <a:pt x="2844" y="3386"/>
                    <a:pt x="2829" y="3386"/>
                    <a:pt x="2829" y="3386"/>
                  </a:cubicBezTo>
                  <a:cubicBezTo>
                    <a:pt x="2822" y="3349"/>
                    <a:pt x="2851" y="3334"/>
                    <a:pt x="2851" y="3297"/>
                  </a:cubicBezTo>
                  <a:cubicBezTo>
                    <a:pt x="2844" y="3297"/>
                    <a:pt x="2829" y="3297"/>
                    <a:pt x="2822" y="3297"/>
                  </a:cubicBezTo>
                  <a:cubicBezTo>
                    <a:pt x="2822" y="3304"/>
                    <a:pt x="2822" y="3319"/>
                    <a:pt x="2822" y="3327"/>
                  </a:cubicBezTo>
                  <a:cubicBezTo>
                    <a:pt x="2814" y="3327"/>
                    <a:pt x="2807" y="3327"/>
                    <a:pt x="2800" y="3327"/>
                  </a:cubicBezTo>
                  <a:cubicBezTo>
                    <a:pt x="2800" y="3297"/>
                    <a:pt x="2740" y="3304"/>
                    <a:pt x="2718" y="3304"/>
                  </a:cubicBezTo>
                  <a:cubicBezTo>
                    <a:pt x="2733" y="3319"/>
                    <a:pt x="2725" y="3334"/>
                    <a:pt x="2725" y="3349"/>
                  </a:cubicBezTo>
                  <a:cubicBezTo>
                    <a:pt x="2703" y="3356"/>
                    <a:pt x="2688" y="3371"/>
                    <a:pt x="2673" y="3393"/>
                  </a:cubicBezTo>
                  <a:cubicBezTo>
                    <a:pt x="2658" y="3408"/>
                    <a:pt x="2629" y="3408"/>
                    <a:pt x="2606" y="3408"/>
                  </a:cubicBezTo>
                  <a:cubicBezTo>
                    <a:pt x="2606" y="3416"/>
                    <a:pt x="2606" y="3416"/>
                    <a:pt x="2606" y="3423"/>
                  </a:cubicBezTo>
                  <a:cubicBezTo>
                    <a:pt x="2569" y="3423"/>
                    <a:pt x="2525" y="3423"/>
                    <a:pt x="2488" y="3423"/>
                  </a:cubicBezTo>
                  <a:cubicBezTo>
                    <a:pt x="2488" y="3430"/>
                    <a:pt x="2488" y="3453"/>
                    <a:pt x="2473" y="3453"/>
                  </a:cubicBezTo>
                  <a:cubicBezTo>
                    <a:pt x="2473" y="3453"/>
                    <a:pt x="2465" y="3438"/>
                    <a:pt x="2473" y="3430"/>
                  </a:cubicBezTo>
                  <a:cubicBezTo>
                    <a:pt x="2428" y="3430"/>
                    <a:pt x="2436" y="3386"/>
                    <a:pt x="2436" y="3349"/>
                  </a:cubicBezTo>
                  <a:cubicBezTo>
                    <a:pt x="2398" y="3349"/>
                    <a:pt x="2332" y="3349"/>
                    <a:pt x="2302" y="3327"/>
                  </a:cubicBezTo>
                  <a:cubicBezTo>
                    <a:pt x="2280" y="3312"/>
                    <a:pt x="2272" y="3282"/>
                    <a:pt x="2235" y="3289"/>
                  </a:cubicBezTo>
                  <a:cubicBezTo>
                    <a:pt x="2235" y="3304"/>
                    <a:pt x="2250" y="3393"/>
                    <a:pt x="2228" y="3393"/>
                  </a:cubicBezTo>
                  <a:cubicBezTo>
                    <a:pt x="2198" y="3401"/>
                    <a:pt x="2161" y="3393"/>
                    <a:pt x="2131" y="3386"/>
                  </a:cubicBezTo>
                  <a:cubicBezTo>
                    <a:pt x="2124" y="3364"/>
                    <a:pt x="2139" y="3334"/>
                    <a:pt x="2146" y="3312"/>
                  </a:cubicBezTo>
                  <a:cubicBezTo>
                    <a:pt x="2198" y="3312"/>
                    <a:pt x="2198" y="3260"/>
                    <a:pt x="2168" y="3230"/>
                  </a:cubicBezTo>
                  <a:cubicBezTo>
                    <a:pt x="2153" y="3215"/>
                    <a:pt x="2139" y="3215"/>
                    <a:pt x="2131" y="3208"/>
                  </a:cubicBezTo>
                  <a:cubicBezTo>
                    <a:pt x="2109" y="3193"/>
                    <a:pt x="2131" y="3163"/>
                    <a:pt x="2131" y="3141"/>
                  </a:cubicBezTo>
                  <a:cubicBezTo>
                    <a:pt x="2109" y="3141"/>
                    <a:pt x="2087" y="3119"/>
                    <a:pt x="2064" y="3119"/>
                  </a:cubicBezTo>
                  <a:cubicBezTo>
                    <a:pt x="2064" y="3104"/>
                    <a:pt x="2064" y="3096"/>
                    <a:pt x="2072" y="3089"/>
                  </a:cubicBezTo>
                  <a:cubicBezTo>
                    <a:pt x="2124" y="3089"/>
                    <a:pt x="2161" y="3119"/>
                    <a:pt x="2176" y="3170"/>
                  </a:cubicBezTo>
                  <a:cubicBezTo>
                    <a:pt x="2191" y="3215"/>
                    <a:pt x="2250" y="3185"/>
                    <a:pt x="2250" y="3252"/>
                  </a:cubicBezTo>
                  <a:cubicBezTo>
                    <a:pt x="2265" y="3252"/>
                    <a:pt x="2280" y="3245"/>
                    <a:pt x="2280" y="3230"/>
                  </a:cubicBezTo>
                  <a:cubicBezTo>
                    <a:pt x="2339" y="3223"/>
                    <a:pt x="2376" y="3238"/>
                    <a:pt x="2406" y="3289"/>
                  </a:cubicBezTo>
                  <a:cubicBezTo>
                    <a:pt x="2428" y="3356"/>
                    <a:pt x="2503" y="3267"/>
                    <a:pt x="2443" y="3252"/>
                  </a:cubicBezTo>
                  <a:cubicBezTo>
                    <a:pt x="2398" y="3238"/>
                    <a:pt x="2391" y="3170"/>
                    <a:pt x="2421" y="3141"/>
                  </a:cubicBezTo>
                  <a:cubicBezTo>
                    <a:pt x="2443" y="3119"/>
                    <a:pt x="2532" y="3156"/>
                    <a:pt x="2517" y="3104"/>
                  </a:cubicBezTo>
                  <a:cubicBezTo>
                    <a:pt x="2495" y="3104"/>
                    <a:pt x="2480" y="3081"/>
                    <a:pt x="2473" y="3059"/>
                  </a:cubicBezTo>
                  <a:cubicBezTo>
                    <a:pt x="2473" y="3052"/>
                    <a:pt x="2465" y="3044"/>
                    <a:pt x="2465" y="3030"/>
                  </a:cubicBezTo>
                  <a:cubicBezTo>
                    <a:pt x="2458" y="3000"/>
                    <a:pt x="2443" y="3015"/>
                    <a:pt x="2428" y="3000"/>
                  </a:cubicBezTo>
                  <a:cubicBezTo>
                    <a:pt x="2428" y="3015"/>
                    <a:pt x="2443" y="3074"/>
                    <a:pt x="2443" y="3081"/>
                  </a:cubicBezTo>
                  <a:cubicBezTo>
                    <a:pt x="2436" y="3096"/>
                    <a:pt x="2398" y="3052"/>
                    <a:pt x="2376" y="3052"/>
                  </a:cubicBezTo>
                  <a:cubicBezTo>
                    <a:pt x="2376" y="3030"/>
                    <a:pt x="2369" y="3007"/>
                    <a:pt x="2369" y="2992"/>
                  </a:cubicBezTo>
                  <a:cubicBezTo>
                    <a:pt x="2369" y="2992"/>
                    <a:pt x="2369" y="2992"/>
                    <a:pt x="2361" y="2992"/>
                  </a:cubicBezTo>
                  <a:cubicBezTo>
                    <a:pt x="2354" y="3022"/>
                    <a:pt x="2317" y="3007"/>
                    <a:pt x="2295" y="3007"/>
                  </a:cubicBezTo>
                  <a:cubicBezTo>
                    <a:pt x="2243" y="2992"/>
                    <a:pt x="2243" y="3030"/>
                    <a:pt x="2235" y="3067"/>
                  </a:cubicBezTo>
                  <a:cubicBezTo>
                    <a:pt x="2220" y="3067"/>
                    <a:pt x="2213" y="3067"/>
                    <a:pt x="2198" y="3067"/>
                  </a:cubicBezTo>
                  <a:cubicBezTo>
                    <a:pt x="2191" y="3044"/>
                    <a:pt x="2153" y="3059"/>
                    <a:pt x="2131" y="3052"/>
                  </a:cubicBezTo>
                  <a:cubicBezTo>
                    <a:pt x="2094" y="3052"/>
                    <a:pt x="2109" y="3007"/>
                    <a:pt x="2109" y="2985"/>
                  </a:cubicBezTo>
                  <a:cubicBezTo>
                    <a:pt x="2079" y="2985"/>
                    <a:pt x="2079" y="2963"/>
                    <a:pt x="2079" y="2948"/>
                  </a:cubicBezTo>
                  <a:lnTo>
                    <a:pt x="2087" y="2948"/>
                  </a:lnTo>
                  <a:cubicBezTo>
                    <a:pt x="2094" y="2933"/>
                    <a:pt x="2094" y="2940"/>
                    <a:pt x="2101" y="2933"/>
                  </a:cubicBezTo>
                  <a:cubicBezTo>
                    <a:pt x="2101" y="2911"/>
                    <a:pt x="2116" y="2903"/>
                    <a:pt x="2139" y="2903"/>
                  </a:cubicBezTo>
                  <a:cubicBezTo>
                    <a:pt x="2146" y="2873"/>
                    <a:pt x="2116" y="2881"/>
                    <a:pt x="2101" y="2888"/>
                  </a:cubicBezTo>
                  <a:cubicBezTo>
                    <a:pt x="2072" y="2888"/>
                    <a:pt x="2064" y="2859"/>
                    <a:pt x="2035" y="2851"/>
                  </a:cubicBezTo>
                  <a:cubicBezTo>
                    <a:pt x="2042" y="2829"/>
                    <a:pt x="2027" y="2829"/>
                    <a:pt x="2012" y="2814"/>
                  </a:cubicBezTo>
                  <a:cubicBezTo>
                    <a:pt x="1998" y="2799"/>
                    <a:pt x="1998" y="2770"/>
                    <a:pt x="1998" y="2747"/>
                  </a:cubicBezTo>
                  <a:cubicBezTo>
                    <a:pt x="2005" y="2740"/>
                    <a:pt x="2020" y="2666"/>
                    <a:pt x="2020" y="2666"/>
                  </a:cubicBezTo>
                  <a:cubicBezTo>
                    <a:pt x="2027" y="2666"/>
                    <a:pt x="2035" y="2658"/>
                    <a:pt x="2042" y="2658"/>
                  </a:cubicBezTo>
                  <a:cubicBezTo>
                    <a:pt x="2050" y="2614"/>
                    <a:pt x="2057" y="2569"/>
                    <a:pt x="2064" y="2517"/>
                  </a:cubicBezTo>
                  <a:cubicBezTo>
                    <a:pt x="2012" y="2517"/>
                    <a:pt x="2005" y="2502"/>
                    <a:pt x="2012" y="2458"/>
                  </a:cubicBezTo>
                  <a:cubicBezTo>
                    <a:pt x="2027" y="2458"/>
                    <a:pt x="2027" y="2435"/>
                    <a:pt x="2035" y="2421"/>
                  </a:cubicBezTo>
                  <a:cubicBezTo>
                    <a:pt x="2057" y="2443"/>
                    <a:pt x="2072" y="2495"/>
                    <a:pt x="2109" y="2487"/>
                  </a:cubicBezTo>
                  <a:cubicBezTo>
                    <a:pt x="2139" y="2487"/>
                    <a:pt x="2168" y="2473"/>
                    <a:pt x="2191" y="2480"/>
                  </a:cubicBezTo>
                  <a:cubicBezTo>
                    <a:pt x="2228" y="2487"/>
                    <a:pt x="2243" y="2510"/>
                    <a:pt x="2265" y="2473"/>
                  </a:cubicBezTo>
                  <a:cubicBezTo>
                    <a:pt x="2287" y="2443"/>
                    <a:pt x="2324" y="2435"/>
                    <a:pt x="2309" y="2391"/>
                  </a:cubicBezTo>
                  <a:cubicBezTo>
                    <a:pt x="2309" y="2383"/>
                    <a:pt x="2287" y="2383"/>
                    <a:pt x="2287" y="2376"/>
                  </a:cubicBezTo>
                  <a:cubicBezTo>
                    <a:pt x="2272" y="2361"/>
                    <a:pt x="2280" y="2324"/>
                    <a:pt x="2280" y="2302"/>
                  </a:cubicBezTo>
                  <a:cubicBezTo>
                    <a:pt x="2280" y="2257"/>
                    <a:pt x="2220" y="2228"/>
                    <a:pt x="2198" y="2198"/>
                  </a:cubicBezTo>
                  <a:cubicBezTo>
                    <a:pt x="2168" y="2176"/>
                    <a:pt x="2228" y="2153"/>
                    <a:pt x="2228" y="2116"/>
                  </a:cubicBezTo>
                  <a:cubicBezTo>
                    <a:pt x="2235" y="2071"/>
                    <a:pt x="2235" y="2049"/>
                    <a:pt x="2287" y="2049"/>
                  </a:cubicBezTo>
                  <a:cubicBezTo>
                    <a:pt x="2287" y="2034"/>
                    <a:pt x="2287" y="2020"/>
                    <a:pt x="2280" y="2005"/>
                  </a:cubicBezTo>
                  <a:cubicBezTo>
                    <a:pt x="2243" y="1990"/>
                    <a:pt x="2243" y="1945"/>
                    <a:pt x="2250" y="1908"/>
                  </a:cubicBezTo>
                  <a:cubicBezTo>
                    <a:pt x="2295" y="1767"/>
                    <a:pt x="2495" y="1864"/>
                    <a:pt x="2599" y="1864"/>
                  </a:cubicBezTo>
                  <a:cubicBezTo>
                    <a:pt x="2606" y="1789"/>
                    <a:pt x="2569" y="1648"/>
                    <a:pt x="2621" y="1581"/>
                  </a:cubicBezTo>
                  <a:cubicBezTo>
                    <a:pt x="2658" y="1581"/>
                    <a:pt x="2688" y="1589"/>
                    <a:pt x="2688" y="1537"/>
                  </a:cubicBezTo>
                  <a:cubicBezTo>
                    <a:pt x="2673" y="1537"/>
                    <a:pt x="2666" y="1537"/>
                    <a:pt x="2651" y="1537"/>
                  </a:cubicBezTo>
                  <a:cubicBezTo>
                    <a:pt x="2644" y="1507"/>
                    <a:pt x="2584" y="1515"/>
                    <a:pt x="2562" y="1507"/>
                  </a:cubicBezTo>
                  <a:cubicBezTo>
                    <a:pt x="2510" y="1507"/>
                    <a:pt x="2473" y="1470"/>
                    <a:pt x="2421" y="1470"/>
                  </a:cubicBezTo>
                  <a:cubicBezTo>
                    <a:pt x="2406" y="1403"/>
                    <a:pt x="2495" y="1440"/>
                    <a:pt x="2532" y="1426"/>
                  </a:cubicBezTo>
                  <a:cubicBezTo>
                    <a:pt x="2540" y="1403"/>
                    <a:pt x="2562" y="1374"/>
                    <a:pt x="2584" y="1374"/>
                  </a:cubicBezTo>
                  <a:cubicBezTo>
                    <a:pt x="2584" y="1359"/>
                    <a:pt x="2584" y="1344"/>
                    <a:pt x="2599" y="1336"/>
                  </a:cubicBezTo>
                  <a:cubicBezTo>
                    <a:pt x="2599" y="1321"/>
                    <a:pt x="2592" y="1307"/>
                    <a:pt x="2569" y="1307"/>
                  </a:cubicBezTo>
                  <a:cubicBezTo>
                    <a:pt x="2584" y="1277"/>
                    <a:pt x="2562" y="1247"/>
                    <a:pt x="2569" y="1225"/>
                  </a:cubicBezTo>
                  <a:cubicBezTo>
                    <a:pt x="2584" y="1225"/>
                    <a:pt x="2592" y="1225"/>
                    <a:pt x="2606" y="1225"/>
                  </a:cubicBezTo>
                  <a:cubicBezTo>
                    <a:pt x="2614" y="1188"/>
                    <a:pt x="2569" y="1166"/>
                    <a:pt x="2592" y="1129"/>
                  </a:cubicBezTo>
                  <a:cubicBezTo>
                    <a:pt x="2621" y="1084"/>
                    <a:pt x="2621" y="1047"/>
                    <a:pt x="2629" y="1002"/>
                  </a:cubicBezTo>
                  <a:cubicBezTo>
                    <a:pt x="2644" y="950"/>
                    <a:pt x="2614" y="965"/>
                    <a:pt x="2584" y="950"/>
                  </a:cubicBezTo>
                  <a:cubicBezTo>
                    <a:pt x="2540" y="921"/>
                    <a:pt x="2584" y="876"/>
                    <a:pt x="2614" y="883"/>
                  </a:cubicBezTo>
                  <a:cubicBezTo>
                    <a:pt x="2629" y="802"/>
                    <a:pt x="2740" y="720"/>
                    <a:pt x="2814" y="713"/>
                  </a:cubicBezTo>
                  <a:cubicBezTo>
                    <a:pt x="2829" y="675"/>
                    <a:pt x="2763" y="675"/>
                    <a:pt x="2740" y="668"/>
                  </a:cubicBezTo>
                  <a:cubicBezTo>
                    <a:pt x="2718" y="668"/>
                    <a:pt x="2695" y="675"/>
                    <a:pt x="2673" y="668"/>
                  </a:cubicBezTo>
                  <a:cubicBezTo>
                    <a:pt x="2644" y="668"/>
                    <a:pt x="2636" y="646"/>
                    <a:pt x="2606" y="638"/>
                  </a:cubicBezTo>
                  <a:cubicBezTo>
                    <a:pt x="2599" y="601"/>
                    <a:pt x="2629" y="601"/>
                    <a:pt x="2658" y="601"/>
                  </a:cubicBezTo>
                  <a:cubicBezTo>
                    <a:pt x="2666" y="557"/>
                    <a:pt x="2666" y="542"/>
                    <a:pt x="2710" y="542"/>
                  </a:cubicBezTo>
                  <a:cubicBezTo>
                    <a:pt x="2710" y="527"/>
                    <a:pt x="2710" y="505"/>
                    <a:pt x="2710" y="482"/>
                  </a:cubicBezTo>
                  <a:cubicBezTo>
                    <a:pt x="2740" y="490"/>
                    <a:pt x="2800" y="438"/>
                    <a:pt x="2807" y="408"/>
                  </a:cubicBezTo>
                  <a:cubicBezTo>
                    <a:pt x="2814" y="371"/>
                    <a:pt x="2755" y="282"/>
                    <a:pt x="2814" y="282"/>
                  </a:cubicBezTo>
                  <a:cubicBezTo>
                    <a:pt x="2822" y="267"/>
                    <a:pt x="2822" y="245"/>
                    <a:pt x="2822" y="230"/>
                  </a:cubicBezTo>
                  <a:cubicBezTo>
                    <a:pt x="2800" y="230"/>
                    <a:pt x="2807" y="178"/>
                    <a:pt x="2807" y="163"/>
                  </a:cubicBezTo>
                  <a:cubicBezTo>
                    <a:pt x="2814" y="163"/>
                    <a:pt x="2822" y="163"/>
                    <a:pt x="2829" y="163"/>
                  </a:cubicBezTo>
                  <a:cubicBezTo>
                    <a:pt x="2829" y="163"/>
                    <a:pt x="2822" y="119"/>
                    <a:pt x="2822" y="111"/>
                  </a:cubicBezTo>
                  <a:cubicBezTo>
                    <a:pt x="2822" y="111"/>
                    <a:pt x="2755" y="96"/>
                    <a:pt x="2725" y="104"/>
                  </a:cubicBezTo>
                  <a:cubicBezTo>
                    <a:pt x="2725" y="119"/>
                    <a:pt x="2718" y="148"/>
                    <a:pt x="2718" y="156"/>
                  </a:cubicBezTo>
                  <a:cubicBezTo>
                    <a:pt x="2718" y="148"/>
                    <a:pt x="2725" y="119"/>
                    <a:pt x="2725" y="104"/>
                  </a:cubicBezTo>
                  <a:cubicBezTo>
                    <a:pt x="2718" y="104"/>
                    <a:pt x="2718" y="104"/>
                    <a:pt x="2710" y="104"/>
                  </a:cubicBezTo>
                  <a:cubicBezTo>
                    <a:pt x="2651" y="200"/>
                    <a:pt x="2666" y="37"/>
                    <a:pt x="2658" y="7"/>
                  </a:cubicBezTo>
                  <a:cubicBezTo>
                    <a:pt x="2599" y="0"/>
                    <a:pt x="2614" y="14"/>
                    <a:pt x="2584" y="59"/>
                  </a:cubicBezTo>
                  <a:cubicBezTo>
                    <a:pt x="2562" y="96"/>
                    <a:pt x="2517" y="104"/>
                    <a:pt x="2495" y="141"/>
                  </a:cubicBezTo>
                  <a:cubicBezTo>
                    <a:pt x="2458" y="200"/>
                    <a:pt x="2354" y="104"/>
                    <a:pt x="2324" y="200"/>
                  </a:cubicBezTo>
                  <a:cubicBezTo>
                    <a:pt x="2339" y="200"/>
                    <a:pt x="2354" y="215"/>
                    <a:pt x="2354" y="230"/>
                  </a:cubicBezTo>
                  <a:cubicBezTo>
                    <a:pt x="2354" y="267"/>
                    <a:pt x="2354" y="267"/>
                    <a:pt x="2317" y="267"/>
                  </a:cubicBezTo>
                  <a:cubicBezTo>
                    <a:pt x="2317" y="282"/>
                    <a:pt x="2324" y="304"/>
                    <a:pt x="2317" y="312"/>
                  </a:cubicBezTo>
                  <a:cubicBezTo>
                    <a:pt x="2317" y="312"/>
                    <a:pt x="2295" y="334"/>
                    <a:pt x="2302" y="334"/>
                  </a:cubicBezTo>
                  <a:cubicBezTo>
                    <a:pt x="2265" y="349"/>
                    <a:pt x="2228" y="356"/>
                    <a:pt x="2191" y="334"/>
                  </a:cubicBezTo>
                  <a:cubicBezTo>
                    <a:pt x="2191" y="327"/>
                    <a:pt x="2191" y="319"/>
                    <a:pt x="2191" y="312"/>
                  </a:cubicBezTo>
                  <a:cubicBezTo>
                    <a:pt x="2183" y="312"/>
                    <a:pt x="2183" y="312"/>
                    <a:pt x="2183" y="312"/>
                  </a:cubicBezTo>
                  <a:cubicBezTo>
                    <a:pt x="2176" y="334"/>
                    <a:pt x="2161" y="364"/>
                    <a:pt x="2183" y="378"/>
                  </a:cubicBezTo>
                  <a:cubicBezTo>
                    <a:pt x="2213" y="401"/>
                    <a:pt x="2205" y="423"/>
                    <a:pt x="2176" y="430"/>
                  </a:cubicBezTo>
                  <a:cubicBezTo>
                    <a:pt x="2131" y="445"/>
                    <a:pt x="2124" y="534"/>
                    <a:pt x="2094" y="453"/>
                  </a:cubicBezTo>
                  <a:cubicBezTo>
                    <a:pt x="2064" y="453"/>
                    <a:pt x="2042" y="438"/>
                    <a:pt x="2012" y="438"/>
                  </a:cubicBezTo>
                  <a:cubicBezTo>
                    <a:pt x="1975" y="445"/>
                    <a:pt x="1975" y="467"/>
                    <a:pt x="1953" y="490"/>
                  </a:cubicBezTo>
                  <a:cubicBezTo>
                    <a:pt x="1938" y="505"/>
                    <a:pt x="1953" y="549"/>
                    <a:pt x="1931" y="549"/>
                  </a:cubicBezTo>
                  <a:cubicBezTo>
                    <a:pt x="1901" y="549"/>
                    <a:pt x="1879" y="534"/>
                    <a:pt x="1856" y="534"/>
                  </a:cubicBezTo>
                  <a:cubicBezTo>
                    <a:pt x="1849" y="549"/>
                    <a:pt x="1856" y="564"/>
                    <a:pt x="1864" y="579"/>
                  </a:cubicBezTo>
                  <a:cubicBezTo>
                    <a:pt x="1871" y="601"/>
                    <a:pt x="1856" y="609"/>
                    <a:pt x="1849" y="631"/>
                  </a:cubicBezTo>
                  <a:cubicBezTo>
                    <a:pt x="1849" y="661"/>
                    <a:pt x="1856" y="705"/>
                    <a:pt x="1886" y="720"/>
                  </a:cubicBezTo>
                  <a:cubicBezTo>
                    <a:pt x="1886" y="735"/>
                    <a:pt x="1871" y="742"/>
                    <a:pt x="1864" y="764"/>
                  </a:cubicBezTo>
                  <a:cubicBezTo>
                    <a:pt x="1827" y="735"/>
                    <a:pt x="1812" y="720"/>
                    <a:pt x="1760" y="720"/>
                  </a:cubicBezTo>
                  <a:cubicBezTo>
                    <a:pt x="1753" y="720"/>
                    <a:pt x="1656" y="683"/>
                    <a:pt x="1656" y="683"/>
                  </a:cubicBezTo>
                  <a:lnTo>
                    <a:pt x="1656" y="698"/>
                  </a:lnTo>
                  <a:cubicBezTo>
                    <a:pt x="1626" y="713"/>
                    <a:pt x="1582" y="698"/>
                    <a:pt x="1552" y="698"/>
                  </a:cubicBezTo>
                  <a:cubicBezTo>
                    <a:pt x="1537" y="668"/>
                    <a:pt x="1500" y="616"/>
                    <a:pt x="1470" y="616"/>
                  </a:cubicBezTo>
                  <a:cubicBezTo>
                    <a:pt x="1463" y="638"/>
                    <a:pt x="1411" y="624"/>
                    <a:pt x="1396" y="616"/>
                  </a:cubicBezTo>
                  <a:cubicBezTo>
                    <a:pt x="1374" y="586"/>
                    <a:pt x="1366" y="557"/>
                    <a:pt x="1322" y="564"/>
                  </a:cubicBezTo>
                  <a:cubicBezTo>
                    <a:pt x="1322" y="601"/>
                    <a:pt x="1307" y="638"/>
                    <a:pt x="1307" y="668"/>
                  </a:cubicBezTo>
                  <a:cubicBezTo>
                    <a:pt x="1299" y="705"/>
                    <a:pt x="1337" y="735"/>
                    <a:pt x="1329" y="772"/>
                  </a:cubicBezTo>
                  <a:cubicBezTo>
                    <a:pt x="1307" y="787"/>
                    <a:pt x="1292" y="809"/>
                    <a:pt x="1307" y="839"/>
                  </a:cubicBezTo>
                  <a:cubicBezTo>
                    <a:pt x="1322" y="869"/>
                    <a:pt x="1314" y="891"/>
                    <a:pt x="1322" y="928"/>
                  </a:cubicBezTo>
                  <a:cubicBezTo>
                    <a:pt x="1322" y="943"/>
                    <a:pt x="1322" y="995"/>
                    <a:pt x="1285" y="972"/>
                  </a:cubicBezTo>
                  <a:cubicBezTo>
                    <a:pt x="1255" y="950"/>
                    <a:pt x="1285" y="928"/>
                    <a:pt x="1233" y="935"/>
                  </a:cubicBezTo>
                  <a:cubicBezTo>
                    <a:pt x="1233" y="943"/>
                    <a:pt x="1233" y="958"/>
                    <a:pt x="1233" y="972"/>
                  </a:cubicBezTo>
                  <a:cubicBezTo>
                    <a:pt x="1166" y="980"/>
                    <a:pt x="1069" y="950"/>
                    <a:pt x="1010" y="972"/>
                  </a:cubicBezTo>
                  <a:cubicBezTo>
                    <a:pt x="1010" y="987"/>
                    <a:pt x="1025" y="1017"/>
                    <a:pt x="1002" y="1024"/>
                  </a:cubicBezTo>
                  <a:cubicBezTo>
                    <a:pt x="980" y="1032"/>
                    <a:pt x="943" y="1039"/>
                    <a:pt x="928" y="1017"/>
                  </a:cubicBezTo>
                  <a:cubicBezTo>
                    <a:pt x="891" y="965"/>
                    <a:pt x="817" y="958"/>
                    <a:pt x="757" y="958"/>
                  </a:cubicBezTo>
                  <a:cubicBezTo>
                    <a:pt x="772" y="965"/>
                    <a:pt x="765" y="1010"/>
                    <a:pt x="765" y="1024"/>
                  </a:cubicBezTo>
                  <a:cubicBezTo>
                    <a:pt x="757" y="1024"/>
                    <a:pt x="750" y="1024"/>
                    <a:pt x="735" y="1024"/>
                  </a:cubicBezTo>
                  <a:cubicBezTo>
                    <a:pt x="735" y="1069"/>
                    <a:pt x="720" y="1099"/>
                    <a:pt x="676" y="1106"/>
                  </a:cubicBezTo>
                  <a:cubicBezTo>
                    <a:pt x="654" y="1106"/>
                    <a:pt x="601" y="1114"/>
                    <a:pt x="594" y="1136"/>
                  </a:cubicBezTo>
                  <a:cubicBezTo>
                    <a:pt x="542" y="1136"/>
                    <a:pt x="512" y="1173"/>
                    <a:pt x="549" y="1210"/>
                  </a:cubicBezTo>
                  <a:cubicBezTo>
                    <a:pt x="520" y="1203"/>
                    <a:pt x="497" y="1218"/>
                    <a:pt x="460" y="1218"/>
                  </a:cubicBezTo>
                  <a:cubicBezTo>
                    <a:pt x="460" y="1195"/>
                    <a:pt x="460" y="1173"/>
                    <a:pt x="438" y="1158"/>
                  </a:cubicBezTo>
                  <a:cubicBezTo>
                    <a:pt x="416" y="1158"/>
                    <a:pt x="371" y="1151"/>
                    <a:pt x="356" y="1173"/>
                  </a:cubicBezTo>
                  <a:cubicBezTo>
                    <a:pt x="341" y="1210"/>
                    <a:pt x="371" y="1203"/>
                    <a:pt x="319" y="1210"/>
                  </a:cubicBezTo>
                  <a:cubicBezTo>
                    <a:pt x="289" y="1218"/>
                    <a:pt x="289" y="1232"/>
                    <a:pt x="289" y="1255"/>
                  </a:cubicBezTo>
                  <a:cubicBezTo>
                    <a:pt x="260" y="1262"/>
                    <a:pt x="252" y="1225"/>
                    <a:pt x="223" y="1232"/>
                  </a:cubicBezTo>
                  <a:cubicBezTo>
                    <a:pt x="223" y="1269"/>
                    <a:pt x="312" y="1329"/>
                    <a:pt x="282" y="1359"/>
                  </a:cubicBezTo>
                  <a:cubicBezTo>
                    <a:pt x="260" y="1381"/>
                    <a:pt x="245" y="1374"/>
                    <a:pt x="260" y="1411"/>
                  </a:cubicBezTo>
                  <a:cubicBezTo>
                    <a:pt x="260" y="1433"/>
                    <a:pt x="282" y="1463"/>
                    <a:pt x="297" y="1426"/>
                  </a:cubicBezTo>
                  <a:cubicBezTo>
                    <a:pt x="364" y="1418"/>
                    <a:pt x="386" y="1529"/>
                    <a:pt x="379" y="1574"/>
                  </a:cubicBezTo>
                  <a:cubicBezTo>
                    <a:pt x="341" y="1574"/>
                    <a:pt x="312" y="1566"/>
                    <a:pt x="282" y="1581"/>
                  </a:cubicBezTo>
                  <a:cubicBezTo>
                    <a:pt x="267" y="1633"/>
                    <a:pt x="319" y="1619"/>
                    <a:pt x="349" y="1633"/>
                  </a:cubicBezTo>
                  <a:cubicBezTo>
                    <a:pt x="386" y="1663"/>
                    <a:pt x="319" y="1723"/>
                    <a:pt x="289" y="1730"/>
                  </a:cubicBezTo>
                  <a:cubicBezTo>
                    <a:pt x="289" y="1745"/>
                    <a:pt x="289" y="1767"/>
                    <a:pt x="289" y="1782"/>
                  </a:cubicBezTo>
                  <a:cubicBezTo>
                    <a:pt x="260" y="1782"/>
                    <a:pt x="245" y="1767"/>
                    <a:pt x="215" y="1767"/>
                  </a:cubicBezTo>
                  <a:lnTo>
                    <a:pt x="215" y="1774"/>
                  </a:lnTo>
                  <a:cubicBezTo>
                    <a:pt x="230" y="1782"/>
                    <a:pt x="238" y="1789"/>
                    <a:pt x="238" y="1804"/>
                  </a:cubicBezTo>
                  <a:cubicBezTo>
                    <a:pt x="193" y="1797"/>
                    <a:pt x="74" y="1819"/>
                    <a:pt x="89" y="1886"/>
                  </a:cubicBezTo>
                  <a:cubicBezTo>
                    <a:pt x="104" y="1886"/>
                    <a:pt x="119" y="1886"/>
                    <a:pt x="126" y="1893"/>
                  </a:cubicBezTo>
                  <a:cubicBezTo>
                    <a:pt x="149" y="1893"/>
                    <a:pt x="178" y="1886"/>
                    <a:pt x="186" y="1886"/>
                  </a:cubicBezTo>
                  <a:cubicBezTo>
                    <a:pt x="178" y="1886"/>
                    <a:pt x="149" y="1893"/>
                    <a:pt x="126" y="1893"/>
                  </a:cubicBezTo>
                  <a:cubicBezTo>
                    <a:pt x="149" y="1893"/>
                    <a:pt x="163" y="1901"/>
                    <a:pt x="186" y="1923"/>
                  </a:cubicBezTo>
                  <a:cubicBezTo>
                    <a:pt x="200" y="1938"/>
                    <a:pt x="238" y="1982"/>
                    <a:pt x="200" y="1997"/>
                  </a:cubicBezTo>
                  <a:cubicBezTo>
                    <a:pt x="215" y="2027"/>
                    <a:pt x="186" y="2071"/>
                    <a:pt x="186" y="2094"/>
                  </a:cubicBezTo>
                  <a:cubicBezTo>
                    <a:pt x="223" y="2109"/>
                    <a:pt x="245" y="2131"/>
                    <a:pt x="238" y="2168"/>
                  </a:cubicBezTo>
                  <a:cubicBezTo>
                    <a:pt x="223" y="2168"/>
                    <a:pt x="223" y="2168"/>
                    <a:pt x="215" y="2183"/>
                  </a:cubicBezTo>
                  <a:cubicBezTo>
                    <a:pt x="215" y="2198"/>
                    <a:pt x="178" y="2198"/>
                    <a:pt x="163" y="2198"/>
                  </a:cubicBezTo>
                  <a:cubicBezTo>
                    <a:pt x="163" y="2235"/>
                    <a:pt x="215" y="2213"/>
                    <a:pt x="200" y="2257"/>
                  </a:cubicBezTo>
                  <a:cubicBezTo>
                    <a:pt x="200" y="2257"/>
                    <a:pt x="200" y="2257"/>
                    <a:pt x="193" y="2257"/>
                  </a:cubicBezTo>
                  <a:cubicBezTo>
                    <a:pt x="193" y="2287"/>
                    <a:pt x="208" y="2331"/>
                    <a:pt x="178" y="2354"/>
                  </a:cubicBezTo>
                  <a:cubicBezTo>
                    <a:pt x="156" y="2368"/>
                    <a:pt x="163" y="2383"/>
                    <a:pt x="156" y="2406"/>
                  </a:cubicBezTo>
                  <a:cubicBezTo>
                    <a:pt x="134" y="2413"/>
                    <a:pt x="119" y="2383"/>
                    <a:pt x="96" y="2383"/>
                  </a:cubicBezTo>
                  <a:cubicBezTo>
                    <a:pt x="96" y="2391"/>
                    <a:pt x="96" y="2406"/>
                    <a:pt x="96" y="2413"/>
                  </a:cubicBezTo>
                  <a:lnTo>
                    <a:pt x="89" y="2413"/>
                  </a:lnTo>
                  <a:lnTo>
                    <a:pt x="96" y="2421"/>
                  </a:lnTo>
                  <a:cubicBezTo>
                    <a:pt x="67" y="2428"/>
                    <a:pt x="0" y="2406"/>
                    <a:pt x="15" y="2450"/>
                  </a:cubicBezTo>
                  <a:cubicBezTo>
                    <a:pt x="44" y="2458"/>
                    <a:pt x="37" y="2480"/>
                    <a:pt x="52" y="2487"/>
                  </a:cubicBezTo>
                  <a:cubicBezTo>
                    <a:pt x="67" y="2495"/>
                    <a:pt x="89" y="2480"/>
                    <a:pt x="104" y="2487"/>
                  </a:cubicBezTo>
                  <a:cubicBezTo>
                    <a:pt x="119" y="2495"/>
                    <a:pt x="119" y="2517"/>
                    <a:pt x="134" y="2525"/>
                  </a:cubicBezTo>
                  <a:cubicBezTo>
                    <a:pt x="149" y="2532"/>
                    <a:pt x="171" y="2517"/>
                    <a:pt x="178" y="2532"/>
                  </a:cubicBezTo>
                  <a:cubicBezTo>
                    <a:pt x="186" y="2547"/>
                    <a:pt x="178" y="2576"/>
                    <a:pt x="186" y="2591"/>
                  </a:cubicBezTo>
                  <a:cubicBezTo>
                    <a:pt x="193" y="2606"/>
                    <a:pt x="200" y="2606"/>
                    <a:pt x="208" y="2628"/>
                  </a:cubicBezTo>
                  <a:cubicBezTo>
                    <a:pt x="215" y="2666"/>
                    <a:pt x="208" y="2695"/>
                    <a:pt x="260" y="2688"/>
                  </a:cubicBezTo>
                  <a:cubicBezTo>
                    <a:pt x="267" y="2710"/>
                    <a:pt x="245" y="2710"/>
                    <a:pt x="238" y="2725"/>
                  </a:cubicBezTo>
                  <a:cubicBezTo>
                    <a:pt x="238" y="2740"/>
                    <a:pt x="245" y="2762"/>
                    <a:pt x="252" y="2777"/>
                  </a:cubicBezTo>
                  <a:cubicBezTo>
                    <a:pt x="260" y="2792"/>
                    <a:pt x="260" y="2799"/>
                    <a:pt x="267" y="2814"/>
                  </a:cubicBezTo>
                  <a:cubicBezTo>
                    <a:pt x="275" y="2829"/>
                    <a:pt x="297" y="2822"/>
                    <a:pt x="282" y="2851"/>
                  </a:cubicBezTo>
                  <a:cubicBezTo>
                    <a:pt x="282" y="2851"/>
                    <a:pt x="282" y="2851"/>
                    <a:pt x="275" y="2851"/>
                  </a:cubicBezTo>
                  <a:cubicBezTo>
                    <a:pt x="275" y="2859"/>
                    <a:pt x="275" y="2866"/>
                    <a:pt x="275" y="2866"/>
                  </a:cubicBezTo>
                  <a:cubicBezTo>
                    <a:pt x="327" y="2873"/>
                    <a:pt x="289" y="2963"/>
                    <a:pt x="275" y="2978"/>
                  </a:cubicBezTo>
                  <a:cubicBezTo>
                    <a:pt x="304" y="3000"/>
                    <a:pt x="356" y="3059"/>
                    <a:pt x="371" y="3096"/>
                  </a:cubicBezTo>
                  <a:cubicBezTo>
                    <a:pt x="379" y="3111"/>
                    <a:pt x="379" y="3126"/>
                    <a:pt x="386" y="3141"/>
                  </a:cubicBezTo>
                  <a:cubicBezTo>
                    <a:pt x="386" y="3156"/>
                    <a:pt x="394" y="3156"/>
                    <a:pt x="394" y="3170"/>
                  </a:cubicBezTo>
                  <a:cubicBezTo>
                    <a:pt x="401" y="3200"/>
                    <a:pt x="394" y="3230"/>
                    <a:pt x="394" y="3252"/>
                  </a:cubicBezTo>
                  <a:cubicBezTo>
                    <a:pt x="416" y="3252"/>
                    <a:pt x="453" y="3252"/>
                    <a:pt x="446" y="3282"/>
                  </a:cubicBezTo>
                  <a:cubicBezTo>
                    <a:pt x="379" y="3304"/>
                    <a:pt x="423" y="3327"/>
                    <a:pt x="431" y="3371"/>
                  </a:cubicBezTo>
                  <a:cubicBezTo>
                    <a:pt x="438" y="3416"/>
                    <a:pt x="438" y="3445"/>
                    <a:pt x="431" y="3482"/>
                  </a:cubicBezTo>
                  <a:cubicBezTo>
                    <a:pt x="423" y="3490"/>
                    <a:pt x="379" y="3497"/>
                    <a:pt x="379" y="3505"/>
                  </a:cubicBezTo>
                  <a:cubicBezTo>
                    <a:pt x="379" y="3520"/>
                    <a:pt x="401" y="3527"/>
                    <a:pt x="416" y="3535"/>
                  </a:cubicBezTo>
                  <a:cubicBezTo>
                    <a:pt x="438" y="3549"/>
                    <a:pt x="431" y="3542"/>
                    <a:pt x="438" y="3572"/>
                  </a:cubicBezTo>
                  <a:cubicBezTo>
                    <a:pt x="446" y="3594"/>
                    <a:pt x="453" y="3609"/>
                    <a:pt x="460" y="3631"/>
                  </a:cubicBezTo>
                  <a:cubicBezTo>
                    <a:pt x="468" y="3646"/>
                    <a:pt x="475" y="3661"/>
                    <a:pt x="475" y="3683"/>
                  </a:cubicBezTo>
                  <a:cubicBezTo>
                    <a:pt x="475" y="3705"/>
                    <a:pt x="475" y="3727"/>
                    <a:pt x="468" y="3750"/>
                  </a:cubicBezTo>
                  <a:cubicBezTo>
                    <a:pt x="468" y="3765"/>
                    <a:pt x="468" y="3787"/>
                    <a:pt x="475" y="3809"/>
                  </a:cubicBezTo>
                  <a:cubicBezTo>
                    <a:pt x="483" y="3824"/>
                    <a:pt x="497" y="3824"/>
                    <a:pt x="520" y="3839"/>
                  </a:cubicBezTo>
                  <a:cubicBezTo>
                    <a:pt x="475" y="3861"/>
                    <a:pt x="520" y="3913"/>
                    <a:pt x="535" y="3950"/>
                  </a:cubicBezTo>
                  <a:cubicBezTo>
                    <a:pt x="549" y="3995"/>
                    <a:pt x="549" y="4047"/>
                    <a:pt x="572" y="4091"/>
                  </a:cubicBezTo>
                  <a:cubicBezTo>
                    <a:pt x="601" y="4106"/>
                    <a:pt x="616" y="4114"/>
                    <a:pt x="616" y="411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4907AB3B-BEF8-BC4D-8670-58BF4F472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1232" y="4925927"/>
              <a:ext cx="890272" cy="1074476"/>
            </a:xfrm>
            <a:custGeom>
              <a:avLst/>
              <a:gdLst>
                <a:gd name="T0" fmla="*/ 1931 w 2058"/>
                <a:gd name="T1" fmla="*/ 2250 h 2489"/>
                <a:gd name="T2" fmla="*/ 1916 w 2058"/>
                <a:gd name="T3" fmla="*/ 2191 h 2489"/>
                <a:gd name="T4" fmla="*/ 1886 w 2058"/>
                <a:gd name="T5" fmla="*/ 2050 h 2489"/>
                <a:gd name="T6" fmla="*/ 1767 w 2058"/>
                <a:gd name="T7" fmla="*/ 1812 h 2489"/>
                <a:gd name="T8" fmla="*/ 1730 w 2058"/>
                <a:gd name="T9" fmla="*/ 1812 h 2489"/>
                <a:gd name="T10" fmla="*/ 1686 w 2058"/>
                <a:gd name="T11" fmla="*/ 1849 h 2489"/>
                <a:gd name="T12" fmla="*/ 1663 w 2058"/>
                <a:gd name="T13" fmla="*/ 1812 h 2489"/>
                <a:gd name="T14" fmla="*/ 1649 w 2058"/>
                <a:gd name="T15" fmla="*/ 1790 h 2489"/>
                <a:gd name="T16" fmla="*/ 1612 w 2058"/>
                <a:gd name="T17" fmla="*/ 1782 h 2489"/>
                <a:gd name="T18" fmla="*/ 1567 w 2058"/>
                <a:gd name="T19" fmla="*/ 1790 h 2489"/>
                <a:gd name="T20" fmla="*/ 1530 w 2058"/>
                <a:gd name="T21" fmla="*/ 1768 h 2489"/>
                <a:gd name="T22" fmla="*/ 1544 w 2058"/>
                <a:gd name="T23" fmla="*/ 1716 h 2489"/>
                <a:gd name="T24" fmla="*/ 1582 w 2058"/>
                <a:gd name="T25" fmla="*/ 1693 h 2489"/>
                <a:gd name="T26" fmla="*/ 1582 w 2058"/>
                <a:gd name="T27" fmla="*/ 1649 h 2489"/>
                <a:gd name="T28" fmla="*/ 1619 w 2058"/>
                <a:gd name="T29" fmla="*/ 1597 h 2489"/>
                <a:gd name="T30" fmla="*/ 1671 w 2058"/>
                <a:gd name="T31" fmla="*/ 1582 h 2489"/>
                <a:gd name="T32" fmla="*/ 1686 w 2058"/>
                <a:gd name="T33" fmla="*/ 1003 h 2489"/>
                <a:gd name="T34" fmla="*/ 1760 w 2058"/>
                <a:gd name="T35" fmla="*/ 869 h 2489"/>
                <a:gd name="T36" fmla="*/ 1894 w 2058"/>
                <a:gd name="T37" fmla="*/ 706 h 2489"/>
                <a:gd name="T38" fmla="*/ 2027 w 2058"/>
                <a:gd name="T39" fmla="*/ 438 h 2489"/>
                <a:gd name="T40" fmla="*/ 2027 w 2058"/>
                <a:gd name="T41" fmla="*/ 431 h 2489"/>
                <a:gd name="T42" fmla="*/ 1782 w 2058"/>
                <a:gd name="T43" fmla="*/ 327 h 2489"/>
                <a:gd name="T44" fmla="*/ 1641 w 2058"/>
                <a:gd name="T45" fmla="*/ 60 h 2489"/>
                <a:gd name="T46" fmla="*/ 1604 w 2058"/>
                <a:gd name="T47" fmla="*/ 208 h 2489"/>
                <a:gd name="T48" fmla="*/ 1559 w 2058"/>
                <a:gd name="T49" fmla="*/ 349 h 2489"/>
                <a:gd name="T50" fmla="*/ 1493 w 2058"/>
                <a:gd name="T51" fmla="*/ 372 h 2489"/>
                <a:gd name="T52" fmla="*/ 1389 w 2058"/>
                <a:gd name="T53" fmla="*/ 475 h 2489"/>
                <a:gd name="T54" fmla="*/ 1389 w 2058"/>
                <a:gd name="T55" fmla="*/ 580 h 2489"/>
                <a:gd name="T56" fmla="*/ 1285 w 2058"/>
                <a:gd name="T57" fmla="*/ 550 h 2489"/>
                <a:gd name="T58" fmla="*/ 1144 w 2058"/>
                <a:gd name="T59" fmla="*/ 676 h 2489"/>
                <a:gd name="T60" fmla="*/ 1114 w 2058"/>
                <a:gd name="T61" fmla="*/ 795 h 2489"/>
                <a:gd name="T62" fmla="*/ 1069 w 2058"/>
                <a:gd name="T63" fmla="*/ 832 h 2489"/>
                <a:gd name="T64" fmla="*/ 817 w 2058"/>
                <a:gd name="T65" fmla="*/ 825 h 2489"/>
                <a:gd name="T66" fmla="*/ 550 w 2058"/>
                <a:gd name="T67" fmla="*/ 936 h 2489"/>
                <a:gd name="T68" fmla="*/ 445 w 2058"/>
                <a:gd name="T69" fmla="*/ 891 h 2489"/>
                <a:gd name="T70" fmla="*/ 468 w 2058"/>
                <a:gd name="T71" fmla="*/ 780 h 2489"/>
                <a:gd name="T72" fmla="*/ 171 w 2058"/>
                <a:gd name="T73" fmla="*/ 617 h 2489"/>
                <a:gd name="T74" fmla="*/ 0 w 2058"/>
                <a:gd name="T75" fmla="*/ 617 h 2489"/>
                <a:gd name="T76" fmla="*/ 67 w 2058"/>
                <a:gd name="T77" fmla="*/ 706 h 2489"/>
                <a:gd name="T78" fmla="*/ 89 w 2058"/>
                <a:gd name="T79" fmla="*/ 847 h 2489"/>
                <a:gd name="T80" fmla="*/ 0 w 2058"/>
                <a:gd name="T81" fmla="*/ 1047 h 2489"/>
                <a:gd name="T82" fmla="*/ 186 w 2058"/>
                <a:gd name="T83" fmla="*/ 1129 h 2489"/>
                <a:gd name="T84" fmla="*/ 342 w 2058"/>
                <a:gd name="T85" fmla="*/ 1188 h 2489"/>
                <a:gd name="T86" fmla="*/ 587 w 2058"/>
                <a:gd name="T87" fmla="*/ 1322 h 2489"/>
                <a:gd name="T88" fmla="*/ 653 w 2058"/>
                <a:gd name="T89" fmla="*/ 1679 h 2489"/>
                <a:gd name="T90" fmla="*/ 847 w 2058"/>
                <a:gd name="T91" fmla="*/ 1901 h 2489"/>
                <a:gd name="T92" fmla="*/ 995 w 2058"/>
                <a:gd name="T93" fmla="*/ 2302 h 2489"/>
                <a:gd name="T94" fmla="*/ 1151 w 2058"/>
                <a:gd name="T95" fmla="*/ 2184 h 2489"/>
                <a:gd name="T96" fmla="*/ 1114 w 2058"/>
                <a:gd name="T97" fmla="*/ 2065 h 2489"/>
                <a:gd name="T98" fmla="*/ 1448 w 2058"/>
                <a:gd name="T99" fmla="*/ 2124 h 2489"/>
                <a:gd name="T100" fmla="*/ 1559 w 2058"/>
                <a:gd name="T101" fmla="*/ 2139 h 2489"/>
                <a:gd name="T102" fmla="*/ 1619 w 2058"/>
                <a:gd name="T103" fmla="*/ 2421 h 2489"/>
                <a:gd name="T104" fmla="*/ 1842 w 2058"/>
                <a:gd name="T105" fmla="*/ 2287 h 2489"/>
                <a:gd name="T106" fmla="*/ 1842 w 2058"/>
                <a:gd name="T107" fmla="*/ 2287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58" h="2489">
                  <a:moveTo>
                    <a:pt x="1923" y="2280"/>
                  </a:moveTo>
                  <a:lnTo>
                    <a:pt x="1923" y="2280"/>
                  </a:lnTo>
                  <a:cubicBezTo>
                    <a:pt x="1923" y="2273"/>
                    <a:pt x="1931" y="2258"/>
                    <a:pt x="1931" y="2250"/>
                  </a:cubicBezTo>
                  <a:cubicBezTo>
                    <a:pt x="1923" y="2243"/>
                    <a:pt x="1923" y="2243"/>
                    <a:pt x="1923" y="2236"/>
                  </a:cubicBezTo>
                  <a:cubicBezTo>
                    <a:pt x="1916" y="2228"/>
                    <a:pt x="1916" y="2213"/>
                    <a:pt x="1916" y="2198"/>
                  </a:cubicBezTo>
                  <a:lnTo>
                    <a:pt x="1916" y="2191"/>
                  </a:lnTo>
                  <a:cubicBezTo>
                    <a:pt x="1916" y="2147"/>
                    <a:pt x="1916" y="2109"/>
                    <a:pt x="1894" y="2065"/>
                  </a:cubicBezTo>
                  <a:lnTo>
                    <a:pt x="1894" y="2057"/>
                  </a:lnTo>
                  <a:cubicBezTo>
                    <a:pt x="1886" y="2057"/>
                    <a:pt x="1886" y="2050"/>
                    <a:pt x="1886" y="2050"/>
                  </a:cubicBezTo>
                  <a:cubicBezTo>
                    <a:pt x="1871" y="2005"/>
                    <a:pt x="1849" y="1968"/>
                    <a:pt x="1819" y="1939"/>
                  </a:cubicBezTo>
                  <a:cubicBezTo>
                    <a:pt x="1790" y="1901"/>
                    <a:pt x="1790" y="1879"/>
                    <a:pt x="1782" y="1834"/>
                  </a:cubicBezTo>
                  <a:cubicBezTo>
                    <a:pt x="1782" y="1834"/>
                    <a:pt x="1775" y="1820"/>
                    <a:pt x="1767" y="1812"/>
                  </a:cubicBezTo>
                  <a:lnTo>
                    <a:pt x="1767" y="1812"/>
                  </a:lnTo>
                  <a:cubicBezTo>
                    <a:pt x="1760" y="1820"/>
                    <a:pt x="1760" y="1812"/>
                    <a:pt x="1752" y="1805"/>
                  </a:cubicBezTo>
                  <a:cubicBezTo>
                    <a:pt x="1745" y="1805"/>
                    <a:pt x="1738" y="1812"/>
                    <a:pt x="1730" y="1812"/>
                  </a:cubicBezTo>
                  <a:cubicBezTo>
                    <a:pt x="1715" y="1827"/>
                    <a:pt x="1730" y="1827"/>
                    <a:pt x="1730" y="1842"/>
                  </a:cubicBezTo>
                  <a:cubicBezTo>
                    <a:pt x="1723" y="1849"/>
                    <a:pt x="1700" y="1864"/>
                    <a:pt x="1686" y="1857"/>
                  </a:cubicBezTo>
                  <a:cubicBezTo>
                    <a:pt x="1686" y="1857"/>
                    <a:pt x="1686" y="1857"/>
                    <a:pt x="1686" y="1849"/>
                  </a:cubicBezTo>
                  <a:cubicBezTo>
                    <a:pt x="1678" y="1849"/>
                    <a:pt x="1678" y="1849"/>
                    <a:pt x="1678" y="1842"/>
                  </a:cubicBezTo>
                  <a:cubicBezTo>
                    <a:pt x="1678" y="1834"/>
                    <a:pt x="1663" y="1834"/>
                    <a:pt x="1663" y="1827"/>
                  </a:cubicBezTo>
                  <a:cubicBezTo>
                    <a:pt x="1656" y="1827"/>
                    <a:pt x="1656" y="1820"/>
                    <a:pt x="1663" y="1812"/>
                  </a:cubicBezTo>
                  <a:cubicBezTo>
                    <a:pt x="1663" y="1805"/>
                    <a:pt x="1663" y="1805"/>
                    <a:pt x="1663" y="1797"/>
                  </a:cubicBezTo>
                  <a:cubicBezTo>
                    <a:pt x="1663" y="1797"/>
                    <a:pt x="1656" y="1797"/>
                    <a:pt x="1649" y="1797"/>
                  </a:cubicBezTo>
                  <a:lnTo>
                    <a:pt x="1649" y="1790"/>
                  </a:lnTo>
                  <a:cubicBezTo>
                    <a:pt x="1641" y="1790"/>
                    <a:pt x="1641" y="1790"/>
                    <a:pt x="1634" y="1790"/>
                  </a:cubicBezTo>
                  <a:cubicBezTo>
                    <a:pt x="1626" y="1790"/>
                    <a:pt x="1619" y="1782"/>
                    <a:pt x="1619" y="1775"/>
                  </a:cubicBezTo>
                  <a:cubicBezTo>
                    <a:pt x="1612" y="1768"/>
                    <a:pt x="1597" y="1775"/>
                    <a:pt x="1612" y="1782"/>
                  </a:cubicBezTo>
                  <a:cubicBezTo>
                    <a:pt x="1612" y="1782"/>
                    <a:pt x="1612" y="1782"/>
                    <a:pt x="1604" y="1782"/>
                  </a:cubicBezTo>
                  <a:cubicBezTo>
                    <a:pt x="1597" y="1790"/>
                    <a:pt x="1597" y="1782"/>
                    <a:pt x="1589" y="1782"/>
                  </a:cubicBezTo>
                  <a:cubicBezTo>
                    <a:pt x="1582" y="1790"/>
                    <a:pt x="1582" y="1790"/>
                    <a:pt x="1567" y="1790"/>
                  </a:cubicBezTo>
                  <a:cubicBezTo>
                    <a:pt x="1559" y="1790"/>
                    <a:pt x="1552" y="1790"/>
                    <a:pt x="1544" y="1790"/>
                  </a:cubicBezTo>
                  <a:cubicBezTo>
                    <a:pt x="1537" y="1797"/>
                    <a:pt x="1537" y="1790"/>
                    <a:pt x="1544" y="1782"/>
                  </a:cubicBezTo>
                  <a:cubicBezTo>
                    <a:pt x="1544" y="1782"/>
                    <a:pt x="1537" y="1768"/>
                    <a:pt x="1530" y="1768"/>
                  </a:cubicBezTo>
                  <a:cubicBezTo>
                    <a:pt x="1522" y="1768"/>
                    <a:pt x="1522" y="1760"/>
                    <a:pt x="1522" y="1753"/>
                  </a:cubicBezTo>
                  <a:cubicBezTo>
                    <a:pt x="1522" y="1738"/>
                    <a:pt x="1530" y="1745"/>
                    <a:pt x="1537" y="1738"/>
                  </a:cubicBezTo>
                  <a:cubicBezTo>
                    <a:pt x="1537" y="1731"/>
                    <a:pt x="1537" y="1723"/>
                    <a:pt x="1544" y="1716"/>
                  </a:cubicBezTo>
                  <a:cubicBezTo>
                    <a:pt x="1544" y="1716"/>
                    <a:pt x="1552" y="1716"/>
                    <a:pt x="1559" y="1716"/>
                  </a:cubicBezTo>
                  <a:cubicBezTo>
                    <a:pt x="1567" y="1708"/>
                    <a:pt x="1559" y="1708"/>
                    <a:pt x="1567" y="1701"/>
                  </a:cubicBezTo>
                  <a:cubicBezTo>
                    <a:pt x="1567" y="1693"/>
                    <a:pt x="1574" y="1693"/>
                    <a:pt x="1582" y="1693"/>
                  </a:cubicBezTo>
                  <a:lnTo>
                    <a:pt x="1582" y="1679"/>
                  </a:lnTo>
                  <a:cubicBezTo>
                    <a:pt x="1589" y="1671"/>
                    <a:pt x="1582" y="1671"/>
                    <a:pt x="1582" y="1671"/>
                  </a:cubicBezTo>
                  <a:cubicBezTo>
                    <a:pt x="1574" y="1664"/>
                    <a:pt x="1589" y="1656"/>
                    <a:pt x="1582" y="1649"/>
                  </a:cubicBezTo>
                  <a:cubicBezTo>
                    <a:pt x="1574" y="1642"/>
                    <a:pt x="1574" y="1619"/>
                    <a:pt x="1574" y="1612"/>
                  </a:cubicBezTo>
                  <a:cubicBezTo>
                    <a:pt x="1582" y="1604"/>
                    <a:pt x="1589" y="1597"/>
                    <a:pt x="1597" y="1590"/>
                  </a:cubicBezTo>
                  <a:cubicBezTo>
                    <a:pt x="1604" y="1590"/>
                    <a:pt x="1612" y="1597"/>
                    <a:pt x="1619" y="1597"/>
                  </a:cubicBezTo>
                  <a:cubicBezTo>
                    <a:pt x="1626" y="1590"/>
                    <a:pt x="1626" y="1582"/>
                    <a:pt x="1634" y="1575"/>
                  </a:cubicBezTo>
                  <a:cubicBezTo>
                    <a:pt x="1641" y="1567"/>
                    <a:pt x="1656" y="1575"/>
                    <a:pt x="1671" y="1575"/>
                  </a:cubicBezTo>
                  <a:cubicBezTo>
                    <a:pt x="1671" y="1582"/>
                    <a:pt x="1671" y="1582"/>
                    <a:pt x="1671" y="1582"/>
                  </a:cubicBezTo>
                  <a:lnTo>
                    <a:pt x="1678" y="1582"/>
                  </a:lnTo>
                  <a:cubicBezTo>
                    <a:pt x="1678" y="1485"/>
                    <a:pt x="1678" y="1330"/>
                    <a:pt x="1656" y="1255"/>
                  </a:cubicBezTo>
                  <a:cubicBezTo>
                    <a:pt x="1634" y="1181"/>
                    <a:pt x="1656" y="1077"/>
                    <a:pt x="1686" y="1003"/>
                  </a:cubicBezTo>
                  <a:lnTo>
                    <a:pt x="1693" y="1003"/>
                  </a:lnTo>
                  <a:cubicBezTo>
                    <a:pt x="1708" y="980"/>
                    <a:pt x="1708" y="951"/>
                    <a:pt x="1730" y="929"/>
                  </a:cubicBezTo>
                  <a:cubicBezTo>
                    <a:pt x="1745" y="914"/>
                    <a:pt x="1760" y="899"/>
                    <a:pt x="1760" y="869"/>
                  </a:cubicBezTo>
                  <a:cubicBezTo>
                    <a:pt x="1760" y="832"/>
                    <a:pt x="1752" y="773"/>
                    <a:pt x="1812" y="773"/>
                  </a:cubicBezTo>
                  <a:cubicBezTo>
                    <a:pt x="1819" y="750"/>
                    <a:pt x="1834" y="750"/>
                    <a:pt x="1834" y="728"/>
                  </a:cubicBezTo>
                  <a:cubicBezTo>
                    <a:pt x="1842" y="698"/>
                    <a:pt x="1871" y="706"/>
                    <a:pt x="1894" y="706"/>
                  </a:cubicBezTo>
                  <a:cubicBezTo>
                    <a:pt x="1901" y="624"/>
                    <a:pt x="1990" y="580"/>
                    <a:pt x="2020" y="505"/>
                  </a:cubicBezTo>
                  <a:cubicBezTo>
                    <a:pt x="2027" y="505"/>
                    <a:pt x="2042" y="490"/>
                    <a:pt x="2057" y="475"/>
                  </a:cubicBezTo>
                  <a:cubicBezTo>
                    <a:pt x="2042" y="468"/>
                    <a:pt x="2035" y="453"/>
                    <a:pt x="2027" y="438"/>
                  </a:cubicBezTo>
                  <a:cubicBezTo>
                    <a:pt x="2020" y="446"/>
                    <a:pt x="2012" y="446"/>
                    <a:pt x="2005" y="446"/>
                  </a:cubicBezTo>
                  <a:cubicBezTo>
                    <a:pt x="2012" y="446"/>
                    <a:pt x="2020" y="446"/>
                    <a:pt x="2027" y="438"/>
                  </a:cubicBezTo>
                  <a:lnTo>
                    <a:pt x="2027" y="431"/>
                  </a:lnTo>
                  <a:cubicBezTo>
                    <a:pt x="2005" y="446"/>
                    <a:pt x="1990" y="453"/>
                    <a:pt x="1990" y="401"/>
                  </a:cubicBezTo>
                  <a:cubicBezTo>
                    <a:pt x="1953" y="401"/>
                    <a:pt x="1916" y="409"/>
                    <a:pt x="1894" y="372"/>
                  </a:cubicBezTo>
                  <a:cubicBezTo>
                    <a:pt x="1864" y="335"/>
                    <a:pt x="1827" y="327"/>
                    <a:pt x="1782" y="327"/>
                  </a:cubicBezTo>
                  <a:cubicBezTo>
                    <a:pt x="1782" y="283"/>
                    <a:pt x="1790" y="245"/>
                    <a:pt x="1782" y="208"/>
                  </a:cubicBezTo>
                  <a:cubicBezTo>
                    <a:pt x="1782" y="178"/>
                    <a:pt x="1738" y="156"/>
                    <a:pt x="1715" y="141"/>
                  </a:cubicBezTo>
                  <a:cubicBezTo>
                    <a:pt x="1686" y="112"/>
                    <a:pt x="1663" y="82"/>
                    <a:pt x="1641" y="60"/>
                  </a:cubicBezTo>
                  <a:cubicBezTo>
                    <a:pt x="1626" y="45"/>
                    <a:pt x="1612" y="23"/>
                    <a:pt x="1604" y="0"/>
                  </a:cubicBezTo>
                  <a:cubicBezTo>
                    <a:pt x="1597" y="38"/>
                    <a:pt x="1574" y="104"/>
                    <a:pt x="1544" y="127"/>
                  </a:cubicBezTo>
                  <a:cubicBezTo>
                    <a:pt x="1559" y="164"/>
                    <a:pt x="1574" y="193"/>
                    <a:pt x="1604" y="208"/>
                  </a:cubicBezTo>
                  <a:cubicBezTo>
                    <a:pt x="1626" y="230"/>
                    <a:pt x="1612" y="260"/>
                    <a:pt x="1612" y="290"/>
                  </a:cubicBezTo>
                  <a:cubicBezTo>
                    <a:pt x="1612" y="305"/>
                    <a:pt x="1619" y="409"/>
                    <a:pt x="1597" y="409"/>
                  </a:cubicBezTo>
                  <a:cubicBezTo>
                    <a:pt x="1582" y="386"/>
                    <a:pt x="1582" y="357"/>
                    <a:pt x="1559" y="349"/>
                  </a:cubicBezTo>
                  <a:cubicBezTo>
                    <a:pt x="1544" y="349"/>
                    <a:pt x="1522" y="342"/>
                    <a:pt x="1522" y="327"/>
                  </a:cubicBezTo>
                  <a:cubicBezTo>
                    <a:pt x="1507" y="320"/>
                    <a:pt x="1485" y="320"/>
                    <a:pt x="1478" y="335"/>
                  </a:cubicBezTo>
                  <a:cubicBezTo>
                    <a:pt x="1470" y="357"/>
                    <a:pt x="1470" y="372"/>
                    <a:pt x="1493" y="372"/>
                  </a:cubicBezTo>
                  <a:cubicBezTo>
                    <a:pt x="1500" y="394"/>
                    <a:pt x="1493" y="409"/>
                    <a:pt x="1493" y="431"/>
                  </a:cubicBezTo>
                  <a:cubicBezTo>
                    <a:pt x="1470" y="431"/>
                    <a:pt x="1448" y="431"/>
                    <a:pt x="1433" y="446"/>
                  </a:cubicBezTo>
                  <a:cubicBezTo>
                    <a:pt x="1418" y="453"/>
                    <a:pt x="1411" y="475"/>
                    <a:pt x="1389" y="475"/>
                  </a:cubicBezTo>
                  <a:cubicBezTo>
                    <a:pt x="1389" y="475"/>
                    <a:pt x="1389" y="483"/>
                    <a:pt x="1389" y="490"/>
                  </a:cubicBezTo>
                  <a:cubicBezTo>
                    <a:pt x="1418" y="490"/>
                    <a:pt x="1433" y="498"/>
                    <a:pt x="1433" y="528"/>
                  </a:cubicBezTo>
                  <a:cubicBezTo>
                    <a:pt x="1433" y="565"/>
                    <a:pt x="1418" y="557"/>
                    <a:pt x="1389" y="580"/>
                  </a:cubicBezTo>
                  <a:cubicBezTo>
                    <a:pt x="1381" y="587"/>
                    <a:pt x="1366" y="624"/>
                    <a:pt x="1344" y="594"/>
                  </a:cubicBezTo>
                  <a:cubicBezTo>
                    <a:pt x="1337" y="580"/>
                    <a:pt x="1337" y="557"/>
                    <a:pt x="1329" y="542"/>
                  </a:cubicBezTo>
                  <a:cubicBezTo>
                    <a:pt x="1322" y="498"/>
                    <a:pt x="1285" y="505"/>
                    <a:pt x="1285" y="550"/>
                  </a:cubicBezTo>
                  <a:cubicBezTo>
                    <a:pt x="1277" y="587"/>
                    <a:pt x="1196" y="542"/>
                    <a:pt x="1173" y="535"/>
                  </a:cubicBezTo>
                  <a:cubicBezTo>
                    <a:pt x="1166" y="565"/>
                    <a:pt x="1173" y="602"/>
                    <a:pt x="1158" y="632"/>
                  </a:cubicBezTo>
                  <a:cubicBezTo>
                    <a:pt x="1158" y="646"/>
                    <a:pt x="1151" y="661"/>
                    <a:pt x="1144" y="676"/>
                  </a:cubicBezTo>
                  <a:cubicBezTo>
                    <a:pt x="1144" y="698"/>
                    <a:pt x="1136" y="758"/>
                    <a:pt x="1173" y="750"/>
                  </a:cubicBezTo>
                  <a:cubicBezTo>
                    <a:pt x="1173" y="765"/>
                    <a:pt x="1158" y="773"/>
                    <a:pt x="1151" y="787"/>
                  </a:cubicBezTo>
                  <a:cubicBezTo>
                    <a:pt x="1144" y="795"/>
                    <a:pt x="1121" y="787"/>
                    <a:pt x="1114" y="795"/>
                  </a:cubicBezTo>
                  <a:cubicBezTo>
                    <a:pt x="1099" y="802"/>
                    <a:pt x="1107" y="817"/>
                    <a:pt x="1092" y="825"/>
                  </a:cubicBezTo>
                  <a:cubicBezTo>
                    <a:pt x="1092" y="817"/>
                    <a:pt x="1084" y="817"/>
                    <a:pt x="1077" y="810"/>
                  </a:cubicBezTo>
                  <a:cubicBezTo>
                    <a:pt x="1077" y="817"/>
                    <a:pt x="1069" y="825"/>
                    <a:pt x="1069" y="832"/>
                  </a:cubicBezTo>
                  <a:cubicBezTo>
                    <a:pt x="1040" y="847"/>
                    <a:pt x="1062" y="862"/>
                    <a:pt x="1025" y="854"/>
                  </a:cubicBezTo>
                  <a:cubicBezTo>
                    <a:pt x="1002" y="847"/>
                    <a:pt x="980" y="847"/>
                    <a:pt x="950" y="847"/>
                  </a:cubicBezTo>
                  <a:cubicBezTo>
                    <a:pt x="950" y="773"/>
                    <a:pt x="809" y="765"/>
                    <a:pt x="817" y="825"/>
                  </a:cubicBezTo>
                  <a:cubicBezTo>
                    <a:pt x="772" y="825"/>
                    <a:pt x="735" y="817"/>
                    <a:pt x="698" y="795"/>
                  </a:cubicBezTo>
                  <a:cubicBezTo>
                    <a:pt x="653" y="780"/>
                    <a:pt x="639" y="817"/>
                    <a:pt x="616" y="854"/>
                  </a:cubicBezTo>
                  <a:cubicBezTo>
                    <a:pt x="602" y="877"/>
                    <a:pt x="550" y="899"/>
                    <a:pt x="550" y="936"/>
                  </a:cubicBezTo>
                  <a:cubicBezTo>
                    <a:pt x="550" y="973"/>
                    <a:pt x="542" y="988"/>
                    <a:pt x="505" y="980"/>
                  </a:cubicBezTo>
                  <a:cubicBezTo>
                    <a:pt x="497" y="958"/>
                    <a:pt x="497" y="936"/>
                    <a:pt x="483" y="921"/>
                  </a:cubicBezTo>
                  <a:cubicBezTo>
                    <a:pt x="475" y="914"/>
                    <a:pt x="445" y="899"/>
                    <a:pt x="445" y="891"/>
                  </a:cubicBezTo>
                  <a:cubicBezTo>
                    <a:pt x="453" y="854"/>
                    <a:pt x="497" y="832"/>
                    <a:pt x="497" y="795"/>
                  </a:cubicBezTo>
                  <a:cubicBezTo>
                    <a:pt x="497" y="787"/>
                    <a:pt x="505" y="758"/>
                    <a:pt x="483" y="758"/>
                  </a:cubicBezTo>
                  <a:cubicBezTo>
                    <a:pt x="468" y="758"/>
                    <a:pt x="475" y="773"/>
                    <a:pt x="468" y="780"/>
                  </a:cubicBezTo>
                  <a:cubicBezTo>
                    <a:pt x="423" y="825"/>
                    <a:pt x="438" y="698"/>
                    <a:pt x="438" y="691"/>
                  </a:cubicBezTo>
                  <a:cubicBezTo>
                    <a:pt x="401" y="654"/>
                    <a:pt x="401" y="758"/>
                    <a:pt x="349" y="669"/>
                  </a:cubicBezTo>
                  <a:cubicBezTo>
                    <a:pt x="312" y="617"/>
                    <a:pt x="223" y="617"/>
                    <a:pt x="171" y="617"/>
                  </a:cubicBezTo>
                  <a:cubicBezTo>
                    <a:pt x="163" y="632"/>
                    <a:pt x="148" y="632"/>
                    <a:pt x="148" y="646"/>
                  </a:cubicBezTo>
                  <a:cubicBezTo>
                    <a:pt x="97" y="676"/>
                    <a:pt x="59" y="624"/>
                    <a:pt x="15" y="617"/>
                  </a:cubicBezTo>
                  <a:cubicBezTo>
                    <a:pt x="7" y="617"/>
                    <a:pt x="0" y="617"/>
                    <a:pt x="0" y="617"/>
                  </a:cubicBezTo>
                  <a:cubicBezTo>
                    <a:pt x="0" y="624"/>
                    <a:pt x="0" y="632"/>
                    <a:pt x="0" y="632"/>
                  </a:cubicBezTo>
                  <a:cubicBezTo>
                    <a:pt x="0" y="654"/>
                    <a:pt x="7" y="676"/>
                    <a:pt x="22" y="691"/>
                  </a:cubicBezTo>
                  <a:cubicBezTo>
                    <a:pt x="30" y="698"/>
                    <a:pt x="67" y="698"/>
                    <a:pt x="67" y="706"/>
                  </a:cubicBezTo>
                  <a:cubicBezTo>
                    <a:pt x="74" y="713"/>
                    <a:pt x="74" y="735"/>
                    <a:pt x="67" y="750"/>
                  </a:cubicBezTo>
                  <a:cubicBezTo>
                    <a:pt x="15" y="750"/>
                    <a:pt x="30" y="802"/>
                    <a:pt x="30" y="840"/>
                  </a:cubicBezTo>
                  <a:cubicBezTo>
                    <a:pt x="45" y="840"/>
                    <a:pt x="67" y="840"/>
                    <a:pt x="89" y="847"/>
                  </a:cubicBezTo>
                  <a:cubicBezTo>
                    <a:pt x="89" y="884"/>
                    <a:pt x="89" y="906"/>
                    <a:pt x="67" y="936"/>
                  </a:cubicBezTo>
                  <a:cubicBezTo>
                    <a:pt x="52" y="973"/>
                    <a:pt x="74" y="1010"/>
                    <a:pt x="67" y="1047"/>
                  </a:cubicBezTo>
                  <a:cubicBezTo>
                    <a:pt x="45" y="1047"/>
                    <a:pt x="22" y="1047"/>
                    <a:pt x="0" y="1047"/>
                  </a:cubicBezTo>
                  <a:cubicBezTo>
                    <a:pt x="0" y="1077"/>
                    <a:pt x="30" y="1085"/>
                    <a:pt x="52" y="1092"/>
                  </a:cubicBezTo>
                  <a:cubicBezTo>
                    <a:pt x="52" y="1107"/>
                    <a:pt x="59" y="1114"/>
                    <a:pt x="59" y="1129"/>
                  </a:cubicBezTo>
                  <a:cubicBezTo>
                    <a:pt x="104" y="1114"/>
                    <a:pt x="148" y="1122"/>
                    <a:pt x="186" y="1129"/>
                  </a:cubicBezTo>
                  <a:cubicBezTo>
                    <a:pt x="193" y="1062"/>
                    <a:pt x="275" y="1122"/>
                    <a:pt x="312" y="1137"/>
                  </a:cubicBezTo>
                  <a:cubicBezTo>
                    <a:pt x="312" y="1151"/>
                    <a:pt x="312" y="1174"/>
                    <a:pt x="312" y="1188"/>
                  </a:cubicBezTo>
                  <a:cubicBezTo>
                    <a:pt x="319" y="1188"/>
                    <a:pt x="334" y="1196"/>
                    <a:pt x="342" y="1188"/>
                  </a:cubicBezTo>
                  <a:cubicBezTo>
                    <a:pt x="364" y="1277"/>
                    <a:pt x="497" y="1196"/>
                    <a:pt x="535" y="1203"/>
                  </a:cubicBezTo>
                  <a:cubicBezTo>
                    <a:pt x="535" y="1211"/>
                    <a:pt x="542" y="1218"/>
                    <a:pt x="542" y="1226"/>
                  </a:cubicBezTo>
                  <a:cubicBezTo>
                    <a:pt x="602" y="1226"/>
                    <a:pt x="594" y="1277"/>
                    <a:pt x="587" y="1322"/>
                  </a:cubicBezTo>
                  <a:cubicBezTo>
                    <a:pt x="587" y="1337"/>
                    <a:pt x="587" y="1367"/>
                    <a:pt x="594" y="1382"/>
                  </a:cubicBezTo>
                  <a:cubicBezTo>
                    <a:pt x="602" y="1389"/>
                    <a:pt x="639" y="1411"/>
                    <a:pt x="639" y="1396"/>
                  </a:cubicBezTo>
                  <a:cubicBezTo>
                    <a:pt x="624" y="1485"/>
                    <a:pt x="602" y="1604"/>
                    <a:pt x="653" y="1679"/>
                  </a:cubicBezTo>
                  <a:cubicBezTo>
                    <a:pt x="676" y="1716"/>
                    <a:pt x="676" y="1745"/>
                    <a:pt x="691" y="1782"/>
                  </a:cubicBezTo>
                  <a:cubicBezTo>
                    <a:pt x="705" y="1820"/>
                    <a:pt x="757" y="1805"/>
                    <a:pt x="787" y="1805"/>
                  </a:cubicBezTo>
                  <a:cubicBezTo>
                    <a:pt x="787" y="1857"/>
                    <a:pt x="802" y="1879"/>
                    <a:pt x="847" y="1901"/>
                  </a:cubicBezTo>
                  <a:cubicBezTo>
                    <a:pt x="891" y="1924"/>
                    <a:pt x="936" y="1983"/>
                    <a:pt x="950" y="2035"/>
                  </a:cubicBezTo>
                  <a:cubicBezTo>
                    <a:pt x="973" y="2102"/>
                    <a:pt x="817" y="2280"/>
                    <a:pt x="958" y="2302"/>
                  </a:cubicBezTo>
                  <a:cubicBezTo>
                    <a:pt x="973" y="2302"/>
                    <a:pt x="988" y="2302"/>
                    <a:pt x="995" y="2302"/>
                  </a:cubicBezTo>
                  <a:cubicBezTo>
                    <a:pt x="1017" y="2295"/>
                    <a:pt x="1032" y="2317"/>
                    <a:pt x="1054" y="2310"/>
                  </a:cubicBezTo>
                  <a:cubicBezTo>
                    <a:pt x="1054" y="2273"/>
                    <a:pt x="1032" y="2243"/>
                    <a:pt x="1040" y="2206"/>
                  </a:cubicBezTo>
                  <a:cubicBezTo>
                    <a:pt x="1047" y="2161"/>
                    <a:pt x="1121" y="2184"/>
                    <a:pt x="1151" y="2184"/>
                  </a:cubicBezTo>
                  <a:cubicBezTo>
                    <a:pt x="1136" y="2154"/>
                    <a:pt x="1129" y="2132"/>
                    <a:pt x="1129" y="2102"/>
                  </a:cubicBezTo>
                  <a:cubicBezTo>
                    <a:pt x="1144" y="2102"/>
                    <a:pt x="1144" y="2094"/>
                    <a:pt x="1151" y="2094"/>
                  </a:cubicBezTo>
                  <a:cubicBezTo>
                    <a:pt x="1129" y="2094"/>
                    <a:pt x="1107" y="2087"/>
                    <a:pt x="1114" y="2065"/>
                  </a:cubicBezTo>
                  <a:cubicBezTo>
                    <a:pt x="1233" y="2042"/>
                    <a:pt x="1247" y="2198"/>
                    <a:pt x="1352" y="2191"/>
                  </a:cubicBezTo>
                  <a:cubicBezTo>
                    <a:pt x="1366" y="2176"/>
                    <a:pt x="1352" y="2139"/>
                    <a:pt x="1374" y="2124"/>
                  </a:cubicBezTo>
                  <a:cubicBezTo>
                    <a:pt x="1389" y="2109"/>
                    <a:pt x="1426" y="2124"/>
                    <a:pt x="1448" y="2124"/>
                  </a:cubicBezTo>
                  <a:cubicBezTo>
                    <a:pt x="1448" y="2102"/>
                    <a:pt x="1455" y="2087"/>
                    <a:pt x="1455" y="2065"/>
                  </a:cubicBezTo>
                  <a:cubicBezTo>
                    <a:pt x="1493" y="2042"/>
                    <a:pt x="1522" y="2117"/>
                    <a:pt x="1567" y="2124"/>
                  </a:cubicBezTo>
                  <a:cubicBezTo>
                    <a:pt x="1559" y="2124"/>
                    <a:pt x="1567" y="2132"/>
                    <a:pt x="1559" y="2139"/>
                  </a:cubicBezTo>
                  <a:cubicBezTo>
                    <a:pt x="1507" y="2161"/>
                    <a:pt x="1522" y="2280"/>
                    <a:pt x="1515" y="2325"/>
                  </a:cubicBezTo>
                  <a:cubicBezTo>
                    <a:pt x="1507" y="2362"/>
                    <a:pt x="1470" y="2488"/>
                    <a:pt x="1544" y="2466"/>
                  </a:cubicBezTo>
                  <a:cubicBezTo>
                    <a:pt x="1552" y="2421"/>
                    <a:pt x="1582" y="2414"/>
                    <a:pt x="1619" y="2421"/>
                  </a:cubicBezTo>
                  <a:cubicBezTo>
                    <a:pt x="1619" y="2399"/>
                    <a:pt x="1619" y="2384"/>
                    <a:pt x="1612" y="2369"/>
                  </a:cubicBezTo>
                  <a:cubicBezTo>
                    <a:pt x="1649" y="2392"/>
                    <a:pt x="1730" y="2384"/>
                    <a:pt x="1760" y="2362"/>
                  </a:cubicBezTo>
                  <a:cubicBezTo>
                    <a:pt x="1790" y="2339"/>
                    <a:pt x="1804" y="2302"/>
                    <a:pt x="1842" y="2287"/>
                  </a:cubicBezTo>
                  <a:cubicBezTo>
                    <a:pt x="1834" y="2280"/>
                    <a:pt x="1827" y="2265"/>
                    <a:pt x="1819" y="2258"/>
                  </a:cubicBezTo>
                  <a:cubicBezTo>
                    <a:pt x="1827" y="2265"/>
                    <a:pt x="1834" y="2280"/>
                    <a:pt x="1842" y="2287"/>
                  </a:cubicBezTo>
                  <a:lnTo>
                    <a:pt x="1842" y="2287"/>
                  </a:lnTo>
                  <a:cubicBezTo>
                    <a:pt x="1864" y="2280"/>
                    <a:pt x="1901" y="2295"/>
                    <a:pt x="1923" y="228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8609B27E-A8EA-A84C-9D65-2D1DD9EBE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1061" y="7745474"/>
              <a:ext cx="2497338" cy="1992732"/>
            </a:xfrm>
            <a:custGeom>
              <a:avLst/>
              <a:gdLst>
                <a:gd name="T0" fmla="*/ 757 w 5778"/>
                <a:gd name="T1" fmla="*/ 4611 h 4612"/>
                <a:gd name="T2" fmla="*/ 920 w 5778"/>
                <a:gd name="T3" fmla="*/ 4448 h 4612"/>
                <a:gd name="T4" fmla="*/ 913 w 5778"/>
                <a:gd name="T5" fmla="*/ 4077 h 4612"/>
                <a:gd name="T6" fmla="*/ 1091 w 5778"/>
                <a:gd name="T7" fmla="*/ 3936 h 4612"/>
                <a:gd name="T8" fmla="*/ 1388 w 5778"/>
                <a:gd name="T9" fmla="*/ 3676 h 4612"/>
                <a:gd name="T10" fmla="*/ 1916 w 5778"/>
                <a:gd name="T11" fmla="*/ 3690 h 4612"/>
                <a:gd name="T12" fmla="*/ 2027 w 5778"/>
                <a:gd name="T13" fmla="*/ 3334 h 4612"/>
                <a:gd name="T14" fmla="*/ 2495 w 5778"/>
                <a:gd name="T15" fmla="*/ 3482 h 4612"/>
                <a:gd name="T16" fmla="*/ 2584 w 5778"/>
                <a:gd name="T17" fmla="*/ 3208 h 4612"/>
                <a:gd name="T18" fmla="*/ 2822 w 5778"/>
                <a:gd name="T19" fmla="*/ 3030 h 4612"/>
                <a:gd name="T20" fmla="*/ 2955 w 5778"/>
                <a:gd name="T21" fmla="*/ 2918 h 4612"/>
                <a:gd name="T22" fmla="*/ 3364 w 5778"/>
                <a:gd name="T23" fmla="*/ 2792 h 4612"/>
                <a:gd name="T24" fmla="*/ 3512 w 5778"/>
                <a:gd name="T25" fmla="*/ 2495 h 4612"/>
                <a:gd name="T26" fmla="*/ 3653 w 5778"/>
                <a:gd name="T27" fmla="*/ 2027 h 4612"/>
                <a:gd name="T28" fmla="*/ 3780 w 5778"/>
                <a:gd name="T29" fmla="*/ 1997 h 4612"/>
                <a:gd name="T30" fmla="*/ 3965 w 5778"/>
                <a:gd name="T31" fmla="*/ 1626 h 4612"/>
                <a:gd name="T32" fmla="*/ 4396 w 5778"/>
                <a:gd name="T33" fmla="*/ 1864 h 4612"/>
                <a:gd name="T34" fmla="*/ 4589 w 5778"/>
                <a:gd name="T35" fmla="*/ 1849 h 4612"/>
                <a:gd name="T36" fmla="*/ 4782 w 5778"/>
                <a:gd name="T37" fmla="*/ 1960 h 4612"/>
                <a:gd name="T38" fmla="*/ 5094 w 5778"/>
                <a:gd name="T39" fmla="*/ 2005 h 4612"/>
                <a:gd name="T40" fmla="*/ 5116 w 5778"/>
                <a:gd name="T41" fmla="*/ 2540 h 4612"/>
                <a:gd name="T42" fmla="*/ 5287 w 5778"/>
                <a:gd name="T43" fmla="*/ 2554 h 4612"/>
                <a:gd name="T44" fmla="*/ 5532 w 5778"/>
                <a:gd name="T45" fmla="*/ 2101 h 4612"/>
                <a:gd name="T46" fmla="*/ 5740 w 5778"/>
                <a:gd name="T47" fmla="*/ 2079 h 4612"/>
                <a:gd name="T48" fmla="*/ 5450 w 5778"/>
                <a:gd name="T49" fmla="*/ 1804 h 4612"/>
                <a:gd name="T50" fmla="*/ 5435 w 5778"/>
                <a:gd name="T51" fmla="*/ 1485 h 4612"/>
                <a:gd name="T52" fmla="*/ 5554 w 5778"/>
                <a:gd name="T53" fmla="*/ 987 h 4612"/>
                <a:gd name="T54" fmla="*/ 5629 w 5778"/>
                <a:gd name="T55" fmla="*/ 750 h 4612"/>
                <a:gd name="T56" fmla="*/ 5354 w 5778"/>
                <a:gd name="T57" fmla="*/ 497 h 4612"/>
                <a:gd name="T58" fmla="*/ 4797 w 5778"/>
                <a:gd name="T59" fmla="*/ 482 h 4612"/>
                <a:gd name="T60" fmla="*/ 4418 w 5778"/>
                <a:gd name="T61" fmla="*/ 438 h 4612"/>
                <a:gd name="T62" fmla="*/ 4017 w 5778"/>
                <a:gd name="T63" fmla="*/ 453 h 4612"/>
                <a:gd name="T64" fmla="*/ 3379 w 5778"/>
                <a:gd name="T65" fmla="*/ 431 h 4612"/>
                <a:gd name="T66" fmla="*/ 3193 w 5778"/>
                <a:gd name="T67" fmla="*/ 341 h 4612"/>
                <a:gd name="T68" fmla="*/ 2807 w 5778"/>
                <a:gd name="T69" fmla="*/ 571 h 4612"/>
                <a:gd name="T70" fmla="*/ 2502 w 5778"/>
                <a:gd name="T71" fmla="*/ 683 h 4612"/>
                <a:gd name="T72" fmla="*/ 2005 w 5778"/>
                <a:gd name="T73" fmla="*/ 460 h 4612"/>
                <a:gd name="T74" fmla="*/ 1336 w 5778"/>
                <a:gd name="T75" fmla="*/ 0 h 4612"/>
                <a:gd name="T76" fmla="*/ 1099 w 5778"/>
                <a:gd name="T77" fmla="*/ 52 h 4612"/>
                <a:gd name="T78" fmla="*/ 928 w 5778"/>
                <a:gd name="T79" fmla="*/ 260 h 4612"/>
                <a:gd name="T80" fmla="*/ 1032 w 5778"/>
                <a:gd name="T81" fmla="*/ 416 h 4612"/>
                <a:gd name="T82" fmla="*/ 735 w 5778"/>
                <a:gd name="T83" fmla="*/ 601 h 4612"/>
                <a:gd name="T84" fmla="*/ 765 w 5778"/>
                <a:gd name="T85" fmla="*/ 995 h 4612"/>
                <a:gd name="T86" fmla="*/ 564 w 5778"/>
                <a:gd name="T87" fmla="*/ 1047 h 4612"/>
                <a:gd name="T88" fmla="*/ 386 w 5778"/>
                <a:gd name="T89" fmla="*/ 1322 h 4612"/>
                <a:gd name="T90" fmla="*/ 104 w 5778"/>
                <a:gd name="T91" fmla="*/ 1181 h 4612"/>
                <a:gd name="T92" fmla="*/ 67 w 5778"/>
                <a:gd name="T93" fmla="*/ 1396 h 4612"/>
                <a:gd name="T94" fmla="*/ 126 w 5778"/>
                <a:gd name="T95" fmla="*/ 1633 h 4612"/>
                <a:gd name="T96" fmla="*/ 67 w 5778"/>
                <a:gd name="T97" fmla="*/ 1916 h 4612"/>
                <a:gd name="T98" fmla="*/ 185 w 5778"/>
                <a:gd name="T99" fmla="*/ 1916 h 4612"/>
                <a:gd name="T100" fmla="*/ 111 w 5778"/>
                <a:gd name="T101" fmla="*/ 2131 h 4612"/>
                <a:gd name="T102" fmla="*/ 81 w 5778"/>
                <a:gd name="T103" fmla="*/ 2287 h 4612"/>
                <a:gd name="T104" fmla="*/ 81 w 5778"/>
                <a:gd name="T105" fmla="*/ 2480 h 4612"/>
                <a:gd name="T106" fmla="*/ 81 w 5778"/>
                <a:gd name="T107" fmla="*/ 2562 h 4612"/>
                <a:gd name="T108" fmla="*/ 185 w 5778"/>
                <a:gd name="T109" fmla="*/ 3059 h 4612"/>
                <a:gd name="T110" fmla="*/ 215 w 5778"/>
                <a:gd name="T111" fmla="*/ 3356 h 4612"/>
                <a:gd name="T112" fmla="*/ 245 w 5778"/>
                <a:gd name="T113" fmla="*/ 3728 h 4612"/>
                <a:gd name="T114" fmla="*/ 312 w 5778"/>
                <a:gd name="T115" fmla="*/ 4166 h 4612"/>
                <a:gd name="T116" fmla="*/ 475 w 5778"/>
                <a:gd name="T117" fmla="*/ 4470 h 4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78" h="4612">
                  <a:moveTo>
                    <a:pt x="475" y="4470"/>
                  </a:moveTo>
                  <a:lnTo>
                    <a:pt x="475" y="4470"/>
                  </a:lnTo>
                  <a:cubicBezTo>
                    <a:pt x="482" y="4441"/>
                    <a:pt x="505" y="4441"/>
                    <a:pt x="542" y="4441"/>
                  </a:cubicBezTo>
                  <a:cubicBezTo>
                    <a:pt x="557" y="4500"/>
                    <a:pt x="601" y="4522"/>
                    <a:pt x="601" y="4582"/>
                  </a:cubicBezTo>
                  <a:cubicBezTo>
                    <a:pt x="646" y="4589"/>
                    <a:pt x="698" y="4611"/>
                    <a:pt x="742" y="4611"/>
                  </a:cubicBezTo>
                  <a:cubicBezTo>
                    <a:pt x="742" y="4611"/>
                    <a:pt x="750" y="4611"/>
                    <a:pt x="757" y="4611"/>
                  </a:cubicBezTo>
                  <a:cubicBezTo>
                    <a:pt x="750" y="4604"/>
                    <a:pt x="735" y="4604"/>
                    <a:pt x="720" y="4604"/>
                  </a:cubicBezTo>
                  <a:cubicBezTo>
                    <a:pt x="705" y="4537"/>
                    <a:pt x="824" y="4515"/>
                    <a:pt x="869" y="4522"/>
                  </a:cubicBezTo>
                  <a:cubicBezTo>
                    <a:pt x="869" y="4507"/>
                    <a:pt x="861" y="4500"/>
                    <a:pt x="846" y="4492"/>
                  </a:cubicBezTo>
                  <a:lnTo>
                    <a:pt x="846" y="4485"/>
                  </a:lnTo>
                  <a:cubicBezTo>
                    <a:pt x="876" y="4485"/>
                    <a:pt x="891" y="4500"/>
                    <a:pt x="920" y="4500"/>
                  </a:cubicBezTo>
                  <a:cubicBezTo>
                    <a:pt x="920" y="4485"/>
                    <a:pt x="920" y="4463"/>
                    <a:pt x="920" y="4448"/>
                  </a:cubicBezTo>
                  <a:cubicBezTo>
                    <a:pt x="950" y="4441"/>
                    <a:pt x="1017" y="4381"/>
                    <a:pt x="980" y="4351"/>
                  </a:cubicBezTo>
                  <a:cubicBezTo>
                    <a:pt x="950" y="4337"/>
                    <a:pt x="898" y="4351"/>
                    <a:pt x="913" y="4299"/>
                  </a:cubicBezTo>
                  <a:cubicBezTo>
                    <a:pt x="943" y="4284"/>
                    <a:pt x="972" y="4292"/>
                    <a:pt x="1010" y="4292"/>
                  </a:cubicBezTo>
                  <a:cubicBezTo>
                    <a:pt x="1017" y="4247"/>
                    <a:pt x="995" y="4136"/>
                    <a:pt x="928" y="4144"/>
                  </a:cubicBezTo>
                  <a:cubicBezTo>
                    <a:pt x="913" y="4181"/>
                    <a:pt x="891" y="4151"/>
                    <a:pt x="891" y="4129"/>
                  </a:cubicBezTo>
                  <a:cubicBezTo>
                    <a:pt x="876" y="4092"/>
                    <a:pt x="891" y="4099"/>
                    <a:pt x="913" y="4077"/>
                  </a:cubicBezTo>
                  <a:cubicBezTo>
                    <a:pt x="943" y="4047"/>
                    <a:pt x="854" y="3987"/>
                    <a:pt x="854" y="3950"/>
                  </a:cubicBezTo>
                  <a:cubicBezTo>
                    <a:pt x="883" y="3943"/>
                    <a:pt x="891" y="3980"/>
                    <a:pt x="920" y="3973"/>
                  </a:cubicBezTo>
                  <a:cubicBezTo>
                    <a:pt x="920" y="3950"/>
                    <a:pt x="920" y="3936"/>
                    <a:pt x="950" y="3928"/>
                  </a:cubicBezTo>
                  <a:cubicBezTo>
                    <a:pt x="1002" y="3921"/>
                    <a:pt x="972" y="3928"/>
                    <a:pt x="987" y="3891"/>
                  </a:cubicBezTo>
                  <a:cubicBezTo>
                    <a:pt x="1002" y="3869"/>
                    <a:pt x="1047" y="3876"/>
                    <a:pt x="1069" y="3876"/>
                  </a:cubicBezTo>
                  <a:cubicBezTo>
                    <a:pt x="1091" y="3891"/>
                    <a:pt x="1091" y="3913"/>
                    <a:pt x="1091" y="3936"/>
                  </a:cubicBezTo>
                  <a:cubicBezTo>
                    <a:pt x="1128" y="3936"/>
                    <a:pt x="1151" y="3921"/>
                    <a:pt x="1180" y="3928"/>
                  </a:cubicBezTo>
                  <a:cubicBezTo>
                    <a:pt x="1143" y="3891"/>
                    <a:pt x="1173" y="3854"/>
                    <a:pt x="1225" y="3854"/>
                  </a:cubicBezTo>
                  <a:cubicBezTo>
                    <a:pt x="1232" y="3832"/>
                    <a:pt x="1285" y="3824"/>
                    <a:pt x="1307" y="3824"/>
                  </a:cubicBezTo>
                  <a:cubicBezTo>
                    <a:pt x="1351" y="3817"/>
                    <a:pt x="1366" y="3787"/>
                    <a:pt x="1366" y="3742"/>
                  </a:cubicBezTo>
                  <a:cubicBezTo>
                    <a:pt x="1381" y="3742"/>
                    <a:pt x="1388" y="3742"/>
                    <a:pt x="1396" y="3742"/>
                  </a:cubicBezTo>
                  <a:cubicBezTo>
                    <a:pt x="1396" y="3728"/>
                    <a:pt x="1403" y="3683"/>
                    <a:pt x="1388" y="3676"/>
                  </a:cubicBezTo>
                  <a:cubicBezTo>
                    <a:pt x="1448" y="3676"/>
                    <a:pt x="1522" y="3683"/>
                    <a:pt x="1559" y="3735"/>
                  </a:cubicBezTo>
                  <a:cubicBezTo>
                    <a:pt x="1574" y="3757"/>
                    <a:pt x="1611" y="3750"/>
                    <a:pt x="1633" y="3742"/>
                  </a:cubicBezTo>
                  <a:cubicBezTo>
                    <a:pt x="1656" y="3735"/>
                    <a:pt x="1641" y="3705"/>
                    <a:pt x="1641" y="3690"/>
                  </a:cubicBezTo>
                  <a:cubicBezTo>
                    <a:pt x="1700" y="3668"/>
                    <a:pt x="1797" y="3698"/>
                    <a:pt x="1864" y="3690"/>
                  </a:cubicBezTo>
                  <a:cubicBezTo>
                    <a:pt x="1864" y="3676"/>
                    <a:pt x="1864" y="3661"/>
                    <a:pt x="1864" y="3653"/>
                  </a:cubicBezTo>
                  <a:cubicBezTo>
                    <a:pt x="1916" y="3646"/>
                    <a:pt x="1886" y="3668"/>
                    <a:pt x="1916" y="3690"/>
                  </a:cubicBezTo>
                  <a:cubicBezTo>
                    <a:pt x="1953" y="3713"/>
                    <a:pt x="1953" y="3661"/>
                    <a:pt x="1953" y="3646"/>
                  </a:cubicBezTo>
                  <a:cubicBezTo>
                    <a:pt x="1945" y="3609"/>
                    <a:pt x="1953" y="3587"/>
                    <a:pt x="1938" y="3557"/>
                  </a:cubicBezTo>
                  <a:cubicBezTo>
                    <a:pt x="1923" y="3527"/>
                    <a:pt x="1938" y="3505"/>
                    <a:pt x="1960" y="3490"/>
                  </a:cubicBezTo>
                  <a:cubicBezTo>
                    <a:pt x="1968" y="3453"/>
                    <a:pt x="1930" y="3423"/>
                    <a:pt x="1938" y="3386"/>
                  </a:cubicBezTo>
                  <a:cubicBezTo>
                    <a:pt x="1938" y="3356"/>
                    <a:pt x="1953" y="3319"/>
                    <a:pt x="1953" y="3282"/>
                  </a:cubicBezTo>
                  <a:cubicBezTo>
                    <a:pt x="1997" y="3275"/>
                    <a:pt x="2005" y="3304"/>
                    <a:pt x="2027" y="3334"/>
                  </a:cubicBezTo>
                  <a:cubicBezTo>
                    <a:pt x="2042" y="3342"/>
                    <a:pt x="2094" y="3356"/>
                    <a:pt x="2101" y="3334"/>
                  </a:cubicBezTo>
                  <a:cubicBezTo>
                    <a:pt x="2131" y="3334"/>
                    <a:pt x="2168" y="3386"/>
                    <a:pt x="2183" y="3416"/>
                  </a:cubicBezTo>
                  <a:cubicBezTo>
                    <a:pt x="2213" y="3416"/>
                    <a:pt x="2257" y="3431"/>
                    <a:pt x="2287" y="3416"/>
                  </a:cubicBezTo>
                  <a:lnTo>
                    <a:pt x="2287" y="3401"/>
                  </a:lnTo>
                  <a:cubicBezTo>
                    <a:pt x="2287" y="3401"/>
                    <a:pt x="2384" y="3438"/>
                    <a:pt x="2391" y="3438"/>
                  </a:cubicBezTo>
                  <a:cubicBezTo>
                    <a:pt x="2443" y="3438"/>
                    <a:pt x="2458" y="3453"/>
                    <a:pt x="2495" y="3482"/>
                  </a:cubicBezTo>
                  <a:cubicBezTo>
                    <a:pt x="2502" y="3460"/>
                    <a:pt x="2517" y="3453"/>
                    <a:pt x="2517" y="3438"/>
                  </a:cubicBezTo>
                  <a:cubicBezTo>
                    <a:pt x="2487" y="3423"/>
                    <a:pt x="2480" y="3379"/>
                    <a:pt x="2480" y="3349"/>
                  </a:cubicBezTo>
                  <a:cubicBezTo>
                    <a:pt x="2487" y="3327"/>
                    <a:pt x="2502" y="3319"/>
                    <a:pt x="2495" y="3297"/>
                  </a:cubicBezTo>
                  <a:cubicBezTo>
                    <a:pt x="2487" y="3282"/>
                    <a:pt x="2480" y="3267"/>
                    <a:pt x="2487" y="3252"/>
                  </a:cubicBezTo>
                  <a:cubicBezTo>
                    <a:pt x="2510" y="3252"/>
                    <a:pt x="2532" y="3267"/>
                    <a:pt x="2562" y="3267"/>
                  </a:cubicBezTo>
                  <a:cubicBezTo>
                    <a:pt x="2584" y="3267"/>
                    <a:pt x="2569" y="3223"/>
                    <a:pt x="2584" y="3208"/>
                  </a:cubicBezTo>
                  <a:cubicBezTo>
                    <a:pt x="2606" y="3185"/>
                    <a:pt x="2606" y="3163"/>
                    <a:pt x="2643" y="3156"/>
                  </a:cubicBezTo>
                  <a:cubicBezTo>
                    <a:pt x="2673" y="3156"/>
                    <a:pt x="2695" y="3171"/>
                    <a:pt x="2725" y="3171"/>
                  </a:cubicBezTo>
                  <a:cubicBezTo>
                    <a:pt x="2755" y="3252"/>
                    <a:pt x="2762" y="3163"/>
                    <a:pt x="2807" y="3148"/>
                  </a:cubicBezTo>
                  <a:cubicBezTo>
                    <a:pt x="2836" y="3141"/>
                    <a:pt x="2844" y="3119"/>
                    <a:pt x="2814" y="3096"/>
                  </a:cubicBezTo>
                  <a:cubicBezTo>
                    <a:pt x="2792" y="3082"/>
                    <a:pt x="2807" y="3052"/>
                    <a:pt x="2814" y="3030"/>
                  </a:cubicBezTo>
                  <a:cubicBezTo>
                    <a:pt x="2814" y="3030"/>
                    <a:pt x="2814" y="3030"/>
                    <a:pt x="2822" y="3030"/>
                  </a:cubicBezTo>
                  <a:cubicBezTo>
                    <a:pt x="2822" y="3037"/>
                    <a:pt x="2822" y="3045"/>
                    <a:pt x="2822" y="3052"/>
                  </a:cubicBezTo>
                  <a:cubicBezTo>
                    <a:pt x="2859" y="3074"/>
                    <a:pt x="2896" y="3067"/>
                    <a:pt x="2933" y="3052"/>
                  </a:cubicBezTo>
                  <a:cubicBezTo>
                    <a:pt x="2926" y="3052"/>
                    <a:pt x="2948" y="3030"/>
                    <a:pt x="2948" y="3030"/>
                  </a:cubicBezTo>
                  <a:cubicBezTo>
                    <a:pt x="2955" y="3022"/>
                    <a:pt x="2948" y="3000"/>
                    <a:pt x="2948" y="2985"/>
                  </a:cubicBezTo>
                  <a:cubicBezTo>
                    <a:pt x="2985" y="2985"/>
                    <a:pt x="2985" y="2985"/>
                    <a:pt x="2985" y="2948"/>
                  </a:cubicBezTo>
                  <a:cubicBezTo>
                    <a:pt x="2985" y="2933"/>
                    <a:pt x="2970" y="2918"/>
                    <a:pt x="2955" y="2918"/>
                  </a:cubicBezTo>
                  <a:cubicBezTo>
                    <a:pt x="2985" y="2822"/>
                    <a:pt x="3089" y="2918"/>
                    <a:pt x="3126" y="2859"/>
                  </a:cubicBezTo>
                  <a:cubicBezTo>
                    <a:pt x="3148" y="2822"/>
                    <a:pt x="3193" y="2814"/>
                    <a:pt x="3215" y="2777"/>
                  </a:cubicBezTo>
                  <a:cubicBezTo>
                    <a:pt x="3245" y="2732"/>
                    <a:pt x="3230" y="2718"/>
                    <a:pt x="3289" y="2725"/>
                  </a:cubicBezTo>
                  <a:cubicBezTo>
                    <a:pt x="3297" y="2755"/>
                    <a:pt x="3282" y="2918"/>
                    <a:pt x="3341" y="2822"/>
                  </a:cubicBezTo>
                  <a:cubicBezTo>
                    <a:pt x="3349" y="2822"/>
                    <a:pt x="3349" y="2822"/>
                    <a:pt x="3356" y="2822"/>
                  </a:cubicBezTo>
                  <a:cubicBezTo>
                    <a:pt x="3356" y="2807"/>
                    <a:pt x="3356" y="2799"/>
                    <a:pt x="3364" y="2792"/>
                  </a:cubicBezTo>
                  <a:cubicBezTo>
                    <a:pt x="3371" y="2762"/>
                    <a:pt x="3394" y="2732"/>
                    <a:pt x="3379" y="2695"/>
                  </a:cubicBezTo>
                  <a:cubicBezTo>
                    <a:pt x="3371" y="2673"/>
                    <a:pt x="3356" y="2673"/>
                    <a:pt x="3356" y="2643"/>
                  </a:cubicBezTo>
                  <a:cubicBezTo>
                    <a:pt x="3379" y="2636"/>
                    <a:pt x="3379" y="2621"/>
                    <a:pt x="3371" y="2606"/>
                  </a:cubicBezTo>
                  <a:cubicBezTo>
                    <a:pt x="3394" y="2606"/>
                    <a:pt x="3408" y="2599"/>
                    <a:pt x="3401" y="2577"/>
                  </a:cubicBezTo>
                  <a:cubicBezTo>
                    <a:pt x="3423" y="2562"/>
                    <a:pt x="3460" y="2584"/>
                    <a:pt x="3482" y="2577"/>
                  </a:cubicBezTo>
                  <a:cubicBezTo>
                    <a:pt x="3497" y="2577"/>
                    <a:pt x="3505" y="2502"/>
                    <a:pt x="3512" y="2495"/>
                  </a:cubicBezTo>
                  <a:cubicBezTo>
                    <a:pt x="3534" y="2450"/>
                    <a:pt x="3564" y="2413"/>
                    <a:pt x="3601" y="2398"/>
                  </a:cubicBezTo>
                  <a:cubicBezTo>
                    <a:pt x="3631" y="2383"/>
                    <a:pt x="3646" y="2376"/>
                    <a:pt x="3639" y="2339"/>
                  </a:cubicBezTo>
                  <a:lnTo>
                    <a:pt x="3609" y="2339"/>
                  </a:lnTo>
                  <a:cubicBezTo>
                    <a:pt x="3616" y="2287"/>
                    <a:pt x="3482" y="2220"/>
                    <a:pt x="3579" y="2190"/>
                  </a:cubicBezTo>
                  <a:cubicBezTo>
                    <a:pt x="3624" y="2175"/>
                    <a:pt x="3594" y="2131"/>
                    <a:pt x="3616" y="2094"/>
                  </a:cubicBezTo>
                  <a:cubicBezTo>
                    <a:pt x="3631" y="2072"/>
                    <a:pt x="3661" y="2064"/>
                    <a:pt x="3653" y="2027"/>
                  </a:cubicBezTo>
                  <a:cubicBezTo>
                    <a:pt x="3668" y="2020"/>
                    <a:pt x="3683" y="2020"/>
                    <a:pt x="3698" y="2027"/>
                  </a:cubicBezTo>
                  <a:cubicBezTo>
                    <a:pt x="3691" y="2064"/>
                    <a:pt x="3750" y="2072"/>
                    <a:pt x="3728" y="2116"/>
                  </a:cubicBezTo>
                  <a:cubicBezTo>
                    <a:pt x="3750" y="2086"/>
                    <a:pt x="3794" y="2094"/>
                    <a:pt x="3824" y="2094"/>
                  </a:cubicBezTo>
                  <a:cubicBezTo>
                    <a:pt x="3831" y="2086"/>
                    <a:pt x="3839" y="2079"/>
                    <a:pt x="3839" y="2079"/>
                  </a:cubicBezTo>
                  <a:cubicBezTo>
                    <a:pt x="3824" y="2064"/>
                    <a:pt x="3824" y="2035"/>
                    <a:pt x="3802" y="2020"/>
                  </a:cubicBezTo>
                  <a:cubicBezTo>
                    <a:pt x="3787" y="2012"/>
                    <a:pt x="3780" y="2012"/>
                    <a:pt x="3780" y="1997"/>
                  </a:cubicBezTo>
                  <a:cubicBezTo>
                    <a:pt x="3839" y="1990"/>
                    <a:pt x="3876" y="1997"/>
                    <a:pt x="3921" y="1945"/>
                  </a:cubicBezTo>
                  <a:cubicBezTo>
                    <a:pt x="3943" y="1923"/>
                    <a:pt x="3943" y="1841"/>
                    <a:pt x="3943" y="1812"/>
                  </a:cubicBezTo>
                  <a:cubicBezTo>
                    <a:pt x="3943" y="1789"/>
                    <a:pt x="3913" y="1797"/>
                    <a:pt x="3928" y="1775"/>
                  </a:cubicBezTo>
                  <a:cubicBezTo>
                    <a:pt x="3936" y="1760"/>
                    <a:pt x="3958" y="1767"/>
                    <a:pt x="3965" y="1752"/>
                  </a:cubicBezTo>
                  <a:cubicBezTo>
                    <a:pt x="4002" y="1708"/>
                    <a:pt x="3936" y="1685"/>
                    <a:pt x="3936" y="1648"/>
                  </a:cubicBezTo>
                  <a:cubicBezTo>
                    <a:pt x="3943" y="1648"/>
                    <a:pt x="3958" y="1633"/>
                    <a:pt x="3965" y="1626"/>
                  </a:cubicBezTo>
                  <a:cubicBezTo>
                    <a:pt x="3980" y="1648"/>
                    <a:pt x="4077" y="1678"/>
                    <a:pt x="4077" y="1715"/>
                  </a:cubicBezTo>
                  <a:cubicBezTo>
                    <a:pt x="4121" y="1723"/>
                    <a:pt x="4166" y="1693"/>
                    <a:pt x="4210" y="1708"/>
                  </a:cubicBezTo>
                  <a:cubicBezTo>
                    <a:pt x="4247" y="1723"/>
                    <a:pt x="4285" y="1723"/>
                    <a:pt x="4322" y="1723"/>
                  </a:cubicBezTo>
                  <a:cubicBezTo>
                    <a:pt x="4322" y="1760"/>
                    <a:pt x="4322" y="1797"/>
                    <a:pt x="4322" y="1827"/>
                  </a:cubicBezTo>
                  <a:cubicBezTo>
                    <a:pt x="4351" y="1834"/>
                    <a:pt x="4388" y="1819"/>
                    <a:pt x="4418" y="1827"/>
                  </a:cubicBezTo>
                  <a:cubicBezTo>
                    <a:pt x="4426" y="1849"/>
                    <a:pt x="4411" y="1856"/>
                    <a:pt x="4396" y="1864"/>
                  </a:cubicBezTo>
                  <a:cubicBezTo>
                    <a:pt x="4374" y="1878"/>
                    <a:pt x="4374" y="1908"/>
                    <a:pt x="4374" y="1930"/>
                  </a:cubicBezTo>
                  <a:cubicBezTo>
                    <a:pt x="4411" y="1938"/>
                    <a:pt x="4455" y="1930"/>
                    <a:pt x="4493" y="1938"/>
                  </a:cubicBezTo>
                  <a:cubicBezTo>
                    <a:pt x="4493" y="1930"/>
                    <a:pt x="4493" y="1930"/>
                    <a:pt x="4500" y="1923"/>
                  </a:cubicBezTo>
                  <a:cubicBezTo>
                    <a:pt x="4537" y="1923"/>
                    <a:pt x="4544" y="1975"/>
                    <a:pt x="4589" y="1968"/>
                  </a:cubicBezTo>
                  <a:cubicBezTo>
                    <a:pt x="4574" y="1953"/>
                    <a:pt x="4559" y="1923"/>
                    <a:pt x="4589" y="1908"/>
                  </a:cubicBezTo>
                  <a:cubicBezTo>
                    <a:pt x="4589" y="1893"/>
                    <a:pt x="4589" y="1871"/>
                    <a:pt x="4589" y="1849"/>
                  </a:cubicBezTo>
                  <a:cubicBezTo>
                    <a:pt x="4596" y="1849"/>
                    <a:pt x="4604" y="1849"/>
                    <a:pt x="4611" y="1849"/>
                  </a:cubicBezTo>
                  <a:cubicBezTo>
                    <a:pt x="4619" y="1856"/>
                    <a:pt x="4619" y="1878"/>
                    <a:pt x="4626" y="1878"/>
                  </a:cubicBezTo>
                  <a:cubicBezTo>
                    <a:pt x="4641" y="1893"/>
                    <a:pt x="4671" y="1886"/>
                    <a:pt x="4693" y="1886"/>
                  </a:cubicBezTo>
                  <a:cubicBezTo>
                    <a:pt x="4693" y="1893"/>
                    <a:pt x="4693" y="1908"/>
                    <a:pt x="4693" y="1916"/>
                  </a:cubicBezTo>
                  <a:cubicBezTo>
                    <a:pt x="4700" y="1916"/>
                    <a:pt x="4715" y="1916"/>
                    <a:pt x="4723" y="1916"/>
                  </a:cubicBezTo>
                  <a:cubicBezTo>
                    <a:pt x="4715" y="1945"/>
                    <a:pt x="4760" y="1997"/>
                    <a:pt x="4782" y="1960"/>
                  </a:cubicBezTo>
                  <a:cubicBezTo>
                    <a:pt x="4790" y="1945"/>
                    <a:pt x="4775" y="1930"/>
                    <a:pt x="4790" y="1916"/>
                  </a:cubicBezTo>
                  <a:cubicBezTo>
                    <a:pt x="4804" y="1908"/>
                    <a:pt x="4819" y="1930"/>
                    <a:pt x="4819" y="1945"/>
                  </a:cubicBezTo>
                  <a:cubicBezTo>
                    <a:pt x="4841" y="1945"/>
                    <a:pt x="4849" y="1923"/>
                    <a:pt x="4849" y="1901"/>
                  </a:cubicBezTo>
                  <a:cubicBezTo>
                    <a:pt x="4886" y="1901"/>
                    <a:pt x="4908" y="1916"/>
                    <a:pt x="4945" y="1908"/>
                  </a:cubicBezTo>
                  <a:cubicBezTo>
                    <a:pt x="4960" y="1901"/>
                    <a:pt x="4968" y="1908"/>
                    <a:pt x="4983" y="1923"/>
                  </a:cubicBezTo>
                  <a:cubicBezTo>
                    <a:pt x="5005" y="1953"/>
                    <a:pt x="5049" y="1997"/>
                    <a:pt x="5094" y="2005"/>
                  </a:cubicBezTo>
                  <a:cubicBezTo>
                    <a:pt x="5094" y="2027"/>
                    <a:pt x="5116" y="2035"/>
                    <a:pt x="5116" y="2057"/>
                  </a:cubicBezTo>
                  <a:cubicBezTo>
                    <a:pt x="5116" y="2086"/>
                    <a:pt x="5109" y="2101"/>
                    <a:pt x="5101" y="2124"/>
                  </a:cubicBezTo>
                  <a:cubicBezTo>
                    <a:pt x="5087" y="2168"/>
                    <a:pt x="5101" y="2220"/>
                    <a:pt x="5072" y="2257"/>
                  </a:cubicBezTo>
                  <a:cubicBezTo>
                    <a:pt x="5035" y="2287"/>
                    <a:pt x="5012" y="2324"/>
                    <a:pt x="5064" y="2346"/>
                  </a:cubicBezTo>
                  <a:cubicBezTo>
                    <a:pt x="5094" y="2361"/>
                    <a:pt x="5109" y="2458"/>
                    <a:pt x="5101" y="2487"/>
                  </a:cubicBezTo>
                  <a:cubicBezTo>
                    <a:pt x="5057" y="2487"/>
                    <a:pt x="5101" y="2532"/>
                    <a:pt x="5116" y="2540"/>
                  </a:cubicBezTo>
                  <a:cubicBezTo>
                    <a:pt x="5153" y="2577"/>
                    <a:pt x="5205" y="2584"/>
                    <a:pt x="5250" y="2599"/>
                  </a:cubicBezTo>
                  <a:cubicBezTo>
                    <a:pt x="5265" y="2599"/>
                    <a:pt x="5272" y="2599"/>
                    <a:pt x="5280" y="2599"/>
                  </a:cubicBezTo>
                  <a:cubicBezTo>
                    <a:pt x="5280" y="2591"/>
                    <a:pt x="5280" y="2591"/>
                    <a:pt x="5280" y="2591"/>
                  </a:cubicBezTo>
                  <a:cubicBezTo>
                    <a:pt x="5280" y="2591"/>
                    <a:pt x="5280" y="2591"/>
                    <a:pt x="5280" y="2599"/>
                  </a:cubicBezTo>
                  <a:lnTo>
                    <a:pt x="5287" y="2599"/>
                  </a:lnTo>
                  <a:cubicBezTo>
                    <a:pt x="5287" y="2577"/>
                    <a:pt x="5287" y="2554"/>
                    <a:pt x="5287" y="2554"/>
                  </a:cubicBezTo>
                  <a:cubicBezTo>
                    <a:pt x="5272" y="2502"/>
                    <a:pt x="5324" y="2517"/>
                    <a:pt x="5361" y="2495"/>
                  </a:cubicBezTo>
                  <a:cubicBezTo>
                    <a:pt x="5421" y="2458"/>
                    <a:pt x="5346" y="2428"/>
                    <a:pt x="5332" y="2406"/>
                  </a:cubicBezTo>
                  <a:cubicBezTo>
                    <a:pt x="5317" y="2383"/>
                    <a:pt x="5302" y="2294"/>
                    <a:pt x="5339" y="2287"/>
                  </a:cubicBezTo>
                  <a:cubicBezTo>
                    <a:pt x="5384" y="2280"/>
                    <a:pt x="5339" y="2213"/>
                    <a:pt x="5384" y="2205"/>
                  </a:cubicBezTo>
                  <a:cubicBezTo>
                    <a:pt x="5384" y="2198"/>
                    <a:pt x="5384" y="2198"/>
                    <a:pt x="5384" y="2190"/>
                  </a:cubicBezTo>
                  <a:cubicBezTo>
                    <a:pt x="5428" y="2198"/>
                    <a:pt x="5502" y="2079"/>
                    <a:pt x="5532" y="2101"/>
                  </a:cubicBezTo>
                  <a:cubicBezTo>
                    <a:pt x="5554" y="2116"/>
                    <a:pt x="5562" y="2153"/>
                    <a:pt x="5591" y="2161"/>
                  </a:cubicBezTo>
                  <a:cubicBezTo>
                    <a:pt x="5614" y="2168"/>
                    <a:pt x="5651" y="2175"/>
                    <a:pt x="5681" y="2168"/>
                  </a:cubicBezTo>
                  <a:cubicBezTo>
                    <a:pt x="5688" y="2153"/>
                    <a:pt x="5703" y="2153"/>
                    <a:pt x="5718" y="2146"/>
                  </a:cubicBezTo>
                  <a:cubicBezTo>
                    <a:pt x="5725" y="2131"/>
                    <a:pt x="5725" y="2138"/>
                    <a:pt x="5733" y="2131"/>
                  </a:cubicBezTo>
                  <a:cubicBezTo>
                    <a:pt x="5733" y="2109"/>
                    <a:pt x="5747" y="2101"/>
                    <a:pt x="5762" y="2086"/>
                  </a:cubicBezTo>
                  <a:cubicBezTo>
                    <a:pt x="5755" y="2086"/>
                    <a:pt x="5747" y="2079"/>
                    <a:pt x="5740" y="2079"/>
                  </a:cubicBezTo>
                  <a:cubicBezTo>
                    <a:pt x="5733" y="2049"/>
                    <a:pt x="5777" y="2035"/>
                    <a:pt x="5770" y="2005"/>
                  </a:cubicBezTo>
                  <a:cubicBezTo>
                    <a:pt x="5755" y="1968"/>
                    <a:pt x="5695" y="1968"/>
                    <a:pt x="5658" y="1968"/>
                  </a:cubicBezTo>
                  <a:cubicBezTo>
                    <a:pt x="5658" y="1953"/>
                    <a:pt x="5651" y="1945"/>
                    <a:pt x="5651" y="1930"/>
                  </a:cubicBezTo>
                  <a:cubicBezTo>
                    <a:pt x="5599" y="1930"/>
                    <a:pt x="5599" y="1908"/>
                    <a:pt x="5599" y="1849"/>
                  </a:cubicBezTo>
                  <a:cubicBezTo>
                    <a:pt x="5562" y="1841"/>
                    <a:pt x="5569" y="1797"/>
                    <a:pt x="5540" y="1775"/>
                  </a:cubicBezTo>
                  <a:cubicBezTo>
                    <a:pt x="5502" y="1752"/>
                    <a:pt x="5480" y="1789"/>
                    <a:pt x="5450" y="1804"/>
                  </a:cubicBezTo>
                  <a:cubicBezTo>
                    <a:pt x="5428" y="1775"/>
                    <a:pt x="5458" y="1775"/>
                    <a:pt x="5473" y="1745"/>
                  </a:cubicBezTo>
                  <a:cubicBezTo>
                    <a:pt x="5480" y="1723"/>
                    <a:pt x="5450" y="1708"/>
                    <a:pt x="5458" y="1685"/>
                  </a:cubicBezTo>
                  <a:cubicBezTo>
                    <a:pt x="5517" y="1678"/>
                    <a:pt x="5525" y="1678"/>
                    <a:pt x="5525" y="1611"/>
                  </a:cubicBezTo>
                  <a:cubicBezTo>
                    <a:pt x="5532" y="1559"/>
                    <a:pt x="5510" y="1552"/>
                    <a:pt x="5465" y="1530"/>
                  </a:cubicBezTo>
                  <a:cubicBezTo>
                    <a:pt x="5458" y="1537"/>
                    <a:pt x="5443" y="1544"/>
                    <a:pt x="5435" y="1544"/>
                  </a:cubicBezTo>
                  <a:cubicBezTo>
                    <a:pt x="5428" y="1522"/>
                    <a:pt x="5428" y="1500"/>
                    <a:pt x="5435" y="1485"/>
                  </a:cubicBezTo>
                  <a:cubicBezTo>
                    <a:pt x="5443" y="1463"/>
                    <a:pt x="5465" y="1455"/>
                    <a:pt x="5458" y="1433"/>
                  </a:cubicBezTo>
                  <a:cubicBezTo>
                    <a:pt x="5465" y="1463"/>
                    <a:pt x="5554" y="1411"/>
                    <a:pt x="5562" y="1396"/>
                  </a:cubicBezTo>
                  <a:cubicBezTo>
                    <a:pt x="5584" y="1359"/>
                    <a:pt x="5577" y="1329"/>
                    <a:pt x="5577" y="1299"/>
                  </a:cubicBezTo>
                  <a:cubicBezTo>
                    <a:pt x="5577" y="1270"/>
                    <a:pt x="5584" y="1240"/>
                    <a:pt x="5584" y="1203"/>
                  </a:cubicBezTo>
                  <a:cubicBezTo>
                    <a:pt x="5554" y="1203"/>
                    <a:pt x="5532" y="1225"/>
                    <a:pt x="5510" y="1218"/>
                  </a:cubicBezTo>
                  <a:cubicBezTo>
                    <a:pt x="5510" y="1143"/>
                    <a:pt x="5606" y="1069"/>
                    <a:pt x="5554" y="987"/>
                  </a:cubicBezTo>
                  <a:cubicBezTo>
                    <a:pt x="5532" y="958"/>
                    <a:pt x="5495" y="973"/>
                    <a:pt x="5480" y="936"/>
                  </a:cubicBezTo>
                  <a:cubicBezTo>
                    <a:pt x="5465" y="913"/>
                    <a:pt x="5480" y="883"/>
                    <a:pt x="5473" y="854"/>
                  </a:cubicBezTo>
                  <a:cubicBezTo>
                    <a:pt x="5473" y="831"/>
                    <a:pt x="5465" y="817"/>
                    <a:pt x="5465" y="794"/>
                  </a:cubicBezTo>
                  <a:cubicBezTo>
                    <a:pt x="5488" y="787"/>
                    <a:pt x="5510" y="794"/>
                    <a:pt x="5502" y="824"/>
                  </a:cubicBezTo>
                  <a:cubicBezTo>
                    <a:pt x="5532" y="824"/>
                    <a:pt x="5547" y="787"/>
                    <a:pt x="5569" y="787"/>
                  </a:cubicBezTo>
                  <a:cubicBezTo>
                    <a:pt x="5599" y="779"/>
                    <a:pt x="5621" y="772"/>
                    <a:pt x="5629" y="750"/>
                  </a:cubicBezTo>
                  <a:cubicBezTo>
                    <a:pt x="5643" y="713"/>
                    <a:pt x="5629" y="698"/>
                    <a:pt x="5614" y="690"/>
                  </a:cubicBezTo>
                  <a:cubicBezTo>
                    <a:pt x="5599" y="705"/>
                    <a:pt x="5584" y="713"/>
                    <a:pt x="5554" y="713"/>
                  </a:cubicBezTo>
                  <a:cubicBezTo>
                    <a:pt x="5584" y="713"/>
                    <a:pt x="5599" y="705"/>
                    <a:pt x="5614" y="690"/>
                  </a:cubicBezTo>
                  <a:cubicBezTo>
                    <a:pt x="5599" y="676"/>
                    <a:pt x="5569" y="676"/>
                    <a:pt x="5547" y="668"/>
                  </a:cubicBezTo>
                  <a:cubicBezTo>
                    <a:pt x="5480" y="661"/>
                    <a:pt x="5435" y="609"/>
                    <a:pt x="5413" y="549"/>
                  </a:cubicBezTo>
                  <a:cubicBezTo>
                    <a:pt x="5398" y="520"/>
                    <a:pt x="5361" y="520"/>
                    <a:pt x="5354" y="497"/>
                  </a:cubicBezTo>
                  <a:cubicBezTo>
                    <a:pt x="5324" y="497"/>
                    <a:pt x="5317" y="497"/>
                    <a:pt x="5294" y="475"/>
                  </a:cubicBezTo>
                  <a:cubicBezTo>
                    <a:pt x="5287" y="468"/>
                    <a:pt x="5265" y="482"/>
                    <a:pt x="5257" y="490"/>
                  </a:cubicBezTo>
                  <a:cubicBezTo>
                    <a:pt x="5228" y="520"/>
                    <a:pt x="5213" y="527"/>
                    <a:pt x="5168" y="527"/>
                  </a:cubicBezTo>
                  <a:cubicBezTo>
                    <a:pt x="5124" y="534"/>
                    <a:pt x="5079" y="534"/>
                    <a:pt x="5042" y="520"/>
                  </a:cubicBezTo>
                  <a:cubicBezTo>
                    <a:pt x="4990" y="490"/>
                    <a:pt x="4960" y="482"/>
                    <a:pt x="4901" y="490"/>
                  </a:cubicBezTo>
                  <a:cubicBezTo>
                    <a:pt x="4886" y="490"/>
                    <a:pt x="4797" y="520"/>
                    <a:pt x="4797" y="482"/>
                  </a:cubicBezTo>
                  <a:cubicBezTo>
                    <a:pt x="4797" y="438"/>
                    <a:pt x="4760" y="431"/>
                    <a:pt x="4723" y="431"/>
                  </a:cubicBezTo>
                  <a:cubicBezTo>
                    <a:pt x="4671" y="431"/>
                    <a:pt x="4678" y="393"/>
                    <a:pt x="4648" y="371"/>
                  </a:cubicBezTo>
                  <a:cubicBezTo>
                    <a:pt x="4611" y="341"/>
                    <a:pt x="4604" y="408"/>
                    <a:pt x="4596" y="431"/>
                  </a:cubicBezTo>
                  <a:cubicBezTo>
                    <a:pt x="4582" y="431"/>
                    <a:pt x="4567" y="431"/>
                    <a:pt x="4552" y="431"/>
                  </a:cubicBezTo>
                  <a:cubicBezTo>
                    <a:pt x="4552" y="445"/>
                    <a:pt x="4552" y="453"/>
                    <a:pt x="4552" y="460"/>
                  </a:cubicBezTo>
                  <a:cubicBezTo>
                    <a:pt x="4507" y="460"/>
                    <a:pt x="4463" y="431"/>
                    <a:pt x="4418" y="438"/>
                  </a:cubicBezTo>
                  <a:cubicBezTo>
                    <a:pt x="4418" y="468"/>
                    <a:pt x="4418" y="490"/>
                    <a:pt x="4418" y="520"/>
                  </a:cubicBezTo>
                  <a:cubicBezTo>
                    <a:pt x="4359" y="520"/>
                    <a:pt x="4292" y="557"/>
                    <a:pt x="4233" y="527"/>
                  </a:cubicBezTo>
                  <a:cubicBezTo>
                    <a:pt x="4196" y="512"/>
                    <a:pt x="4166" y="460"/>
                    <a:pt x="4121" y="468"/>
                  </a:cubicBezTo>
                  <a:cubicBezTo>
                    <a:pt x="4114" y="490"/>
                    <a:pt x="4077" y="520"/>
                    <a:pt x="4062" y="482"/>
                  </a:cubicBezTo>
                  <a:cubicBezTo>
                    <a:pt x="4054" y="460"/>
                    <a:pt x="4062" y="438"/>
                    <a:pt x="4062" y="408"/>
                  </a:cubicBezTo>
                  <a:cubicBezTo>
                    <a:pt x="4032" y="401"/>
                    <a:pt x="4039" y="438"/>
                    <a:pt x="4017" y="453"/>
                  </a:cubicBezTo>
                  <a:cubicBezTo>
                    <a:pt x="3995" y="460"/>
                    <a:pt x="3973" y="445"/>
                    <a:pt x="3950" y="438"/>
                  </a:cubicBezTo>
                  <a:cubicBezTo>
                    <a:pt x="3898" y="408"/>
                    <a:pt x="3854" y="460"/>
                    <a:pt x="3846" y="505"/>
                  </a:cubicBezTo>
                  <a:cubicBezTo>
                    <a:pt x="3750" y="505"/>
                    <a:pt x="3668" y="564"/>
                    <a:pt x="3557" y="542"/>
                  </a:cubicBezTo>
                  <a:cubicBezTo>
                    <a:pt x="3520" y="534"/>
                    <a:pt x="3512" y="549"/>
                    <a:pt x="3482" y="512"/>
                  </a:cubicBezTo>
                  <a:cubicBezTo>
                    <a:pt x="3468" y="475"/>
                    <a:pt x="3438" y="534"/>
                    <a:pt x="3438" y="549"/>
                  </a:cubicBezTo>
                  <a:cubicBezTo>
                    <a:pt x="3401" y="542"/>
                    <a:pt x="3394" y="460"/>
                    <a:pt x="3379" y="431"/>
                  </a:cubicBezTo>
                  <a:cubicBezTo>
                    <a:pt x="3408" y="431"/>
                    <a:pt x="3453" y="445"/>
                    <a:pt x="3475" y="431"/>
                  </a:cubicBezTo>
                  <a:cubicBezTo>
                    <a:pt x="3475" y="438"/>
                    <a:pt x="3482" y="453"/>
                    <a:pt x="3482" y="460"/>
                  </a:cubicBezTo>
                  <a:cubicBezTo>
                    <a:pt x="3490" y="445"/>
                    <a:pt x="3505" y="438"/>
                    <a:pt x="3520" y="438"/>
                  </a:cubicBezTo>
                  <a:cubicBezTo>
                    <a:pt x="3475" y="386"/>
                    <a:pt x="3468" y="282"/>
                    <a:pt x="3401" y="267"/>
                  </a:cubicBezTo>
                  <a:cubicBezTo>
                    <a:pt x="3326" y="252"/>
                    <a:pt x="3297" y="282"/>
                    <a:pt x="3260" y="334"/>
                  </a:cubicBezTo>
                  <a:cubicBezTo>
                    <a:pt x="3237" y="334"/>
                    <a:pt x="3208" y="326"/>
                    <a:pt x="3193" y="341"/>
                  </a:cubicBezTo>
                  <a:cubicBezTo>
                    <a:pt x="3193" y="304"/>
                    <a:pt x="3126" y="312"/>
                    <a:pt x="3104" y="319"/>
                  </a:cubicBezTo>
                  <a:cubicBezTo>
                    <a:pt x="3059" y="326"/>
                    <a:pt x="3029" y="356"/>
                    <a:pt x="2978" y="356"/>
                  </a:cubicBezTo>
                  <a:cubicBezTo>
                    <a:pt x="2978" y="386"/>
                    <a:pt x="2970" y="401"/>
                    <a:pt x="2933" y="408"/>
                  </a:cubicBezTo>
                  <a:cubicBezTo>
                    <a:pt x="2940" y="431"/>
                    <a:pt x="2940" y="468"/>
                    <a:pt x="2911" y="482"/>
                  </a:cubicBezTo>
                  <a:cubicBezTo>
                    <a:pt x="2896" y="490"/>
                    <a:pt x="2881" y="490"/>
                    <a:pt x="2881" y="512"/>
                  </a:cubicBezTo>
                  <a:cubicBezTo>
                    <a:pt x="2844" y="512"/>
                    <a:pt x="2822" y="549"/>
                    <a:pt x="2807" y="571"/>
                  </a:cubicBezTo>
                  <a:cubicBezTo>
                    <a:pt x="2836" y="586"/>
                    <a:pt x="2851" y="594"/>
                    <a:pt x="2844" y="631"/>
                  </a:cubicBezTo>
                  <a:cubicBezTo>
                    <a:pt x="2822" y="624"/>
                    <a:pt x="2807" y="653"/>
                    <a:pt x="2784" y="661"/>
                  </a:cubicBezTo>
                  <a:cubicBezTo>
                    <a:pt x="2762" y="668"/>
                    <a:pt x="2732" y="653"/>
                    <a:pt x="2710" y="653"/>
                  </a:cubicBezTo>
                  <a:cubicBezTo>
                    <a:pt x="2703" y="676"/>
                    <a:pt x="2718" y="713"/>
                    <a:pt x="2688" y="713"/>
                  </a:cubicBezTo>
                  <a:cubicBezTo>
                    <a:pt x="2666" y="720"/>
                    <a:pt x="2643" y="713"/>
                    <a:pt x="2621" y="713"/>
                  </a:cubicBezTo>
                  <a:cubicBezTo>
                    <a:pt x="2591" y="713"/>
                    <a:pt x="2502" y="728"/>
                    <a:pt x="2502" y="683"/>
                  </a:cubicBezTo>
                  <a:cubicBezTo>
                    <a:pt x="2502" y="683"/>
                    <a:pt x="2502" y="683"/>
                    <a:pt x="2510" y="683"/>
                  </a:cubicBezTo>
                  <a:cubicBezTo>
                    <a:pt x="2524" y="646"/>
                    <a:pt x="2517" y="534"/>
                    <a:pt x="2480" y="520"/>
                  </a:cubicBezTo>
                  <a:cubicBezTo>
                    <a:pt x="2458" y="512"/>
                    <a:pt x="2421" y="512"/>
                    <a:pt x="2413" y="497"/>
                  </a:cubicBezTo>
                  <a:cubicBezTo>
                    <a:pt x="2391" y="460"/>
                    <a:pt x="2369" y="468"/>
                    <a:pt x="2332" y="468"/>
                  </a:cubicBezTo>
                  <a:cubicBezTo>
                    <a:pt x="2257" y="460"/>
                    <a:pt x="2168" y="497"/>
                    <a:pt x="2101" y="468"/>
                  </a:cubicBezTo>
                  <a:cubicBezTo>
                    <a:pt x="2064" y="445"/>
                    <a:pt x="2042" y="453"/>
                    <a:pt x="2005" y="460"/>
                  </a:cubicBezTo>
                  <a:cubicBezTo>
                    <a:pt x="1975" y="468"/>
                    <a:pt x="1953" y="445"/>
                    <a:pt x="1916" y="445"/>
                  </a:cubicBezTo>
                  <a:cubicBezTo>
                    <a:pt x="1849" y="453"/>
                    <a:pt x="1834" y="416"/>
                    <a:pt x="1804" y="356"/>
                  </a:cubicBezTo>
                  <a:cubicBezTo>
                    <a:pt x="1775" y="289"/>
                    <a:pt x="1745" y="267"/>
                    <a:pt x="1670" y="260"/>
                  </a:cubicBezTo>
                  <a:cubicBezTo>
                    <a:pt x="1611" y="252"/>
                    <a:pt x="1522" y="304"/>
                    <a:pt x="1470" y="252"/>
                  </a:cubicBezTo>
                  <a:cubicBezTo>
                    <a:pt x="1418" y="200"/>
                    <a:pt x="1425" y="134"/>
                    <a:pt x="1418" y="67"/>
                  </a:cubicBezTo>
                  <a:cubicBezTo>
                    <a:pt x="1418" y="74"/>
                    <a:pt x="1344" y="0"/>
                    <a:pt x="1336" y="0"/>
                  </a:cubicBezTo>
                  <a:cubicBezTo>
                    <a:pt x="1285" y="0"/>
                    <a:pt x="1299" y="81"/>
                    <a:pt x="1225" y="59"/>
                  </a:cubicBezTo>
                  <a:cubicBezTo>
                    <a:pt x="1203" y="52"/>
                    <a:pt x="1180" y="37"/>
                    <a:pt x="1158" y="29"/>
                  </a:cubicBezTo>
                  <a:cubicBezTo>
                    <a:pt x="1158" y="37"/>
                    <a:pt x="1166" y="37"/>
                    <a:pt x="1166" y="37"/>
                  </a:cubicBezTo>
                  <a:cubicBezTo>
                    <a:pt x="1166" y="37"/>
                    <a:pt x="1158" y="37"/>
                    <a:pt x="1158" y="29"/>
                  </a:cubicBezTo>
                  <a:lnTo>
                    <a:pt x="1151" y="29"/>
                  </a:lnTo>
                  <a:cubicBezTo>
                    <a:pt x="1128" y="37"/>
                    <a:pt x="1114" y="52"/>
                    <a:pt x="1099" y="52"/>
                  </a:cubicBezTo>
                  <a:cubicBezTo>
                    <a:pt x="1084" y="52"/>
                    <a:pt x="1069" y="59"/>
                    <a:pt x="1054" y="59"/>
                  </a:cubicBezTo>
                  <a:cubicBezTo>
                    <a:pt x="1017" y="67"/>
                    <a:pt x="1017" y="104"/>
                    <a:pt x="995" y="111"/>
                  </a:cubicBezTo>
                  <a:cubicBezTo>
                    <a:pt x="972" y="119"/>
                    <a:pt x="950" y="111"/>
                    <a:pt x="928" y="111"/>
                  </a:cubicBezTo>
                  <a:cubicBezTo>
                    <a:pt x="913" y="141"/>
                    <a:pt x="943" y="141"/>
                    <a:pt x="965" y="148"/>
                  </a:cubicBezTo>
                  <a:cubicBezTo>
                    <a:pt x="965" y="171"/>
                    <a:pt x="965" y="185"/>
                    <a:pt x="965" y="208"/>
                  </a:cubicBezTo>
                  <a:cubicBezTo>
                    <a:pt x="950" y="208"/>
                    <a:pt x="928" y="245"/>
                    <a:pt x="928" y="260"/>
                  </a:cubicBezTo>
                  <a:cubicBezTo>
                    <a:pt x="987" y="260"/>
                    <a:pt x="950" y="401"/>
                    <a:pt x="1047" y="319"/>
                  </a:cubicBezTo>
                  <a:cubicBezTo>
                    <a:pt x="1106" y="260"/>
                    <a:pt x="1225" y="319"/>
                    <a:pt x="1270" y="364"/>
                  </a:cubicBezTo>
                  <a:cubicBezTo>
                    <a:pt x="1247" y="356"/>
                    <a:pt x="1225" y="379"/>
                    <a:pt x="1203" y="379"/>
                  </a:cubicBezTo>
                  <a:cubicBezTo>
                    <a:pt x="1173" y="379"/>
                    <a:pt x="1151" y="364"/>
                    <a:pt x="1121" y="371"/>
                  </a:cubicBezTo>
                  <a:cubicBezTo>
                    <a:pt x="1114" y="379"/>
                    <a:pt x="1106" y="393"/>
                    <a:pt x="1099" y="401"/>
                  </a:cubicBezTo>
                  <a:cubicBezTo>
                    <a:pt x="1077" y="416"/>
                    <a:pt x="1054" y="416"/>
                    <a:pt x="1032" y="416"/>
                  </a:cubicBezTo>
                  <a:cubicBezTo>
                    <a:pt x="1032" y="423"/>
                    <a:pt x="1025" y="438"/>
                    <a:pt x="1025" y="453"/>
                  </a:cubicBezTo>
                  <a:cubicBezTo>
                    <a:pt x="995" y="460"/>
                    <a:pt x="935" y="445"/>
                    <a:pt x="913" y="482"/>
                  </a:cubicBezTo>
                  <a:cubicBezTo>
                    <a:pt x="898" y="505"/>
                    <a:pt x="913" y="542"/>
                    <a:pt x="883" y="549"/>
                  </a:cubicBezTo>
                  <a:cubicBezTo>
                    <a:pt x="861" y="557"/>
                    <a:pt x="846" y="571"/>
                    <a:pt x="824" y="571"/>
                  </a:cubicBezTo>
                  <a:cubicBezTo>
                    <a:pt x="794" y="586"/>
                    <a:pt x="765" y="571"/>
                    <a:pt x="727" y="571"/>
                  </a:cubicBezTo>
                  <a:cubicBezTo>
                    <a:pt x="727" y="571"/>
                    <a:pt x="735" y="594"/>
                    <a:pt x="735" y="601"/>
                  </a:cubicBezTo>
                  <a:cubicBezTo>
                    <a:pt x="742" y="609"/>
                    <a:pt x="772" y="609"/>
                    <a:pt x="780" y="609"/>
                  </a:cubicBezTo>
                  <a:cubicBezTo>
                    <a:pt x="831" y="609"/>
                    <a:pt x="831" y="631"/>
                    <a:pt x="869" y="661"/>
                  </a:cubicBezTo>
                  <a:cubicBezTo>
                    <a:pt x="935" y="720"/>
                    <a:pt x="950" y="779"/>
                    <a:pt x="943" y="869"/>
                  </a:cubicBezTo>
                  <a:cubicBezTo>
                    <a:pt x="928" y="869"/>
                    <a:pt x="854" y="869"/>
                    <a:pt x="854" y="883"/>
                  </a:cubicBezTo>
                  <a:cubicBezTo>
                    <a:pt x="846" y="898"/>
                    <a:pt x="869" y="913"/>
                    <a:pt x="869" y="928"/>
                  </a:cubicBezTo>
                  <a:cubicBezTo>
                    <a:pt x="869" y="987"/>
                    <a:pt x="780" y="943"/>
                    <a:pt x="765" y="995"/>
                  </a:cubicBezTo>
                  <a:cubicBezTo>
                    <a:pt x="750" y="973"/>
                    <a:pt x="742" y="958"/>
                    <a:pt x="713" y="965"/>
                  </a:cubicBezTo>
                  <a:cubicBezTo>
                    <a:pt x="713" y="943"/>
                    <a:pt x="713" y="928"/>
                    <a:pt x="713" y="913"/>
                  </a:cubicBezTo>
                  <a:cubicBezTo>
                    <a:pt x="683" y="906"/>
                    <a:pt x="653" y="913"/>
                    <a:pt x="631" y="891"/>
                  </a:cubicBezTo>
                  <a:cubicBezTo>
                    <a:pt x="609" y="869"/>
                    <a:pt x="616" y="846"/>
                    <a:pt x="579" y="854"/>
                  </a:cubicBezTo>
                  <a:cubicBezTo>
                    <a:pt x="579" y="869"/>
                    <a:pt x="564" y="883"/>
                    <a:pt x="557" y="906"/>
                  </a:cubicBezTo>
                  <a:cubicBezTo>
                    <a:pt x="623" y="913"/>
                    <a:pt x="579" y="1017"/>
                    <a:pt x="564" y="1047"/>
                  </a:cubicBezTo>
                  <a:cubicBezTo>
                    <a:pt x="557" y="1076"/>
                    <a:pt x="579" y="1121"/>
                    <a:pt x="549" y="1136"/>
                  </a:cubicBezTo>
                  <a:cubicBezTo>
                    <a:pt x="520" y="1151"/>
                    <a:pt x="527" y="1210"/>
                    <a:pt x="527" y="1240"/>
                  </a:cubicBezTo>
                  <a:cubicBezTo>
                    <a:pt x="505" y="1240"/>
                    <a:pt x="490" y="1240"/>
                    <a:pt x="475" y="1240"/>
                  </a:cubicBezTo>
                  <a:cubicBezTo>
                    <a:pt x="468" y="1240"/>
                    <a:pt x="460" y="1262"/>
                    <a:pt x="453" y="1262"/>
                  </a:cubicBezTo>
                  <a:cubicBezTo>
                    <a:pt x="430" y="1270"/>
                    <a:pt x="408" y="1255"/>
                    <a:pt x="386" y="1262"/>
                  </a:cubicBezTo>
                  <a:cubicBezTo>
                    <a:pt x="386" y="1284"/>
                    <a:pt x="386" y="1307"/>
                    <a:pt x="386" y="1322"/>
                  </a:cubicBezTo>
                  <a:cubicBezTo>
                    <a:pt x="230" y="1329"/>
                    <a:pt x="215" y="1463"/>
                    <a:pt x="170" y="1247"/>
                  </a:cubicBezTo>
                  <a:cubicBezTo>
                    <a:pt x="163" y="1218"/>
                    <a:pt x="163" y="1121"/>
                    <a:pt x="178" y="1069"/>
                  </a:cubicBezTo>
                  <a:cubicBezTo>
                    <a:pt x="178" y="1069"/>
                    <a:pt x="170" y="1069"/>
                    <a:pt x="163" y="1069"/>
                  </a:cubicBezTo>
                  <a:cubicBezTo>
                    <a:pt x="163" y="1076"/>
                    <a:pt x="163" y="1084"/>
                    <a:pt x="156" y="1091"/>
                  </a:cubicBezTo>
                  <a:cubicBezTo>
                    <a:pt x="141" y="1114"/>
                    <a:pt x="96" y="1099"/>
                    <a:pt x="89" y="1121"/>
                  </a:cubicBezTo>
                  <a:cubicBezTo>
                    <a:pt x="81" y="1136"/>
                    <a:pt x="111" y="1158"/>
                    <a:pt x="104" y="1181"/>
                  </a:cubicBezTo>
                  <a:cubicBezTo>
                    <a:pt x="96" y="1218"/>
                    <a:pt x="74" y="1195"/>
                    <a:pt x="59" y="1225"/>
                  </a:cubicBezTo>
                  <a:cubicBezTo>
                    <a:pt x="37" y="1270"/>
                    <a:pt x="104" y="1299"/>
                    <a:pt x="96" y="1344"/>
                  </a:cubicBezTo>
                  <a:cubicBezTo>
                    <a:pt x="89" y="1329"/>
                    <a:pt x="74" y="1329"/>
                    <a:pt x="74" y="1307"/>
                  </a:cubicBezTo>
                  <a:cubicBezTo>
                    <a:pt x="59" y="1307"/>
                    <a:pt x="44" y="1307"/>
                    <a:pt x="37" y="1307"/>
                  </a:cubicBezTo>
                  <a:cubicBezTo>
                    <a:pt x="22" y="1329"/>
                    <a:pt x="29" y="1336"/>
                    <a:pt x="37" y="1359"/>
                  </a:cubicBezTo>
                  <a:cubicBezTo>
                    <a:pt x="44" y="1359"/>
                    <a:pt x="74" y="1396"/>
                    <a:pt x="67" y="1396"/>
                  </a:cubicBezTo>
                  <a:cubicBezTo>
                    <a:pt x="59" y="1403"/>
                    <a:pt x="44" y="1403"/>
                    <a:pt x="37" y="1403"/>
                  </a:cubicBezTo>
                  <a:cubicBezTo>
                    <a:pt x="37" y="1440"/>
                    <a:pt x="15" y="1470"/>
                    <a:pt x="22" y="1507"/>
                  </a:cubicBezTo>
                  <a:cubicBezTo>
                    <a:pt x="74" y="1500"/>
                    <a:pt x="0" y="1641"/>
                    <a:pt x="22" y="1641"/>
                  </a:cubicBezTo>
                  <a:cubicBezTo>
                    <a:pt x="37" y="1641"/>
                    <a:pt x="52" y="1641"/>
                    <a:pt x="67" y="1641"/>
                  </a:cubicBezTo>
                  <a:cubicBezTo>
                    <a:pt x="67" y="1626"/>
                    <a:pt x="59" y="1589"/>
                    <a:pt x="81" y="1589"/>
                  </a:cubicBezTo>
                  <a:cubicBezTo>
                    <a:pt x="89" y="1589"/>
                    <a:pt x="111" y="1626"/>
                    <a:pt x="126" y="1633"/>
                  </a:cubicBezTo>
                  <a:cubicBezTo>
                    <a:pt x="104" y="1656"/>
                    <a:pt x="52" y="1648"/>
                    <a:pt x="44" y="1685"/>
                  </a:cubicBezTo>
                  <a:cubicBezTo>
                    <a:pt x="37" y="1708"/>
                    <a:pt x="52" y="1708"/>
                    <a:pt x="59" y="1723"/>
                  </a:cubicBezTo>
                  <a:cubicBezTo>
                    <a:pt x="59" y="1745"/>
                    <a:pt x="59" y="1767"/>
                    <a:pt x="59" y="1782"/>
                  </a:cubicBezTo>
                  <a:cubicBezTo>
                    <a:pt x="89" y="1789"/>
                    <a:pt x="118" y="1782"/>
                    <a:pt x="148" y="1789"/>
                  </a:cubicBezTo>
                  <a:cubicBezTo>
                    <a:pt x="118" y="1804"/>
                    <a:pt x="59" y="1782"/>
                    <a:pt x="44" y="1819"/>
                  </a:cubicBezTo>
                  <a:cubicBezTo>
                    <a:pt x="44" y="1834"/>
                    <a:pt x="52" y="1908"/>
                    <a:pt x="67" y="1916"/>
                  </a:cubicBezTo>
                  <a:cubicBezTo>
                    <a:pt x="67" y="1930"/>
                    <a:pt x="67" y="1945"/>
                    <a:pt x="67" y="1960"/>
                  </a:cubicBezTo>
                  <a:cubicBezTo>
                    <a:pt x="37" y="1968"/>
                    <a:pt x="67" y="1990"/>
                    <a:pt x="59" y="2005"/>
                  </a:cubicBezTo>
                  <a:cubicBezTo>
                    <a:pt x="37" y="2012"/>
                    <a:pt x="37" y="2079"/>
                    <a:pt x="67" y="2072"/>
                  </a:cubicBezTo>
                  <a:cubicBezTo>
                    <a:pt x="81" y="2049"/>
                    <a:pt x="96" y="2027"/>
                    <a:pt x="104" y="1997"/>
                  </a:cubicBezTo>
                  <a:cubicBezTo>
                    <a:pt x="118" y="1997"/>
                    <a:pt x="141" y="1997"/>
                    <a:pt x="163" y="1997"/>
                  </a:cubicBezTo>
                  <a:cubicBezTo>
                    <a:pt x="170" y="1975"/>
                    <a:pt x="156" y="1908"/>
                    <a:pt x="185" y="1916"/>
                  </a:cubicBezTo>
                  <a:cubicBezTo>
                    <a:pt x="185" y="1938"/>
                    <a:pt x="193" y="1945"/>
                    <a:pt x="200" y="1968"/>
                  </a:cubicBezTo>
                  <a:cubicBezTo>
                    <a:pt x="200" y="1983"/>
                    <a:pt x="200" y="2005"/>
                    <a:pt x="193" y="2020"/>
                  </a:cubicBezTo>
                  <a:cubicBezTo>
                    <a:pt x="178" y="2020"/>
                    <a:pt x="156" y="2012"/>
                    <a:pt x="148" y="2020"/>
                  </a:cubicBezTo>
                  <a:cubicBezTo>
                    <a:pt x="126" y="2027"/>
                    <a:pt x="141" y="2035"/>
                    <a:pt x="126" y="2042"/>
                  </a:cubicBezTo>
                  <a:cubicBezTo>
                    <a:pt x="118" y="2057"/>
                    <a:pt x="74" y="2094"/>
                    <a:pt x="111" y="2109"/>
                  </a:cubicBezTo>
                  <a:cubicBezTo>
                    <a:pt x="111" y="2116"/>
                    <a:pt x="118" y="2124"/>
                    <a:pt x="111" y="2131"/>
                  </a:cubicBezTo>
                  <a:cubicBezTo>
                    <a:pt x="133" y="2138"/>
                    <a:pt x="148" y="2131"/>
                    <a:pt x="163" y="2131"/>
                  </a:cubicBezTo>
                  <a:cubicBezTo>
                    <a:pt x="170" y="2138"/>
                    <a:pt x="178" y="2153"/>
                    <a:pt x="185" y="2161"/>
                  </a:cubicBezTo>
                  <a:cubicBezTo>
                    <a:pt x="170" y="2175"/>
                    <a:pt x="133" y="2168"/>
                    <a:pt x="111" y="2161"/>
                  </a:cubicBezTo>
                  <a:lnTo>
                    <a:pt x="111" y="2153"/>
                  </a:lnTo>
                  <a:cubicBezTo>
                    <a:pt x="44" y="2138"/>
                    <a:pt x="44" y="2228"/>
                    <a:pt x="59" y="2265"/>
                  </a:cubicBezTo>
                  <a:cubicBezTo>
                    <a:pt x="67" y="2272"/>
                    <a:pt x="81" y="2280"/>
                    <a:pt x="81" y="2287"/>
                  </a:cubicBezTo>
                  <a:cubicBezTo>
                    <a:pt x="89" y="2302"/>
                    <a:pt x="89" y="2309"/>
                    <a:pt x="89" y="2324"/>
                  </a:cubicBezTo>
                  <a:cubicBezTo>
                    <a:pt x="96" y="2346"/>
                    <a:pt x="111" y="2369"/>
                    <a:pt x="126" y="2383"/>
                  </a:cubicBezTo>
                  <a:cubicBezTo>
                    <a:pt x="118" y="2383"/>
                    <a:pt x="111" y="2383"/>
                    <a:pt x="104" y="2383"/>
                  </a:cubicBezTo>
                  <a:cubicBezTo>
                    <a:pt x="104" y="2376"/>
                    <a:pt x="104" y="2376"/>
                    <a:pt x="104" y="2369"/>
                  </a:cubicBezTo>
                  <a:cubicBezTo>
                    <a:pt x="96" y="2369"/>
                    <a:pt x="89" y="2369"/>
                    <a:pt x="89" y="2369"/>
                  </a:cubicBezTo>
                  <a:cubicBezTo>
                    <a:pt x="74" y="2406"/>
                    <a:pt x="74" y="2450"/>
                    <a:pt x="81" y="2480"/>
                  </a:cubicBezTo>
                  <a:cubicBezTo>
                    <a:pt x="89" y="2487"/>
                    <a:pt x="96" y="2495"/>
                    <a:pt x="111" y="2495"/>
                  </a:cubicBezTo>
                  <a:cubicBezTo>
                    <a:pt x="111" y="2517"/>
                    <a:pt x="111" y="2540"/>
                    <a:pt x="96" y="2547"/>
                  </a:cubicBezTo>
                  <a:cubicBezTo>
                    <a:pt x="111" y="2554"/>
                    <a:pt x="126" y="2554"/>
                    <a:pt x="141" y="2554"/>
                  </a:cubicBezTo>
                  <a:cubicBezTo>
                    <a:pt x="141" y="2540"/>
                    <a:pt x="156" y="2525"/>
                    <a:pt x="170" y="2532"/>
                  </a:cubicBezTo>
                  <a:cubicBezTo>
                    <a:pt x="163" y="2554"/>
                    <a:pt x="170" y="2577"/>
                    <a:pt x="163" y="2591"/>
                  </a:cubicBezTo>
                  <a:cubicBezTo>
                    <a:pt x="163" y="2554"/>
                    <a:pt x="111" y="2562"/>
                    <a:pt x="81" y="2562"/>
                  </a:cubicBezTo>
                  <a:cubicBezTo>
                    <a:pt x="74" y="2606"/>
                    <a:pt x="104" y="2606"/>
                    <a:pt x="126" y="2621"/>
                  </a:cubicBezTo>
                  <a:cubicBezTo>
                    <a:pt x="133" y="2651"/>
                    <a:pt x="111" y="2673"/>
                    <a:pt x="96" y="2695"/>
                  </a:cubicBezTo>
                  <a:cubicBezTo>
                    <a:pt x="111" y="2695"/>
                    <a:pt x="111" y="2695"/>
                    <a:pt x="118" y="2695"/>
                  </a:cubicBezTo>
                  <a:cubicBezTo>
                    <a:pt x="118" y="2725"/>
                    <a:pt x="126" y="2785"/>
                    <a:pt x="170" y="2777"/>
                  </a:cubicBezTo>
                  <a:cubicBezTo>
                    <a:pt x="104" y="2792"/>
                    <a:pt x="148" y="2859"/>
                    <a:pt x="170" y="2896"/>
                  </a:cubicBezTo>
                  <a:cubicBezTo>
                    <a:pt x="208" y="2948"/>
                    <a:pt x="178" y="3000"/>
                    <a:pt x="185" y="3059"/>
                  </a:cubicBezTo>
                  <a:cubicBezTo>
                    <a:pt x="200" y="3059"/>
                    <a:pt x="215" y="3059"/>
                    <a:pt x="230" y="3067"/>
                  </a:cubicBezTo>
                  <a:cubicBezTo>
                    <a:pt x="215" y="3082"/>
                    <a:pt x="200" y="3082"/>
                    <a:pt x="185" y="3089"/>
                  </a:cubicBezTo>
                  <a:cubicBezTo>
                    <a:pt x="200" y="3141"/>
                    <a:pt x="237" y="3230"/>
                    <a:pt x="193" y="3275"/>
                  </a:cubicBezTo>
                  <a:cubicBezTo>
                    <a:pt x="208" y="3275"/>
                    <a:pt x="223" y="3275"/>
                    <a:pt x="237" y="3282"/>
                  </a:cubicBezTo>
                  <a:cubicBezTo>
                    <a:pt x="237" y="3304"/>
                    <a:pt x="215" y="3297"/>
                    <a:pt x="215" y="3312"/>
                  </a:cubicBezTo>
                  <a:cubicBezTo>
                    <a:pt x="208" y="3319"/>
                    <a:pt x="215" y="3342"/>
                    <a:pt x="215" y="3356"/>
                  </a:cubicBezTo>
                  <a:cubicBezTo>
                    <a:pt x="230" y="3364"/>
                    <a:pt x="252" y="3371"/>
                    <a:pt x="245" y="3401"/>
                  </a:cubicBezTo>
                  <a:cubicBezTo>
                    <a:pt x="223" y="3393"/>
                    <a:pt x="215" y="3416"/>
                    <a:pt x="223" y="3431"/>
                  </a:cubicBezTo>
                  <a:cubicBezTo>
                    <a:pt x="260" y="3431"/>
                    <a:pt x="230" y="3497"/>
                    <a:pt x="230" y="3527"/>
                  </a:cubicBezTo>
                  <a:cubicBezTo>
                    <a:pt x="245" y="3527"/>
                    <a:pt x="252" y="3535"/>
                    <a:pt x="260" y="3535"/>
                  </a:cubicBezTo>
                  <a:cubicBezTo>
                    <a:pt x="267" y="3557"/>
                    <a:pt x="245" y="3557"/>
                    <a:pt x="223" y="3557"/>
                  </a:cubicBezTo>
                  <a:cubicBezTo>
                    <a:pt x="252" y="3594"/>
                    <a:pt x="245" y="3683"/>
                    <a:pt x="245" y="3728"/>
                  </a:cubicBezTo>
                  <a:cubicBezTo>
                    <a:pt x="245" y="3750"/>
                    <a:pt x="237" y="3780"/>
                    <a:pt x="237" y="3809"/>
                  </a:cubicBezTo>
                  <a:cubicBezTo>
                    <a:pt x="237" y="3839"/>
                    <a:pt x="252" y="3869"/>
                    <a:pt x="260" y="3898"/>
                  </a:cubicBezTo>
                  <a:cubicBezTo>
                    <a:pt x="260" y="3928"/>
                    <a:pt x="252" y="3958"/>
                    <a:pt x="267" y="3987"/>
                  </a:cubicBezTo>
                  <a:cubicBezTo>
                    <a:pt x="282" y="4017"/>
                    <a:pt x="282" y="4039"/>
                    <a:pt x="289" y="4077"/>
                  </a:cubicBezTo>
                  <a:cubicBezTo>
                    <a:pt x="289" y="4092"/>
                    <a:pt x="282" y="4114"/>
                    <a:pt x="289" y="4129"/>
                  </a:cubicBezTo>
                  <a:cubicBezTo>
                    <a:pt x="289" y="4144"/>
                    <a:pt x="312" y="4151"/>
                    <a:pt x="312" y="4166"/>
                  </a:cubicBezTo>
                  <a:cubicBezTo>
                    <a:pt x="312" y="4188"/>
                    <a:pt x="289" y="4203"/>
                    <a:pt x="275" y="4218"/>
                  </a:cubicBezTo>
                  <a:cubicBezTo>
                    <a:pt x="275" y="4240"/>
                    <a:pt x="297" y="4247"/>
                    <a:pt x="312" y="4262"/>
                  </a:cubicBezTo>
                  <a:cubicBezTo>
                    <a:pt x="326" y="4270"/>
                    <a:pt x="341" y="4292"/>
                    <a:pt x="356" y="4307"/>
                  </a:cubicBezTo>
                  <a:cubicBezTo>
                    <a:pt x="378" y="4344"/>
                    <a:pt x="378" y="4389"/>
                    <a:pt x="401" y="4433"/>
                  </a:cubicBezTo>
                  <a:cubicBezTo>
                    <a:pt x="408" y="4448"/>
                    <a:pt x="408" y="4463"/>
                    <a:pt x="415" y="4470"/>
                  </a:cubicBezTo>
                  <a:cubicBezTo>
                    <a:pt x="438" y="4470"/>
                    <a:pt x="453" y="4478"/>
                    <a:pt x="475" y="447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CF73DFD-7C09-8D47-8DC6-4F324BF23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547" y="5133583"/>
              <a:ext cx="2520215" cy="2255636"/>
            </a:xfrm>
            <a:custGeom>
              <a:avLst/>
              <a:gdLst>
                <a:gd name="T0" fmla="*/ 1181 w 5830"/>
                <a:gd name="T1" fmla="*/ 3906 h 5221"/>
                <a:gd name="T2" fmla="*/ 1485 w 5830"/>
                <a:gd name="T3" fmla="*/ 3921 h 5221"/>
                <a:gd name="T4" fmla="*/ 1693 w 5830"/>
                <a:gd name="T5" fmla="*/ 3884 h 5221"/>
                <a:gd name="T6" fmla="*/ 1908 w 5830"/>
                <a:gd name="T7" fmla="*/ 4121 h 5221"/>
                <a:gd name="T8" fmla="*/ 2213 w 5830"/>
                <a:gd name="T9" fmla="*/ 4225 h 5221"/>
                <a:gd name="T10" fmla="*/ 2413 w 5830"/>
                <a:gd name="T11" fmla="*/ 4233 h 5221"/>
                <a:gd name="T12" fmla="*/ 2532 w 5830"/>
                <a:gd name="T13" fmla="*/ 4530 h 5221"/>
                <a:gd name="T14" fmla="*/ 2614 w 5830"/>
                <a:gd name="T15" fmla="*/ 4938 h 5221"/>
                <a:gd name="T16" fmla="*/ 2896 w 5830"/>
                <a:gd name="T17" fmla="*/ 5035 h 5221"/>
                <a:gd name="T18" fmla="*/ 3037 w 5830"/>
                <a:gd name="T19" fmla="*/ 5220 h 5221"/>
                <a:gd name="T20" fmla="*/ 3186 w 5830"/>
                <a:gd name="T21" fmla="*/ 5042 h 5221"/>
                <a:gd name="T22" fmla="*/ 3468 w 5830"/>
                <a:gd name="T23" fmla="*/ 4649 h 5221"/>
                <a:gd name="T24" fmla="*/ 3371 w 5830"/>
                <a:gd name="T25" fmla="*/ 4374 h 5221"/>
                <a:gd name="T26" fmla="*/ 3371 w 5830"/>
                <a:gd name="T27" fmla="*/ 4121 h 5221"/>
                <a:gd name="T28" fmla="*/ 3542 w 5830"/>
                <a:gd name="T29" fmla="*/ 4055 h 5221"/>
                <a:gd name="T30" fmla="*/ 3653 w 5830"/>
                <a:gd name="T31" fmla="*/ 3817 h 5221"/>
                <a:gd name="T32" fmla="*/ 3735 w 5830"/>
                <a:gd name="T33" fmla="*/ 4047 h 5221"/>
                <a:gd name="T34" fmla="*/ 4114 w 5830"/>
                <a:gd name="T35" fmla="*/ 4166 h 5221"/>
                <a:gd name="T36" fmla="*/ 4092 w 5830"/>
                <a:gd name="T37" fmla="*/ 4396 h 5221"/>
                <a:gd name="T38" fmla="*/ 3928 w 5830"/>
                <a:gd name="T39" fmla="*/ 4567 h 5221"/>
                <a:gd name="T40" fmla="*/ 4144 w 5830"/>
                <a:gd name="T41" fmla="*/ 4693 h 5221"/>
                <a:gd name="T42" fmla="*/ 4307 w 5830"/>
                <a:gd name="T43" fmla="*/ 4433 h 5221"/>
                <a:gd name="T44" fmla="*/ 4656 w 5830"/>
                <a:gd name="T45" fmla="*/ 4441 h 5221"/>
                <a:gd name="T46" fmla="*/ 4782 w 5830"/>
                <a:gd name="T47" fmla="*/ 4560 h 5221"/>
                <a:gd name="T48" fmla="*/ 4975 w 5830"/>
                <a:gd name="T49" fmla="*/ 4196 h 5221"/>
                <a:gd name="T50" fmla="*/ 4849 w 5830"/>
                <a:gd name="T51" fmla="*/ 3928 h 5221"/>
                <a:gd name="T52" fmla="*/ 5139 w 5830"/>
                <a:gd name="T53" fmla="*/ 3854 h 5221"/>
                <a:gd name="T54" fmla="*/ 5094 w 5830"/>
                <a:gd name="T55" fmla="*/ 3683 h 5221"/>
                <a:gd name="T56" fmla="*/ 4663 w 5830"/>
                <a:gd name="T57" fmla="*/ 3565 h 5221"/>
                <a:gd name="T58" fmla="*/ 4968 w 5830"/>
                <a:gd name="T59" fmla="*/ 3060 h 5221"/>
                <a:gd name="T60" fmla="*/ 5391 w 5830"/>
                <a:gd name="T61" fmla="*/ 2859 h 5221"/>
                <a:gd name="T62" fmla="*/ 5770 w 5830"/>
                <a:gd name="T63" fmla="*/ 2658 h 5221"/>
                <a:gd name="T64" fmla="*/ 5748 w 5830"/>
                <a:gd name="T65" fmla="*/ 2525 h 5221"/>
                <a:gd name="T66" fmla="*/ 5569 w 5830"/>
                <a:gd name="T67" fmla="*/ 2555 h 5221"/>
                <a:gd name="T68" fmla="*/ 5339 w 5830"/>
                <a:gd name="T69" fmla="*/ 2525 h 5221"/>
                <a:gd name="T70" fmla="*/ 5384 w 5830"/>
                <a:gd name="T71" fmla="*/ 2428 h 5221"/>
                <a:gd name="T72" fmla="*/ 5428 w 5830"/>
                <a:gd name="T73" fmla="*/ 2228 h 5221"/>
                <a:gd name="T74" fmla="*/ 5295 w 5830"/>
                <a:gd name="T75" fmla="*/ 1804 h 5221"/>
                <a:gd name="T76" fmla="*/ 4997 w 5830"/>
                <a:gd name="T77" fmla="*/ 1983 h 5221"/>
                <a:gd name="T78" fmla="*/ 4908 w 5830"/>
                <a:gd name="T79" fmla="*/ 1582 h 5221"/>
                <a:gd name="T80" fmla="*/ 4567 w 5830"/>
                <a:gd name="T81" fmla="*/ 1582 h 5221"/>
                <a:gd name="T82" fmla="*/ 4493 w 5830"/>
                <a:gd name="T83" fmla="*/ 1723 h 5221"/>
                <a:gd name="T84" fmla="*/ 4403 w 5830"/>
                <a:gd name="T85" fmla="*/ 1552 h 5221"/>
                <a:gd name="T86" fmla="*/ 4106 w 5830"/>
                <a:gd name="T87" fmla="*/ 1196 h 5221"/>
                <a:gd name="T88" fmla="*/ 3995 w 5830"/>
                <a:gd name="T89" fmla="*/ 743 h 5221"/>
                <a:gd name="T90" fmla="*/ 3765 w 5830"/>
                <a:gd name="T91" fmla="*/ 654 h 5221"/>
                <a:gd name="T92" fmla="*/ 3453 w 5830"/>
                <a:gd name="T93" fmla="*/ 564 h 5221"/>
                <a:gd name="T94" fmla="*/ 3483 w 5830"/>
                <a:gd name="T95" fmla="*/ 357 h 5221"/>
                <a:gd name="T96" fmla="*/ 3453 w 5830"/>
                <a:gd name="T97" fmla="*/ 149 h 5221"/>
                <a:gd name="T98" fmla="*/ 3126 w 5830"/>
                <a:gd name="T99" fmla="*/ 74 h 5221"/>
                <a:gd name="T100" fmla="*/ 2785 w 5830"/>
                <a:gd name="T101" fmla="*/ 67 h 5221"/>
                <a:gd name="T102" fmla="*/ 2436 w 5830"/>
                <a:gd name="T103" fmla="*/ 735 h 5221"/>
                <a:gd name="T104" fmla="*/ 1938 w 5830"/>
                <a:gd name="T105" fmla="*/ 1151 h 5221"/>
                <a:gd name="T106" fmla="*/ 1374 w 5830"/>
                <a:gd name="T107" fmla="*/ 1485 h 5221"/>
                <a:gd name="T108" fmla="*/ 847 w 5830"/>
                <a:gd name="T109" fmla="*/ 1337 h 5221"/>
                <a:gd name="T110" fmla="*/ 319 w 5830"/>
                <a:gd name="T111" fmla="*/ 1701 h 5221"/>
                <a:gd name="T112" fmla="*/ 178 w 5830"/>
                <a:gd name="T113" fmla="*/ 2258 h 5221"/>
                <a:gd name="T114" fmla="*/ 423 w 5830"/>
                <a:gd name="T115" fmla="*/ 2347 h 5221"/>
                <a:gd name="T116" fmla="*/ 371 w 5830"/>
                <a:gd name="T117" fmla="*/ 2785 h 5221"/>
                <a:gd name="T118" fmla="*/ 512 w 5830"/>
                <a:gd name="T119" fmla="*/ 2978 h 5221"/>
                <a:gd name="T120" fmla="*/ 809 w 5830"/>
                <a:gd name="T121" fmla="*/ 3386 h 5221"/>
                <a:gd name="T122" fmla="*/ 943 w 5830"/>
                <a:gd name="T123" fmla="*/ 3854 h 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30" h="5221">
                  <a:moveTo>
                    <a:pt x="1106" y="3832"/>
                  </a:moveTo>
                  <a:lnTo>
                    <a:pt x="1106" y="3832"/>
                  </a:lnTo>
                  <a:cubicBezTo>
                    <a:pt x="1121" y="3839"/>
                    <a:pt x="1114" y="3869"/>
                    <a:pt x="1121" y="3891"/>
                  </a:cubicBezTo>
                  <a:cubicBezTo>
                    <a:pt x="1129" y="3913"/>
                    <a:pt x="1158" y="3913"/>
                    <a:pt x="1181" y="3906"/>
                  </a:cubicBezTo>
                  <a:cubicBezTo>
                    <a:pt x="1181" y="3899"/>
                    <a:pt x="1188" y="3884"/>
                    <a:pt x="1188" y="3869"/>
                  </a:cubicBezTo>
                  <a:cubicBezTo>
                    <a:pt x="1225" y="3869"/>
                    <a:pt x="1277" y="3854"/>
                    <a:pt x="1314" y="3869"/>
                  </a:cubicBezTo>
                  <a:cubicBezTo>
                    <a:pt x="1344" y="3884"/>
                    <a:pt x="1366" y="3891"/>
                    <a:pt x="1403" y="3891"/>
                  </a:cubicBezTo>
                  <a:cubicBezTo>
                    <a:pt x="1441" y="3884"/>
                    <a:pt x="1470" y="3891"/>
                    <a:pt x="1485" y="3921"/>
                  </a:cubicBezTo>
                  <a:cubicBezTo>
                    <a:pt x="1492" y="3943"/>
                    <a:pt x="1500" y="3980"/>
                    <a:pt x="1530" y="3973"/>
                  </a:cubicBezTo>
                  <a:cubicBezTo>
                    <a:pt x="1530" y="3951"/>
                    <a:pt x="1544" y="3906"/>
                    <a:pt x="1574" y="3913"/>
                  </a:cubicBezTo>
                  <a:cubicBezTo>
                    <a:pt x="1574" y="3936"/>
                    <a:pt x="1582" y="3943"/>
                    <a:pt x="1604" y="3943"/>
                  </a:cubicBezTo>
                  <a:cubicBezTo>
                    <a:pt x="1611" y="3906"/>
                    <a:pt x="1663" y="3876"/>
                    <a:pt x="1693" y="3884"/>
                  </a:cubicBezTo>
                  <a:cubicBezTo>
                    <a:pt x="1700" y="3913"/>
                    <a:pt x="1693" y="3943"/>
                    <a:pt x="1723" y="3958"/>
                  </a:cubicBezTo>
                  <a:cubicBezTo>
                    <a:pt x="1752" y="3980"/>
                    <a:pt x="1812" y="3943"/>
                    <a:pt x="1834" y="3980"/>
                  </a:cubicBezTo>
                  <a:cubicBezTo>
                    <a:pt x="1849" y="4003"/>
                    <a:pt x="1841" y="4025"/>
                    <a:pt x="1864" y="4047"/>
                  </a:cubicBezTo>
                  <a:cubicBezTo>
                    <a:pt x="1894" y="4070"/>
                    <a:pt x="1901" y="4084"/>
                    <a:pt x="1908" y="4121"/>
                  </a:cubicBezTo>
                  <a:cubicBezTo>
                    <a:pt x="1938" y="4114"/>
                    <a:pt x="1938" y="4084"/>
                    <a:pt x="1960" y="4062"/>
                  </a:cubicBezTo>
                  <a:cubicBezTo>
                    <a:pt x="1990" y="4055"/>
                    <a:pt x="2027" y="4121"/>
                    <a:pt x="2057" y="4129"/>
                  </a:cubicBezTo>
                  <a:cubicBezTo>
                    <a:pt x="2057" y="4151"/>
                    <a:pt x="2057" y="4173"/>
                    <a:pt x="2064" y="4196"/>
                  </a:cubicBezTo>
                  <a:cubicBezTo>
                    <a:pt x="2109" y="4196"/>
                    <a:pt x="2198" y="4173"/>
                    <a:pt x="2213" y="4225"/>
                  </a:cubicBezTo>
                  <a:cubicBezTo>
                    <a:pt x="2257" y="4248"/>
                    <a:pt x="2250" y="4166"/>
                    <a:pt x="2265" y="4144"/>
                  </a:cubicBezTo>
                  <a:cubicBezTo>
                    <a:pt x="2287" y="4114"/>
                    <a:pt x="2324" y="4129"/>
                    <a:pt x="2361" y="4136"/>
                  </a:cubicBezTo>
                  <a:cubicBezTo>
                    <a:pt x="2361" y="4166"/>
                    <a:pt x="2346" y="4196"/>
                    <a:pt x="2354" y="4225"/>
                  </a:cubicBezTo>
                  <a:cubicBezTo>
                    <a:pt x="2376" y="4225"/>
                    <a:pt x="2398" y="4218"/>
                    <a:pt x="2413" y="4233"/>
                  </a:cubicBezTo>
                  <a:cubicBezTo>
                    <a:pt x="2369" y="4262"/>
                    <a:pt x="2324" y="4270"/>
                    <a:pt x="2317" y="4322"/>
                  </a:cubicBezTo>
                  <a:cubicBezTo>
                    <a:pt x="2309" y="4374"/>
                    <a:pt x="2339" y="4426"/>
                    <a:pt x="2391" y="4418"/>
                  </a:cubicBezTo>
                  <a:cubicBezTo>
                    <a:pt x="2376" y="4478"/>
                    <a:pt x="2406" y="4515"/>
                    <a:pt x="2451" y="4463"/>
                  </a:cubicBezTo>
                  <a:cubicBezTo>
                    <a:pt x="2495" y="4404"/>
                    <a:pt x="2547" y="4470"/>
                    <a:pt x="2532" y="4530"/>
                  </a:cubicBezTo>
                  <a:cubicBezTo>
                    <a:pt x="2517" y="4575"/>
                    <a:pt x="2421" y="4619"/>
                    <a:pt x="2443" y="4671"/>
                  </a:cubicBezTo>
                  <a:cubicBezTo>
                    <a:pt x="2458" y="4701"/>
                    <a:pt x="2495" y="4686"/>
                    <a:pt x="2510" y="4708"/>
                  </a:cubicBezTo>
                  <a:cubicBezTo>
                    <a:pt x="2532" y="4738"/>
                    <a:pt x="2510" y="4775"/>
                    <a:pt x="2540" y="4805"/>
                  </a:cubicBezTo>
                  <a:cubicBezTo>
                    <a:pt x="2666" y="4738"/>
                    <a:pt x="2569" y="4894"/>
                    <a:pt x="2614" y="4938"/>
                  </a:cubicBezTo>
                  <a:cubicBezTo>
                    <a:pt x="2643" y="4960"/>
                    <a:pt x="2696" y="4938"/>
                    <a:pt x="2725" y="4953"/>
                  </a:cubicBezTo>
                  <a:cubicBezTo>
                    <a:pt x="2762" y="4968"/>
                    <a:pt x="2755" y="5020"/>
                    <a:pt x="2799" y="5012"/>
                  </a:cubicBezTo>
                  <a:lnTo>
                    <a:pt x="2799" y="5020"/>
                  </a:lnTo>
                  <a:cubicBezTo>
                    <a:pt x="2829" y="5020"/>
                    <a:pt x="2874" y="5012"/>
                    <a:pt x="2896" y="5035"/>
                  </a:cubicBezTo>
                  <a:cubicBezTo>
                    <a:pt x="2933" y="5072"/>
                    <a:pt x="2911" y="5087"/>
                    <a:pt x="2911" y="5124"/>
                  </a:cubicBezTo>
                  <a:cubicBezTo>
                    <a:pt x="2896" y="5176"/>
                    <a:pt x="2970" y="5139"/>
                    <a:pt x="2993" y="5146"/>
                  </a:cubicBezTo>
                  <a:cubicBezTo>
                    <a:pt x="3022" y="5154"/>
                    <a:pt x="3022" y="5183"/>
                    <a:pt x="3022" y="5213"/>
                  </a:cubicBezTo>
                  <a:cubicBezTo>
                    <a:pt x="3030" y="5213"/>
                    <a:pt x="3030" y="5213"/>
                    <a:pt x="3037" y="5220"/>
                  </a:cubicBezTo>
                  <a:cubicBezTo>
                    <a:pt x="3045" y="5220"/>
                    <a:pt x="3045" y="5220"/>
                    <a:pt x="3045" y="5213"/>
                  </a:cubicBezTo>
                  <a:cubicBezTo>
                    <a:pt x="3052" y="5191"/>
                    <a:pt x="3104" y="5213"/>
                    <a:pt x="3111" y="5220"/>
                  </a:cubicBezTo>
                  <a:cubicBezTo>
                    <a:pt x="3156" y="5154"/>
                    <a:pt x="3245" y="5183"/>
                    <a:pt x="3297" y="5131"/>
                  </a:cubicBezTo>
                  <a:cubicBezTo>
                    <a:pt x="3334" y="5094"/>
                    <a:pt x="3208" y="5057"/>
                    <a:pt x="3186" y="5042"/>
                  </a:cubicBezTo>
                  <a:cubicBezTo>
                    <a:pt x="3223" y="5012"/>
                    <a:pt x="3201" y="4998"/>
                    <a:pt x="3201" y="4953"/>
                  </a:cubicBezTo>
                  <a:cubicBezTo>
                    <a:pt x="3267" y="4931"/>
                    <a:pt x="3349" y="4923"/>
                    <a:pt x="3408" y="4886"/>
                  </a:cubicBezTo>
                  <a:cubicBezTo>
                    <a:pt x="3460" y="4857"/>
                    <a:pt x="3468" y="4797"/>
                    <a:pt x="3468" y="4745"/>
                  </a:cubicBezTo>
                  <a:cubicBezTo>
                    <a:pt x="3468" y="4715"/>
                    <a:pt x="3460" y="4678"/>
                    <a:pt x="3468" y="4649"/>
                  </a:cubicBezTo>
                  <a:cubicBezTo>
                    <a:pt x="3468" y="4612"/>
                    <a:pt x="3490" y="4597"/>
                    <a:pt x="3512" y="4575"/>
                  </a:cubicBezTo>
                  <a:cubicBezTo>
                    <a:pt x="3535" y="4545"/>
                    <a:pt x="3520" y="4515"/>
                    <a:pt x="3505" y="4485"/>
                  </a:cubicBezTo>
                  <a:cubicBezTo>
                    <a:pt x="3490" y="4456"/>
                    <a:pt x="3490" y="4411"/>
                    <a:pt x="3490" y="4374"/>
                  </a:cubicBezTo>
                  <a:cubicBezTo>
                    <a:pt x="3453" y="4374"/>
                    <a:pt x="3408" y="4374"/>
                    <a:pt x="3371" y="4374"/>
                  </a:cubicBezTo>
                  <a:cubicBezTo>
                    <a:pt x="3386" y="4352"/>
                    <a:pt x="3408" y="4337"/>
                    <a:pt x="3416" y="4315"/>
                  </a:cubicBezTo>
                  <a:cubicBezTo>
                    <a:pt x="3431" y="4285"/>
                    <a:pt x="3408" y="4248"/>
                    <a:pt x="3438" y="4233"/>
                  </a:cubicBezTo>
                  <a:cubicBezTo>
                    <a:pt x="3431" y="4210"/>
                    <a:pt x="3393" y="4203"/>
                    <a:pt x="3371" y="4196"/>
                  </a:cubicBezTo>
                  <a:cubicBezTo>
                    <a:pt x="3371" y="4173"/>
                    <a:pt x="3356" y="4144"/>
                    <a:pt x="3371" y="4121"/>
                  </a:cubicBezTo>
                  <a:cubicBezTo>
                    <a:pt x="3386" y="4099"/>
                    <a:pt x="3431" y="4099"/>
                    <a:pt x="3431" y="4070"/>
                  </a:cubicBezTo>
                  <a:cubicBezTo>
                    <a:pt x="3431" y="4040"/>
                    <a:pt x="3379" y="3965"/>
                    <a:pt x="3453" y="3980"/>
                  </a:cubicBezTo>
                  <a:cubicBezTo>
                    <a:pt x="3446" y="4017"/>
                    <a:pt x="3468" y="3995"/>
                    <a:pt x="3483" y="4017"/>
                  </a:cubicBezTo>
                  <a:cubicBezTo>
                    <a:pt x="3505" y="4032"/>
                    <a:pt x="3512" y="4062"/>
                    <a:pt x="3542" y="4055"/>
                  </a:cubicBezTo>
                  <a:cubicBezTo>
                    <a:pt x="3542" y="3973"/>
                    <a:pt x="3408" y="3913"/>
                    <a:pt x="3468" y="3832"/>
                  </a:cubicBezTo>
                  <a:cubicBezTo>
                    <a:pt x="3498" y="3839"/>
                    <a:pt x="3498" y="3876"/>
                    <a:pt x="3512" y="3899"/>
                  </a:cubicBezTo>
                  <a:cubicBezTo>
                    <a:pt x="3535" y="3928"/>
                    <a:pt x="3587" y="3928"/>
                    <a:pt x="3616" y="3913"/>
                  </a:cubicBezTo>
                  <a:cubicBezTo>
                    <a:pt x="3653" y="3891"/>
                    <a:pt x="3639" y="3854"/>
                    <a:pt x="3653" y="3817"/>
                  </a:cubicBezTo>
                  <a:cubicBezTo>
                    <a:pt x="3683" y="3780"/>
                    <a:pt x="3750" y="3795"/>
                    <a:pt x="3795" y="3795"/>
                  </a:cubicBezTo>
                  <a:cubicBezTo>
                    <a:pt x="3795" y="3832"/>
                    <a:pt x="3795" y="3862"/>
                    <a:pt x="3787" y="3899"/>
                  </a:cubicBezTo>
                  <a:cubicBezTo>
                    <a:pt x="3735" y="3891"/>
                    <a:pt x="3750" y="3943"/>
                    <a:pt x="3750" y="3973"/>
                  </a:cubicBezTo>
                  <a:cubicBezTo>
                    <a:pt x="3698" y="3973"/>
                    <a:pt x="3683" y="4032"/>
                    <a:pt x="3735" y="4047"/>
                  </a:cubicBezTo>
                  <a:cubicBezTo>
                    <a:pt x="3795" y="4055"/>
                    <a:pt x="3869" y="4062"/>
                    <a:pt x="3928" y="4070"/>
                  </a:cubicBezTo>
                  <a:cubicBezTo>
                    <a:pt x="3913" y="4136"/>
                    <a:pt x="3980" y="4084"/>
                    <a:pt x="4003" y="4070"/>
                  </a:cubicBezTo>
                  <a:cubicBezTo>
                    <a:pt x="4040" y="4047"/>
                    <a:pt x="4055" y="4040"/>
                    <a:pt x="4114" y="4047"/>
                  </a:cubicBezTo>
                  <a:cubicBezTo>
                    <a:pt x="4114" y="4084"/>
                    <a:pt x="4106" y="4121"/>
                    <a:pt x="4114" y="4166"/>
                  </a:cubicBezTo>
                  <a:cubicBezTo>
                    <a:pt x="4129" y="4173"/>
                    <a:pt x="4151" y="4173"/>
                    <a:pt x="4173" y="4173"/>
                  </a:cubicBezTo>
                  <a:cubicBezTo>
                    <a:pt x="4181" y="4218"/>
                    <a:pt x="4173" y="4337"/>
                    <a:pt x="4099" y="4262"/>
                  </a:cubicBezTo>
                  <a:cubicBezTo>
                    <a:pt x="4069" y="4270"/>
                    <a:pt x="4055" y="4315"/>
                    <a:pt x="4062" y="4344"/>
                  </a:cubicBezTo>
                  <a:cubicBezTo>
                    <a:pt x="4062" y="4366"/>
                    <a:pt x="4099" y="4344"/>
                    <a:pt x="4092" y="4396"/>
                  </a:cubicBezTo>
                  <a:cubicBezTo>
                    <a:pt x="4092" y="4426"/>
                    <a:pt x="4069" y="4456"/>
                    <a:pt x="4077" y="4478"/>
                  </a:cubicBezTo>
                  <a:cubicBezTo>
                    <a:pt x="4084" y="4515"/>
                    <a:pt x="4129" y="4507"/>
                    <a:pt x="4136" y="4537"/>
                  </a:cubicBezTo>
                  <a:cubicBezTo>
                    <a:pt x="4092" y="4552"/>
                    <a:pt x="4069" y="4575"/>
                    <a:pt x="4025" y="4582"/>
                  </a:cubicBezTo>
                  <a:cubicBezTo>
                    <a:pt x="3980" y="4589"/>
                    <a:pt x="3965" y="4582"/>
                    <a:pt x="3928" y="4567"/>
                  </a:cubicBezTo>
                  <a:cubicBezTo>
                    <a:pt x="3869" y="4530"/>
                    <a:pt x="3869" y="4664"/>
                    <a:pt x="3876" y="4693"/>
                  </a:cubicBezTo>
                  <a:cubicBezTo>
                    <a:pt x="3950" y="4693"/>
                    <a:pt x="3943" y="4730"/>
                    <a:pt x="3995" y="4760"/>
                  </a:cubicBezTo>
                  <a:cubicBezTo>
                    <a:pt x="4010" y="4738"/>
                    <a:pt x="3995" y="4708"/>
                    <a:pt x="4010" y="4686"/>
                  </a:cubicBezTo>
                  <a:cubicBezTo>
                    <a:pt x="4055" y="4671"/>
                    <a:pt x="4099" y="4693"/>
                    <a:pt x="4144" y="4693"/>
                  </a:cubicBezTo>
                  <a:cubicBezTo>
                    <a:pt x="4151" y="4671"/>
                    <a:pt x="4166" y="4664"/>
                    <a:pt x="4188" y="4664"/>
                  </a:cubicBezTo>
                  <a:cubicBezTo>
                    <a:pt x="4195" y="4634"/>
                    <a:pt x="4173" y="4612"/>
                    <a:pt x="4173" y="4589"/>
                  </a:cubicBezTo>
                  <a:cubicBezTo>
                    <a:pt x="4203" y="4575"/>
                    <a:pt x="4233" y="4582"/>
                    <a:pt x="4255" y="4560"/>
                  </a:cubicBezTo>
                  <a:cubicBezTo>
                    <a:pt x="4285" y="4522"/>
                    <a:pt x="4307" y="4470"/>
                    <a:pt x="4307" y="4433"/>
                  </a:cubicBezTo>
                  <a:cubicBezTo>
                    <a:pt x="4359" y="4418"/>
                    <a:pt x="4403" y="4441"/>
                    <a:pt x="4448" y="4456"/>
                  </a:cubicBezTo>
                  <a:cubicBezTo>
                    <a:pt x="4500" y="4463"/>
                    <a:pt x="4552" y="4463"/>
                    <a:pt x="4597" y="4485"/>
                  </a:cubicBezTo>
                  <a:cubicBezTo>
                    <a:pt x="4597" y="4470"/>
                    <a:pt x="4604" y="4456"/>
                    <a:pt x="4597" y="4448"/>
                  </a:cubicBezTo>
                  <a:cubicBezTo>
                    <a:pt x="4619" y="4448"/>
                    <a:pt x="4641" y="4448"/>
                    <a:pt x="4656" y="4441"/>
                  </a:cubicBezTo>
                  <a:lnTo>
                    <a:pt x="4663" y="4433"/>
                  </a:lnTo>
                  <a:cubicBezTo>
                    <a:pt x="4663" y="4448"/>
                    <a:pt x="4663" y="4470"/>
                    <a:pt x="4663" y="4493"/>
                  </a:cubicBezTo>
                  <a:cubicBezTo>
                    <a:pt x="4693" y="4493"/>
                    <a:pt x="4708" y="4515"/>
                    <a:pt x="4745" y="4507"/>
                  </a:cubicBezTo>
                  <a:cubicBezTo>
                    <a:pt x="4738" y="4537"/>
                    <a:pt x="4752" y="4567"/>
                    <a:pt x="4782" y="4560"/>
                  </a:cubicBezTo>
                  <a:cubicBezTo>
                    <a:pt x="4782" y="4522"/>
                    <a:pt x="4857" y="4530"/>
                    <a:pt x="4857" y="4485"/>
                  </a:cubicBezTo>
                  <a:cubicBezTo>
                    <a:pt x="4797" y="4470"/>
                    <a:pt x="4827" y="4292"/>
                    <a:pt x="4812" y="4248"/>
                  </a:cubicBezTo>
                  <a:cubicBezTo>
                    <a:pt x="4857" y="4233"/>
                    <a:pt x="4864" y="4277"/>
                    <a:pt x="4901" y="4285"/>
                  </a:cubicBezTo>
                  <a:cubicBezTo>
                    <a:pt x="4953" y="4300"/>
                    <a:pt x="4968" y="4233"/>
                    <a:pt x="4975" y="4196"/>
                  </a:cubicBezTo>
                  <a:cubicBezTo>
                    <a:pt x="4975" y="4144"/>
                    <a:pt x="4953" y="4121"/>
                    <a:pt x="4908" y="4107"/>
                  </a:cubicBezTo>
                  <a:cubicBezTo>
                    <a:pt x="4849" y="4099"/>
                    <a:pt x="4819" y="4084"/>
                    <a:pt x="4805" y="4032"/>
                  </a:cubicBezTo>
                  <a:cubicBezTo>
                    <a:pt x="4834" y="4032"/>
                    <a:pt x="4894" y="4040"/>
                    <a:pt x="4886" y="3995"/>
                  </a:cubicBezTo>
                  <a:cubicBezTo>
                    <a:pt x="4886" y="3965"/>
                    <a:pt x="4857" y="3958"/>
                    <a:pt x="4849" y="3928"/>
                  </a:cubicBezTo>
                  <a:cubicBezTo>
                    <a:pt x="4842" y="3906"/>
                    <a:pt x="4849" y="3884"/>
                    <a:pt x="4857" y="3862"/>
                  </a:cubicBezTo>
                  <a:cubicBezTo>
                    <a:pt x="4908" y="3854"/>
                    <a:pt x="4960" y="3869"/>
                    <a:pt x="5020" y="3862"/>
                  </a:cubicBezTo>
                  <a:cubicBezTo>
                    <a:pt x="5065" y="3862"/>
                    <a:pt x="5094" y="3832"/>
                    <a:pt x="5139" y="3817"/>
                  </a:cubicBezTo>
                  <a:cubicBezTo>
                    <a:pt x="5131" y="3824"/>
                    <a:pt x="5139" y="3847"/>
                    <a:pt x="5139" y="3854"/>
                  </a:cubicBezTo>
                  <a:cubicBezTo>
                    <a:pt x="5161" y="3854"/>
                    <a:pt x="5183" y="3847"/>
                    <a:pt x="5205" y="3847"/>
                  </a:cubicBezTo>
                  <a:cubicBezTo>
                    <a:pt x="5213" y="3795"/>
                    <a:pt x="5213" y="3743"/>
                    <a:pt x="5213" y="3691"/>
                  </a:cubicBezTo>
                  <a:cubicBezTo>
                    <a:pt x="5161" y="3691"/>
                    <a:pt x="5183" y="3639"/>
                    <a:pt x="5176" y="3609"/>
                  </a:cubicBezTo>
                  <a:cubicBezTo>
                    <a:pt x="5116" y="3602"/>
                    <a:pt x="5109" y="3631"/>
                    <a:pt x="5094" y="3683"/>
                  </a:cubicBezTo>
                  <a:cubicBezTo>
                    <a:pt x="5072" y="3676"/>
                    <a:pt x="5057" y="3661"/>
                    <a:pt x="5035" y="3661"/>
                  </a:cubicBezTo>
                  <a:cubicBezTo>
                    <a:pt x="5012" y="3654"/>
                    <a:pt x="4997" y="3668"/>
                    <a:pt x="4975" y="3676"/>
                  </a:cubicBezTo>
                  <a:cubicBezTo>
                    <a:pt x="4901" y="3683"/>
                    <a:pt x="4805" y="3668"/>
                    <a:pt x="4738" y="3646"/>
                  </a:cubicBezTo>
                  <a:cubicBezTo>
                    <a:pt x="4700" y="3631"/>
                    <a:pt x="4671" y="3609"/>
                    <a:pt x="4663" y="3565"/>
                  </a:cubicBezTo>
                  <a:cubicBezTo>
                    <a:pt x="4649" y="3498"/>
                    <a:pt x="4626" y="3431"/>
                    <a:pt x="4604" y="3364"/>
                  </a:cubicBezTo>
                  <a:cubicBezTo>
                    <a:pt x="4663" y="3371"/>
                    <a:pt x="4634" y="3297"/>
                    <a:pt x="4671" y="3275"/>
                  </a:cubicBezTo>
                  <a:cubicBezTo>
                    <a:pt x="4730" y="3275"/>
                    <a:pt x="4790" y="3253"/>
                    <a:pt x="4819" y="3201"/>
                  </a:cubicBezTo>
                  <a:cubicBezTo>
                    <a:pt x="4849" y="3149"/>
                    <a:pt x="4901" y="3074"/>
                    <a:pt x="4968" y="3060"/>
                  </a:cubicBezTo>
                  <a:cubicBezTo>
                    <a:pt x="5005" y="3052"/>
                    <a:pt x="5042" y="3060"/>
                    <a:pt x="5065" y="3022"/>
                  </a:cubicBezTo>
                  <a:cubicBezTo>
                    <a:pt x="5079" y="3000"/>
                    <a:pt x="5094" y="2985"/>
                    <a:pt x="5116" y="2970"/>
                  </a:cubicBezTo>
                  <a:cubicBezTo>
                    <a:pt x="5161" y="2948"/>
                    <a:pt x="5235" y="2948"/>
                    <a:pt x="5257" y="2903"/>
                  </a:cubicBezTo>
                  <a:cubicBezTo>
                    <a:pt x="5302" y="2903"/>
                    <a:pt x="5354" y="2889"/>
                    <a:pt x="5391" y="2859"/>
                  </a:cubicBezTo>
                  <a:cubicBezTo>
                    <a:pt x="5406" y="2852"/>
                    <a:pt x="5413" y="2837"/>
                    <a:pt x="5428" y="2822"/>
                  </a:cubicBezTo>
                  <a:cubicBezTo>
                    <a:pt x="5451" y="2800"/>
                    <a:pt x="5488" y="2807"/>
                    <a:pt x="5517" y="2792"/>
                  </a:cubicBezTo>
                  <a:cubicBezTo>
                    <a:pt x="5532" y="2681"/>
                    <a:pt x="5673" y="2725"/>
                    <a:pt x="5748" y="2718"/>
                  </a:cubicBezTo>
                  <a:lnTo>
                    <a:pt x="5770" y="2658"/>
                  </a:lnTo>
                  <a:cubicBezTo>
                    <a:pt x="5777" y="2644"/>
                    <a:pt x="5800" y="2621"/>
                    <a:pt x="5814" y="2599"/>
                  </a:cubicBezTo>
                  <a:cubicBezTo>
                    <a:pt x="5807" y="2584"/>
                    <a:pt x="5814" y="2562"/>
                    <a:pt x="5829" y="2555"/>
                  </a:cubicBezTo>
                  <a:cubicBezTo>
                    <a:pt x="5800" y="2555"/>
                    <a:pt x="5785" y="2525"/>
                    <a:pt x="5777" y="2495"/>
                  </a:cubicBezTo>
                  <a:cubicBezTo>
                    <a:pt x="5755" y="2503"/>
                    <a:pt x="5748" y="2510"/>
                    <a:pt x="5748" y="2525"/>
                  </a:cubicBezTo>
                  <a:cubicBezTo>
                    <a:pt x="5740" y="2525"/>
                    <a:pt x="5733" y="2532"/>
                    <a:pt x="5725" y="2532"/>
                  </a:cubicBezTo>
                  <a:cubicBezTo>
                    <a:pt x="5718" y="2547"/>
                    <a:pt x="5710" y="2569"/>
                    <a:pt x="5710" y="2584"/>
                  </a:cubicBezTo>
                  <a:cubicBezTo>
                    <a:pt x="5673" y="2592"/>
                    <a:pt x="5673" y="2562"/>
                    <a:pt x="5666" y="2532"/>
                  </a:cubicBezTo>
                  <a:cubicBezTo>
                    <a:pt x="5636" y="2525"/>
                    <a:pt x="5592" y="2584"/>
                    <a:pt x="5569" y="2555"/>
                  </a:cubicBezTo>
                  <a:cubicBezTo>
                    <a:pt x="5540" y="2525"/>
                    <a:pt x="5517" y="2525"/>
                    <a:pt x="5480" y="2532"/>
                  </a:cubicBezTo>
                  <a:cubicBezTo>
                    <a:pt x="5480" y="2547"/>
                    <a:pt x="5473" y="2562"/>
                    <a:pt x="5473" y="2584"/>
                  </a:cubicBezTo>
                  <a:cubicBezTo>
                    <a:pt x="5406" y="2584"/>
                    <a:pt x="5295" y="2547"/>
                    <a:pt x="5302" y="2644"/>
                  </a:cubicBezTo>
                  <a:cubicBezTo>
                    <a:pt x="5243" y="2644"/>
                    <a:pt x="5272" y="2525"/>
                    <a:pt x="5339" y="2525"/>
                  </a:cubicBezTo>
                  <a:cubicBezTo>
                    <a:pt x="5339" y="2517"/>
                    <a:pt x="5339" y="2517"/>
                    <a:pt x="5347" y="2510"/>
                  </a:cubicBezTo>
                  <a:cubicBezTo>
                    <a:pt x="5369" y="2510"/>
                    <a:pt x="5399" y="2517"/>
                    <a:pt x="5428" y="2510"/>
                  </a:cubicBezTo>
                  <a:cubicBezTo>
                    <a:pt x="5428" y="2473"/>
                    <a:pt x="5480" y="2480"/>
                    <a:pt x="5510" y="2480"/>
                  </a:cubicBezTo>
                  <a:cubicBezTo>
                    <a:pt x="5502" y="2428"/>
                    <a:pt x="5428" y="2436"/>
                    <a:pt x="5384" y="2428"/>
                  </a:cubicBezTo>
                  <a:cubicBezTo>
                    <a:pt x="5384" y="2391"/>
                    <a:pt x="5384" y="2354"/>
                    <a:pt x="5436" y="2369"/>
                  </a:cubicBezTo>
                  <a:cubicBezTo>
                    <a:pt x="5428" y="2347"/>
                    <a:pt x="5436" y="2332"/>
                    <a:pt x="5451" y="2324"/>
                  </a:cubicBezTo>
                  <a:cubicBezTo>
                    <a:pt x="5473" y="2258"/>
                    <a:pt x="5391" y="2302"/>
                    <a:pt x="5399" y="2258"/>
                  </a:cubicBezTo>
                  <a:cubicBezTo>
                    <a:pt x="5399" y="2250"/>
                    <a:pt x="5451" y="2250"/>
                    <a:pt x="5428" y="2228"/>
                  </a:cubicBezTo>
                  <a:cubicBezTo>
                    <a:pt x="5421" y="2213"/>
                    <a:pt x="5399" y="2213"/>
                    <a:pt x="5384" y="2206"/>
                  </a:cubicBezTo>
                  <a:cubicBezTo>
                    <a:pt x="5347" y="2191"/>
                    <a:pt x="5295" y="2198"/>
                    <a:pt x="5295" y="2146"/>
                  </a:cubicBezTo>
                  <a:cubicBezTo>
                    <a:pt x="5295" y="2072"/>
                    <a:pt x="5198" y="1938"/>
                    <a:pt x="5265" y="1871"/>
                  </a:cubicBezTo>
                  <a:cubicBezTo>
                    <a:pt x="5287" y="1849"/>
                    <a:pt x="5295" y="1827"/>
                    <a:pt x="5295" y="1804"/>
                  </a:cubicBezTo>
                  <a:cubicBezTo>
                    <a:pt x="5257" y="1819"/>
                    <a:pt x="5243" y="1856"/>
                    <a:pt x="5213" y="1879"/>
                  </a:cubicBezTo>
                  <a:cubicBezTo>
                    <a:pt x="5183" y="1901"/>
                    <a:pt x="5102" y="1909"/>
                    <a:pt x="5065" y="1886"/>
                  </a:cubicBezTo>
                  <a:cubicBezTo>
                    <a:pt x="5072" y="1901"/>
                    <a:pt x="5072" y="1916"/>
                    <a:pt x="5072" y="1938"/>
                  </a:cubicBezTo>
                  <a:cubicBezTo>
                    <a:pt x="5035" y="1931"/>
                    <a:pt x="5005" y="1938"/>
                    <a:pt x="4997" y="1983"/>
                  </a:cubicBezTo>
                  <a:cubicBezTo>
                    <a:pt x="4923" y="2005"/>
                    <a:pt x="4960" y="1879"/>
                    <a:pt x="4968" y="1842"/>
                  </a:cubicBezTo>
                  <a:cubicBezTo>
                    <a:pt x="4975" y="1797"/>
                    <a:pt x="4960" y="1678"/>
                    <a:pt x="5012" y="1656"/>
                  </a:cubicBezTo>
                  <a:cubicBezTo>
                    <a:pt x="5020" y="1649"/>
                    <a:pt x="5012" y="1641"/>
                    <a:pt x="5020" y="1641"/>
                  </a:cubicBezTo>
                  <a:cubicBezTo>
                    <a:pt x="4975" y="1634"/>
                    <a:pt x="4946" y="1559"/>
                    <a:pt x="4908" y="1582"/>
                  </a:cubicBezTo>
                  <a:cubicBezTo>
                    <a:pt x="4908" y="1604"/>
                    <a:pt x="4901" y="1619"/>
                    <a:pt x="4901" y="1641"/>
                  </a:cubicBezTo>
                  <a:cubicBezTo>
                    <a:pt x="4879" y="1641"/>
                    <a:pt x="4842" y="1626"/>
                    <a:pt x="4827" y="1641"/>
                  </a:cubicBezTo>
                  <a:cubicBezTo>
                    <a:pt x="4805" y="1656"/>
                    <a:pt x="4819" y="1693"/>
                    <a:pt x="4805" y="1708"/>
                  </a:cubicBezTo>
                  <a:cubicBezTo>
                    <a:pt x="4700" y="1715"/>
                    <a:pt x="4686" y="1559"/>
                    <a:pt x="4567" y="1582"/>
                  </a:cubicBezTo>
                  <a:cubicBezTo>
                    <a:pt x="4560" y="1604"/>
                    <a:pt x="4582" y="1611"/>
                    <a:pt x="4604" y="1611"/>
                  </a:cubicBezTo>
                  <a:cubicBezTo>
                    <a:pt x="4597" y="1611"/>
                    <a:pt x="4597" y="1619"/>
                    <a:pt x="4582" y="1619"/>
                  </a:cubicBezTo>
                  <a:cubicBezTo>
                    <a:pt x="4582" y="1649"/>
                    <a:pt x="4589" y="1671"/>
                    <a:pt x="4604" y="1701"/>
                  </a:cubicBezTo>
                  <a:cubicBezTo>
                    <a:pt x="4574" y="1701"/>
                    <a:pt x="4500" y="1678"/>
                    <a:pt x="4493" y="1723"/>
                  </a:cubicBezTo>
                  <a:cubicBezTo>
                    <a:pt x="4485" y="1760"/>
                    <a:pt x="4507" y="1790"/>
                    <a:pt x="4507" y="1827"/>
                  </a:cubicBezTo>
                  <a:cubicBezTo>
                    <a:pt x="4485" y="1834"/>
                    <a:pt x="4470" y="1812"/>
                    <a:pt x="4448" y="1819"/>
                  </a:cubicBezTo>
                  <a:cubicBezTo>
                    <a:pt x="4441" y="1819"/>
                    <a:pt x="4426" y="1819"/>
                    <a:pt x="4411" y="1819"/>
                  </a:cubicBezTo>
                  <a:cubicBezTo>
                    <a:pt x="4270" y="1797"/>
                    <a:pt x="4426" y="1619"/>
                    <a:pt x="4403" y="1552"/>
                  </a:cubicBezTo>
                  <a:cubicBezTo>
                    <a:pt x="4389" y="1500"/>
                    <a:pt x="4344" y="1441"/>
                    <a:pt x="4300" y="1418"/>
                  </a:cubicBezTo>
                  <a:cubicBezTo>
                    <a:pt x="4255" y="1396"/>
                    <a:pt x="4240" y="1374"/>
                    <a:pt x="4240" y="1322"/>
                  </a:cubicBezTo>
                  <a:cubicBezTo>
                    <a:pt x="4210" y="1322"/>
                    <a:pt x="4158" y="1337"/>
                    <a:pt x="4144" y="1299"/>
                  </a:cubicBezTo>
                  <a:cubicBezTo>
                    <a:pt x="4129" y="1262"/>
                    <a:pt x="4129" y="1233"/>
                    <a:pt x="4106" y="1196"/>
                  </a:cubicBezTo>
                  <a:cubicBezTo>
                    <a:pt x="4055" y="1121"/>
                    <a:pt x="4077" y="1002"/>
                    <a:pt x="4092" y="913"/>
                  </a:cubicBezTo>
                  <a:cubicBezTo>
                    <a:pt x="4092" y="928"/>
                    <a:pt x="4055" y="906"/>
                    <a:pt x="4047" y="899"/>
                  </a:cubicBezTo>
                  <a:cubicBezTo>
                    <a:pt x="4040" y="884"/>
                    <a:pt x="4040" y="854"/>
                    <a:pt x="4040" y="839"/>
                  </a:cubicBezTo>
                  <a:cubicBezTo>
                    <a:pt x="4047" y="794"/>
                    <a:pt x="4055" y="743"/>
                    <a:pt x="3995" y="743"/>
                  </a:cubicBezTo>
                  <a:cubicBezTo>
                    <a:pt x="3995" y="735"/>
                    <a:pt x="3988" y="728"/>
                    <a:pt x="3988" y="720"/>
                  </a:cubicBezTo>
                  <a:cubicBezTo>
                    <a:pt x="3950" y="713"/>
                    <a:pt x="3817" y="794"/>
                    <a:pt x="3795" y="705"/>
                  </a:cubicBezTo>
                  <a:cubicBezTo>
                    <a:pt x="3787" y="713"/>
                    <a:pt x="3772" y="705"/>
                    <a:pt x="3765" y="705"/>
                  </a:cubicBezTo>
                  <a:cubicBezTo>
                    <a:pt x="3765" y="691"/>
                    <a:pt x="3765" y="668"/>
                    <a:pt x="3765" y="654"/>
                  </a:cubicBezTo>
                  <a:cubicBezTo>
                    <a:pt x="3728" y="639"/>
                    <a:pt x="3646" y="579"/>
                    <a:pt x="3639" y="646"/>
                  </a:cubicBezTo>
                  <a:cubicBezTo>
                    <a:pt x="3601" y="639"/>
                    <a:pt x="3557" y="631"/>
                    <a:pt x="3512" y="646"/>
                  </a:cubicBezTo>
                  <a:cubicBezTo>
                    <a:pt x="3512" y="631"/>
                    <a:pt x="3505" y="624"/>
                    <a:pt x="3505" y="609"/>
                  </a:cubicBezTo>
                  <a:cubicBezTo>
                    <a:pt x="3483" y="602"/>
                    <a:pt x="3453" y="594"/>
                    <a:pt x="3453" y="564"/>
                  </a:cubicBezTo>
                  <a:cubicBezTo>
                    <a:pt x="3475" y="564"/>
                    <a:pt x="3498" y="564"/>
                    <a:pt x="3520" y="564"/>
                  </a:cubicBezTo>
                  <a:cubicBezTo>
                    <a:pt x="3527" y="527"/>
                    <a:pt x="3505" y="490"/>
                    <a:pt x="3520" y="453"/>
                  </a:cubicBezTo>
                  <a:cubicBezTo>
                    <a:pt x="3542" y="423"/>
                    <a:pt x="3542" y="401"/>
                    <a:pt x="3542" y="364"/>
                  </a:cubicBezTo>
                  <a:cubicBezTo>
                    <a:pt x="3520" y="357"/>
                    <a:pt x="3498" y="357"/>
                    <a:pt x="3483" y="357"/>
                  </a:cubicBezTo>
                  <a:cubicBezTo>
                    <a:pt x="3483" y="319"/>
                    <a:pt x="3468" y="267"/>
                    <a:pt x="3520" y="267"/>
                  </a:cubicBezTo>
                  <a:cubicBezTo>
                    <a:pt x="3527" y="252"/>
                    <a:pt x="3527" y="230"/>
                    <a:pt x="3520" y="223"/>
                  </a:cubicBezTo>
                  <a:cubicBezTo>
                    <a:pt x="3520" y="215"/>
                    <a:pt x="3483" y="215"/>
                    <a:pt x="3475" y="208"/>
                  </a:cubicBezTo>
                  <a:cubicBezTo>
                    <a:pt x="3460" y="193"/>
                    <a:pt x="3453" y="171"/>
                    <a:pt x="3453" y="149"/>
                  </a:cubicBezTo>
                  <a:cubicBezTo>
                    <a:pt x="3453" y="149"/>
                    <a:pt x="3453" y="141"/>
                    <a:pt x="3453" y="134"/>
                  </a:cubicBezTo>
                  <a:cubicBezTo>
                    <a:pt x="3408" y="126"/>
                    <a:pt x="3364" y="134"/>
                    <a:pt x="3327" y="119"/>
                  </a:cubicBezTo>
                  <a:cubicBezTo>
                    <a:pt x="3282" y="104"/>
                    <a:pt x="3253" y="97"/>
                    <a:pt x="3208" y="97"/>
                  </a:cubicBezTo>
                  <a:cubicBezTo>
                    <a:pt x="3186" y="97"/>
                    <a:pt x="3126" y="104"/>
                    <a:pt x="3126" y="74"/>
                  </a:cubicBezTo>
                  <a:cubicBezTo>
                    <a:pt x="3134" y="37"/>
                    <a:pt x="3104" y="15"/>
                    <a:pt x="3074" y="0"/>
                  </a:cubicBezTo>
                  <a:cubicBezTo>
                    <a:pt x="3059" y="22"/>
                    <a:pt x="3052" y="45"/>
                    <a:pt x="3015" y="45"/>
                  </a:cubicBezTo>
                  <a:cubicBezTo>
                    <a:pt x="2985" y="45"/>
                    <a:pt x="2948" y="37"/>
                    <a:pt x="2911" y="30"/>
                  </a:cubicBezTo>
                  <a:cubicBezTo>
                    <a:pt x="2859" y="30"/>
                    <a:pt x="2829" y="45"/>
                    <a:pt x="2785" y="67"/>
                  </a:cubicBezTo>
                  <a:cubicBezTo>
                    <a:pt x="2777" y="149"/>
                    <a:pt x="2755" y="215"/>
                    <a:pt x="2725" y="290"/>
                  </a:cubicBezTo>
                  <a:cubicBezTo>
                    <a:pt x="2710" y="327"/>
                    <a:pt x="2696" y="371"/>
                    <a:pt x="2681" y="408"/>
                  </a:cubicBezTo>
                  <a:cubicBezTo>
                    <a:pt x="2666" y="446"/>
                    <a:pt x="2643" y="483"/>
                    <a:pt x="2614" y="505"/>
                  </a:cubicBezTo>
                  <a:cubicBezTo>
                    <a:pt x="2540" y="572"/>
                    <a:pt x="2525" y="676"/>
                    <a:pt x="2436" y="735"/>
                  </a:cubicBezTo>
                  <a:cubicBezTo>
                    <a:pt x="2361" y="787"/>
                    <a:pt x="2280" y="802"/>
                    <a:pt x="2213" y="854"/>
                  </a:cubicBezTo>
                  <a:cubicBezTo>
                    <a:pt x="2176" y="876"/>
                    <a:pt x="2146" y="869"/>
                    <a:pt x="2109" y="884"/>
                  </a:cubicBezTo>
                  <a:cubicBezTo>
                    <a:pt x="2035" y="906"/>
                    <a:pt x="1997" y="980"/>
                    <a:pt x="1968" y="1040"/>
                  </a:cubicBezTo>
                  <a:cubicBezTo>
                    <a:pt x="1916" y="1047"/>
                    <a:pt x="1953" y="1121"/>
                    <a:pt x="1938" y="1151"/>
                  </a:cubicBezTo>
                  <a:cubicBezTo>
                    <a:pt x="1923" y="1188"/>
                    <a:pt x="1901" y="1188"/>
                    <a:pt x="1871" y="1210"/>
                  </a:cubicBezTo>
                  <a:cubicBezTo>
                    <a:pt x="1834" y="1225"/>
                    <a:pt x="1804" y="1240"/>
                    <a:pt x="1782" y="1270"/>
                  </a:cubicBezTo>
                  <a:cubicBezTo>
                    <a:pt x="1738" y="1322"/>
                    <a:pt x="1745" y="1396"/>
                    <a:pt x="1686" y="1448"/>
                  </a:cubicBezTo>
                  <a:cubicBezTo>
                    <a:pt x="1596" y="1522"/>
                    <a:pt x="1485" y="1485"/>
                    <a:pt x="1374" y="1485"/>
                  </a:cubicBezTo>
                  <a:cubicBezTo>
                    <a:pt x="1307" y="1485"/>
                    <a:pt x="1247" y="1485"/>
                    <a:pt x="1188" y="1507"/>
                  </a:cubicBezTo>
                  <a:cubicBezTo>
                    <a:pt x="1129" y="1530"/>
                    <a:pt x="1062" y="1596"/>
                    <a:pt x="987" y="1574"/>
                  </a:cubicBezTo>
                  <a:cubicBezTo>
                    <a:pt x="950" y="1567"/>
                    <a:pt x="884" y="1493"/>
                    <a:pt x="869" y="1448"/>
                  </a:cubicBezTo>
                  <a:cubicBezTo>
                    <a:pt x="861" y="1396"/>
                    <a:pt x="884" y="1374"/>
                    <a:pt x="847" y="1337"/>
                  </a:cubicBezTo>
                  <a:cubicBezTo>
                    <a:pt x="757" y="1255"/>
                    <a:pt x="631" y="1329"/>
                    <a:pt x="572" y="1396"/>
                  </a:cubicBezTo>
                  <a:cubicBezTo>
                    <a:pt x="557" y="1411"/>
                    <a:pt x="549" y="1441"/>
                    <a:pt x="535" y="1456"/>
                  </a:cubicBezTo>
                  <a:cubicBezTo>
                    <a:pt x="505" y="1493"/>
                    <a:pt x="475" y="1530"/>
                    <a:pt x="445" y="1574"/>
                  </a:cubicBezTo>
                  <a:cubicBezTo>
                    <a:pt x="408" y="1611"/>
                    <a:pt x="364" y="1671"/>
                    <a:pt x="319" y="1701"/>
                  </a:cubicBezTo>
                  <a:cubicBezTo>
                    <a:pt x="275" y="1738"/>
                    <a:pt x="215" y="1760"/>
                    <a:pt x="163" y="1797"/>
                  </a:cubicBezTo>
                  <a:cubicBezTo>
                    <a:pt x="82" y="1842"/>
                    <a:pt x="89" y="1879"/>
                    <a:pt x="74" y="1961"/>
                  </a:cubicBezTo>
                  <a:cubicBezTo>
                    <a:pt x="67" y="2005"/>
                    <a:pt x="45" y="2020"/>
                    <a:pt x="30" y="2057"/>
                  </a:cubicBezTo>
                  <a:cubicBezTo>
                    <a:pt x="0" y="2183"/>
                    <a:pt x="96" y="2191"/>
                    <a:pt x="178" y="2258"/>
                  </a:cubicBezTo>
                  <a:cubicBezTo>
                    <a:pt x="193" y="2272"/>
                    <a:pt x="208" y="2287"/>
                    <a:pt x="223" y="2302"/>
                  </a:cubicBezTo>
                  <a:cubicBezTo>
                    <a:pt x="237" y="2309"/>
                    <a:pt x="230" y="2324"/>
                    <a:pt x="252" y="2332"/>
                  </a:cubicBezTo>
                  <a:cubicBezTo>
                    <a:pt x="267" y="2332"/>
                    <a:pt x="267" y="2309"/>
                    <a:pt x="282" y="2309"/>
                  </a:cubicBezTo>
                  <a:cubicBezTo>
                    <a:pt x="327" y="2309"/>
                    <a:pt x="386" y="2324"/>
                    <a:pt x="423" y="2347"/>
                  </a:cubicBezTo>
                  <a:cubicBezTo>
                    <a:pt x="475" y="2384"/>
                    <a:pt x="453" y="2443"/>
                    <a:pt x="453" y="2503"/>
                  </a:cubicBezTo>
                  <a:cubicBezTo>
                    <a:pt x="453" y="2532"/>
                    <a:pt x="453" y="2555"/>
                    <a:pt x="438" y="2577"/>
                  </a:cubicBezTo>
                  <a:cubicBezTo>
                    <a:pt x="423" y="2606"/>
                    <a:pt x="401" y="2614"/>
                    <a:pt x="386" y="2629"/>
                  </a:cubicBezTo>
                  <a:cubicBezTo>
                    <a:pt x="364" y="2658"/>
                    <a:pt x="356" y="2748"/>
                    <a:pt x="371" y="2785"/>
                  </a:cubicBezTo>
                  <a:cubicBezTo>
                    <a:pt x="379" y="2807"/>
                    <a:pt x="408" y="2807"/>
                    <a:pt x="408" y="2829"/>
                  </a:cubicBezTo>
                  <a:cubicBezTo>
                    <a:pt x="423" y="2844"/>
                    <a:pt x="408" y="2881"/>
                    <a:pt x="416" y="2903"/>
                  </a:cubicBezTo>
                  <a:cubicBezTo>
                    <a:pt x="460" y="2911"/>
                    <a:pt x="438" y="2933"/>
                    <a:pt x="453" y="2956"/>
                  </a:cubicBezTo>
                  <a:cubicBezTo>
                    <a:pt x="468" y="2963"/>
                    <a:pt x="490" y="2978"/>
                    <a:pt x="512" y="2978"/>
                  </a:cubicBezTo>
                  <a:cubicBezTo>
                    <a:pt x="557" y="3000"/>
                    <a:pt x="601" y="3000"/>
                    <a:pt x="653" y="3008"/>
                  </a:cubicBezTo>
                  <a:cubicBezTo>
                    <a:pt x="742" y="3008"/>
                    <a:pt x="735" y="3022"/>
                    <a:pt x="735" y="3097"/>
                  </a:cubicBezTo>
                  <a:cubicBezTo>
                    <a:pt x="735" y="3156"/>
                    <a:pt x="735" y="3201"/>
                    <a:pt x="750" y="3245"/>
                  </a:cubicBezTo>
                  <a:cubicBezTo>
                    <a:pt x="765" y="3297"/>
                    <a:pt x="787" y="3342"/>
                    <a:pt x="809" y="3386"/>
                  </a:cubicBezTo>
                  <a:cubicBezTo>
                    <a:pt x="824" y="3431"/>
                    <a:pt x="861" y="3460"/>
                    <a:pt x="869" y="3513"/>
                  </a:cubicBezTo>
                  <a:cubicBezTo>
                    <a:pt x="884" y="3572"/>
                    <a:pt x="906" y="3587"/>
                    <a:pt x="936" y="3639"/>
                  </a:cubicBezTo>
                  <a:cubicBezTo>
                    <a:pt x="965" y="3683"/>
                    <a:pt x="1039" y="3765"/>
                    <a:pt x="1025" y="3817"/>
                  </a:cubicBezTo>
                  <a:cubicBezTo>
                    <a:pt x="995" y="3810"/>
                    <a:pt x="950" y="3817"/>
                    <a:pt x="943" y="3854"/>
                  </a:cubicBezTo>
                  <a:cubicBezTo>
                    <a:pt x="950" y="3854"/>
                    <a:pt x="965" y="3847"/>
                    <a:pt x="973" y="3847"/>
                  </a:cubicBezTo>
                  <a:cubicBezTo>
                    <a:pt x="995" y="3832"/>
                    <a:pt x="1084" y="3810"/>
                    <a:pt x="1106" y="383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B7488CC0-4034-F84C-9F9D-43AB133FB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1" y="4758280"/>
              <a:ext cx="993215" cy="931592"/>
            </a:xfrm>
            <a:custGeom>
              <a:avLst/>
              <a:gdLst>
                <a:gd name="T0" fmla="*/ 995 w 2296"/>
                <a:gd name="T1" fmla="*/ 312 h 2155"/>
                <a:gd name="T2" fmla="*/ 743 w 2296"/>
                <a:gd name="T3" fmla="*/ 238 h 2155"/>
                <a:gd name="T4" fmla="*/ 498 w 2296"/>
                <a:gd name="T5" fmla="*/ 193 h 2155"/>
                <a:gd name="T6" fmla="*/ 342 w 2296"/>
                <a:gd name="T7" fmla="*/ 297 h 2155"/>
                <a:gd name="T8" fmla="*/ 179 w 2296"/>
                <a:gd name="T9" fmla="*/ 371 h 2155"/>
                <a:gd name="T10" fmla="*/ 141 w 2296"/>
                <a:gd name="T11" fmla="*/ 394 h 2155"/>
                <a:gd name="T12" fmla="*/ 156 w 2296"/>
                <a:gd name="T13" fmla="*/ 461 h 2155"/>
                <a:gd name="T14" fmla="*/ 97 w 2296"/>
                <a:gd name="T15" fmla="*/ 594 h 2155"/>
                <a:gd name="T16" fmla="*/ 119 w 2296"/>
                <a:gd name="T17" fmla="*/ 758 h 2155"/>
                <a:gd name="T18" fmla="*/ 30 w 2296"/>
                <a:gd name="T19" fmla="*/ 861 h 2155"/>
                <a:gd name="T20" fmla="*/ 30 w 2296"/>
                <a:gd name="T21" fmla="*/ 861 h 2155"/>
                <a:gd name="T22" fmla="*/ 238 w 2296"/>
                <a:gd name="T23" fmla="*/ 980 h 2155"/>
                <a:gd name="T24" fmla="*/ 127 w 2296"/>
                <a:gd name="T25" fmla="*/ 1129 h 2155"/>
                <a:gd name="T26" fmla="*/ 97 w 2296"/>
                <a:gd name="T27" fmla="*/ 1352 h 2155"/>
                <a:gd name="T28" fmla="*/ 216 w 2296"/>
                <a:gd name="T29" fmla="*/ 1411 h 2155"/>
                <a:gd name="T30" fmla="*/ 357 w 2296"/>
                <a:gd name="T31" fmla="*/ 1389 h 2155"/>
                <a:gd name="T32" fmla="*/ 527 w 2296"/>
                <a:gd name="T33" fmla="*/ 1322 h 2155"/>
                <a:gd name="T34" fmla="*/ 758 w 2296"/>
                <a:gd name="T35" fmla="*/ 1560 h 2155"/>
                <a:gd name="T36" fmla="*/ 758 w 2296"/>
                <a:gd name="T37" fmla="*/ 1656 h 2155"/>
                <a:gd name="T38" fmla="*/ 832 w 2296"/>
                <a:gd name="T39" fmla="*/ 1782 h 2155"/>
                <a:gd name="T40" fmla="*/ 995 w 2296"/>
                <a:gd name="T41" fmla="*/ 1909 h 2155"/>
                <a:gd name="T42" fmla="*/ 1189 w 2296"/>
                <a:gd name="T43" fmla="*/ 2028 h 2155"/>
                <a:gd name="T44" fmla="*/ 1463 w 2296"/>
                <a:gd name="T45" fmla="*/ 2035 h 2155"/>
                <a:gd name="T46" fmla="*/ 1500 w 2296"/>
                <a:gd name="T47" fmla="*/ 2094 h 2155"/>
                <a:gd name="T48" fmla="*/ 1604 w 2296"/>
                <a:gd name="T49" fmla="*/ 2154 h 2155"/>
                <a:gd name="T50" fmla="*/ 1649 w 2296"/>
                <a:gd name="T51" fmla="*/ 2020 h 2155"/>
                <a:gd name="T52" fmla="*/ 1768 w 2296"/>
                <a:gd name="T53" fmla="*/ 1820 h 2155"/>
                <a:gd name="T54" fmla="*/ 1820 w 2296"/>
                <a:gd name="T55" fmla="*/ 1701 h 2155"/>
                <a:gd name="T56" fmla="*/ 1849 w 2296"/>
                <a:gd name="T57" fmla="*/ 1663 h 2155"/>
                <a:gd name="T58" fmla="*/ 1857 w 2296"/>
                <a:gd name="T59" fmla="*/ 1485 h 2155"/>
                <a:gd name="T60" fmla="*/ 1916 w 2296"/>
                <a:gd name="T61" fmla="*/ 1307 h 2155"/>
                <a:gd name="T62" fmla="*/ 2028 w 2296"/>
                <a:gd name="T63" fmla="*/ 1218 h 2155"/>
                <a:gd name="T64" fmla="*/ 2124 w 2296"/>
                <a:gd name="T65" fmla="*/ 1144 h 2155"/>
                <a:gd name="T66" fmla="*/ 2258 w 2296"/>
                <a:gd name="T67" fmla="*/ 1025 h 2155"/>
                <a:gd name="T68" fmla="*/ 2198 w 2296"/>
                <a:gd name="T69" fmla="*/ 921 h 2155"/>
                <a:gd name="T70" fmla="*/ 2072 w 2296"/>
                <a:gd name="T71" fmla="*/ 802 h 2155"/>
                <a:gd name="T72" fmla="*/ 1968 w 2296"/>
                <a:gd name="T73" fmla="*/ 750 h 2155"/>
                <a:gd name="T74" fmla="*/ 1782 w 2296"/>
                <a:gd name="T75" fmla="*/ 713 h 2155"/>
                <a:gd name="T76" fmla="*/ 1723 w 2296"/>
                <a:gd name="T77" fmla="*/ 550 h 2155"/>
                <a:gd name="T78" fmla="*/ 1671 w 2296"/>
                <a:gd name="T79" fmla="*/ 505 h 2155"/>
                <a:gd name="T80" fmla="*/ 1545 w 2296"/>
                <a:gd name="T81" fmla="*/ 401 h 2155"/>
                <a:gd name="T82" fmla="*/ 1396 w 2296"/>
                <a:gd name="T83" fmla="*/ 409 h 2155"/>
                <a:gd name="T84" fmla="*/ 1285 w 2296"/>
                <a:gd name="T85" fmla="*/ 319 h 2155"/>
                <a:gd name="T86" fmla="*/ 1196 w 2296"/>
                <a:gd name="T87" fmla="*/ 223 h 2155"/>
                <a:gd name="T88" fmla="*/ 1107 w 2296"/>
                <a:gd name="T89" fmla="*/ 104 h 2155"/>
                <a:gd name="T90" fmla="*/ 1040 w 2296"/>
                <a:gd name="T91" fmla="*/ 52 h 2155"/>
                <a:gd name="T92" fmla="*/ 981 w 2296"/>
                <a:gd name="T93" fmla="*/ 119 h 2155"/>
                <a:gd name="T94" fmla="*/ 958 w 2296"/>
                <a:gd name="T95" fmla="*/ 24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6" h="2155">
                  <a:moveTo>
                    <a:pt x="995" y="312"/>
                  </a:moveTo>
                  <a:lnTo>
                    <a:pt x="995" y="312"/>
                  </a:lnTo>
                  <a:cubicBezTo>
                    <a:pt x="995" y="327"/>
                    <a:pt x="899" y="319"/>
                    <a:pt x="884" y="319"/>
                  </a:cubicBezTo>
                  <a:cubicBezTo>
                    <a:pt x="891" y="253"/>
                    <a:pt x="787" y="238"/>
                    <a:pt x="743" y="238"/>
                  </a:cubicBezTo>
                  <a:cubicBezTo>
                    <a:pt x="698" y="238"/>
                    <a:pt x="676" y="238"/>
                    <a:pt x="639" y="223"/>
                  </a:cubicBezTo>
                  <a:cubicBezTo>
                    <a:pt x="602" y="208"/>
                    <a:pt x="535" y="193"/>
                    <a:pt x="498" y="193"/>
                  </a:cubicBezTo>
                  <a:cubicBezTo>
                    <a:pt x="468" y="245"/>
                    <a:pt x="409" y="208"/>
                    <a:pt x="372" y="238"/>
                  </a:cubicBezTo>
                  <a:cubicBezTo>
                    <a:pt x="364" y="253"/>
                    <a:pt x="357" y="297"/>
                    <a:pt x="342" y="297"/>
                  </a:cubicBezTo>
                  <a:cubicBezTo>
                    <a:pt x="320" y="305"/>
                    <a:pt x="305" y="275"/>
                    <a:pt x="290" y="267"/>
                  </a:cubicBezTo>
                  <a:cubicBezTo>
                    <a:pt x="245" y="253"/>
                    <a:pt x="179" y="334"/>
                    <a:pt x="179" y="371"/>
                  </a:cubicBezTo>
                  <a:cubicBezTo>
                    <a:pt x="186" y="371"/>
                    <a:pt x="193" y="379"/>
                    <a:pt x="201" y="371"/>
                  </a:cubicBezTo>
                  <a:cubicBezTo>
                    <a:pt x="208" y="409"/>
                    <a:pt x="156" y="394"/>
                    <a:pt x="141" y="394"/>
                  </a:cubicBezTo>
                  <a:cubicBezTo>
                    <a:pt x="134" y="424"/>
                    <a:pt x="141" y="438"/>
                    <a:pt x="149" y="461"/>
                  </a:cubicBezTo>
                  <a:cubicBezTo>
                    <a:pt x="156" y="461"/>
                    <a:pt x="156" y="461"/>
                    <a:pt x="156" y="461"/>
                  </a:cubicBezTo>
                  <a:cubicBezTo>
                    <a:pt x="156" y="468"/>
                    <a:pt x="156" y="475"/>
                    <a:pt x="156" y="475"/>
                  </a:cubicBezTo>
                  <a:cubicBezTo>
                    <a:pt x="127" y="468"/>
                    <a:pt x="89" y="572"/>
                    <a:pt x="97" y="594"/>
                  </a:cubicBezTo>
                  <a:cubicBezTo>
                    <a:pt x="141" y="594"/>
                    <a:pt x="104" y="676"/>
                    <a:pt x="97" y="706"/>
                  </a:cubicBezTo>
                  <a:cubicBezTo>
                    <a:pt x="134" y="706"/>
                    <a:pt x="141" y="743"/>
                    <a:pt x="119" y="758"/>
                  </a:cubicBezTo>
                  <a:cubicBezTo>
                    <a:pt x="97" y="772"/>
                    <a:pt x="37" y="802"/>
                    <a:pt x="0" y="824"/>
                  </a:cubicBezTo>
                  <a:cubicBezTo>
                    <a:pt x="8" y="839"/>
                    <a:pt x="15" y="854"/>
                    <a:pt x="30" y="861"/>
                  </a:cubicBezTo>
                  <a:cubicBezTo>
                    <a:pt x="45" y="854"/>
                    <a:pt x="52" y="847"/>
                    <a:pt x="60" y="839"/>
                  </a:cubicBezTo>
                  <a:cubicBezTo>
                    <a:pt x="52" y="847"/>
                    <a:pt x="45" y="854"/>
                    <a:pt x="30" y="861"/>
                  </a:cubicBezTo>
                  <a:cubicBezTo>
                    <a:pt x="45" y="884"/>
                    <a:pt x="67" y="891"/>
                    <a:pt x="82" y="906"/>
                  </a:cubicBezTo>
                  <a:cubicBezTo>
                    <a:pt x="127" y="943"/>
                    <a:pt x="186" y="951"/>
                    <a:pt x="238" y="980"/>
                  </a:cubicBezTo>
                  <a:cubicBezTo>
                    <a:pt x="216" y="973"/>
                    <a:pt x="193" y="988"/>
                    <a:pt x="179" y="995"/>
                  </a:cubicBezTo>
                  <a:cubicBezTo>
                    <a:pt x="164" y="1040"/>
                    <a:pt x="156" y="1092"/>
                    <a:pt x="127" y="1129"/>
                  </a:cubicBezTo>
                  <a:cubicBezTo>
                    <a:pt x="97" y="1166"/>
                    <a:pt x="37" y="1203"/>
                    <a:pt x="67" y="1248"/>
                  </a:cubicBezTo>
                  <a:cubicBezTo>
                    <a:pt x="89" y="1277"/>
                    <a:pt x="75" y="1337"/>
                    <a:pt x="97" y="1352"/>
                  </a:cubicBezTo>
                  <a:cubicBezTo>
                    <a:pt x="134" y="1374"/>
                    <a:pt x="193" y="1352"/>
                    <a:pt x="230" y="1344"/>
                  </a:cubicBezTo>
                  <a:cubicBezTo>
                    <a:pt x="223" y="1366"/>
                    <a:pt x="238" y="1389"/>
                    <a:pt x="216" y="1411"/>
                  </a:cubicBezTo>
                  <a:cubicBezTo>
                    <a:pt x="238" y="1418"/>
                    <a:pt x="275" y="1478"/>
                    <a:pt x="290" y="1456"/>
                  </a:cubicBezTo>
                  <a:cubicBezTo>
                    <a:pt x="327" y="1426"/>
                    <a:pt x="305" y="1404"/>
                    <a:pt x="357" y="1389"/>
                  </a:cubicBezTo>
                  <a:cubicBezTo>
                    <a:pt x="394" y="1374"/>
                    <a:pt x="387" y="1329"/>
                    <a:pt x="424" y="1329"/>
                  </a:cubicBezTo>
                  <a:cubicBezTo>
                    <a:pt x="468" y="1337"/>
                    <a:pt x="490" y="1292"/>
                    <a:pt x="527" y="1322"/>
                  </a:cubicBezTo>
                  <a:cubicBezTo>
                    <a:pt x="572" y="1352"/>
                    <a:pt x="579" y="1396"/>
                    <a:pt x="609" y="1441"/>
                  </a:cubicBezTo>
                  <a:cubicBezTo>
                    <a:pt x="646" y="1485"/>
                    <a:pt x="706" y="1515"/>
                    <a:pt x="758" y="1560"/>
                  </a:cubicBezTo>
                  <a:cubicBezTo>
                    <a:pt x="773" y="1574"/>
                    <a:pt x="847" y="1604"/>
                    <a:pt x="854" y="1626"/>
                  </a:cubicBezTo>
                  <a:cubicBezTo>
                    <a:pt x="854" y="1656"/>
                    <a:pt x="780" y="1656"/>
                    <a:pt x="758" y="1656"/>
                  </a:cubicBezTo>
                  <a:cubicBezTo>
                    <a:pt x="750" y="1671"/>
                    <a:pt x="743" y="1693"/>
                    <a:pt x="743" y="1708"/>
                  </a:cubicBezTo>
                  <a:cubicBezTo>
                    <a:pt x="787" y="1723"/>
                    <a:pt x="787" y="1775"/>
                    <a:pt x="832" y="1782"/>
                  </a:cubicBezTo>
                  <a:cubicBezTo>
                    <a:pt x="832" y="1849"/>
                    <a:pt x="891" y="1820"/>
                    <a:pt x="936" y="1820"/>
                  </a:cubicBezTo>
                  <a:cubicBezTo>
                    <a:pt x="1003" y="1820"/>
                    <a:pt x="995" y="1857"/>
                    <a:pt x="995" y="1909"/>
                  </a:cubicBezTo>
                  <a:cubicBezTo>
                    <a:pt x="1047" y="1909"/>
                    <a:pt x="1084" y="1953"/>
                    <a:pt x="1129" y="1968"/>
                  </a:cubicBezTo>
                  <a:cubicBezTo>
                    <a:pt x="1174" y="1976"/>
                    <a:pt x="1189" y="1983"/>
                    <a:pt x="1189" y="2028"/>
                  </a:cubicBezTo>
                  <a:cubicBezTo>
                    <a:pt x="1233" y="2035"/>
                    <a:pt x="1270" y="2028"/>
                    <a:pt x="1315" y="2035"/>
                  </a:cubicBezTo>
                  <a:cubicBezTo>
                    <a:pt x="1367" y="2050"/>
                    <a:pt x="1411" y="2020"/>
                    <a:pt x="1463" y="2035"/>
                  </a:cubicBezTo>
                  <a:cubicBezTo>
                    <a:pt x="1463" y="2057"/>
                    <a:pt x="1463" y="2079"/>
                    <a:pt x="1463" y="2094"/>
                  </a:cubicBezTo>
                  <a:cubicBezTo>
                    <a:pt x="1478" y="2094"/>
                    <a:pt x="1485" y="2094"/>
                    <a:pt x="1500" y="2094"/>
                  </a:cubicBezTo>
                  <a:cubicBezTo>
                    <a:pt x="1500" y="2131"/>
                    <a:pt x="1552" y="2094"/>
                    <a:pt x="1552" y="2154"/>
                  </a:cubicBezTo>
                  <a:cubicBezTo>
                    <a:pt x="1567" y="2154"/>
                    <a:pt x="1589" y="2154"/>
                    <a:pt x="1604" y="2154"/>
                  </a:cubicBezTo>
                  <a:cubicBezTo>
                    <a:pt x="1619" y="2139"/>
                    <a:pt x="1656" y="2087"/>
                    <a:pt x="1693" y="2050"/>
                  </a:cubicBezTo>
                  <a:cubicBezTo>
                    <a:pt x="1671" y="2042"/>
                    <a:pt x="1656" y="2035"/>
                    <a:pt x="1649" y="2020"/>
                  </a:cubicBezTo>
                  <a:cubicBezTo>
                    <a:pt x="1634" y="1990"/>
                    <a:pt x="1664" y="1961"/>
                    <a:pt x="1679" y="1938"/>
                  </a:cubicBezTo>
                  <a:cubicBezTo>
                    <a:pt x="1716" y="1901"/>
                    <a:pt x="1738" y="1864"/>
                    <a:pt x="1768" y="1820"/>
                  </a:cubicBezTo>
                  <a:cubicBezTo>
                    <a:pt x="1782" y="1790"/>
                    <a:pt x="1790" y="1738"/>
                    <a:pt x="1812" y="1723"/>
                  </a:cubicBezTo>
                  <a:cubicBezTo>
                    <a:pt x="1820" y="1716"/>
                    <a:pt x="1820" y="1708"/>
                    <a:pt x="1820" y="1701"/>
                  </a:cubicBezTo>
                  <a:cubicBezTo>
                    <a:pt x="1834" y="1701"/>
                    <a:pt x="1849" y="1701"/>
                    <a:pt x="1864" y="1701"/>
                  </a:cubicBezTo>
                  <a:cubicBezTo>
                    <a:pt x="1872" y="1686"/>
                    <a:pt x="1872" y="1663"/>
                    <a:pt x="1849" y="1663"/>
                  </a:cubicBezTo>
                  <a:cubicBezTo>
                    <a:pt x="1834" y="1626"/>
                    <a:pt x="1820" y="1582"/>
                    <a:pt x="1834" y="1545"/>
                  </a:cubicBezTo>
                  <a:cubicBezTo>
                    <a:pt x="1849" y="1537"/>
                    <a:pt x="1842" y="1508"/>
                    <a:pt x="1857" y="1485"/>
                  </a:cubicBezTo>
                  <a:cubicBezTo>
                    <a:pt x="1872" y="1463"/>
                    <a:pt x="1894" y="1478"/>
                    <a:pt x="1909" y="1456"/>
                  </a:cubicBezTo>
                  <a:cubicBezTo>
                    <a:pt x="1946" y="1426"/>
                    <a:pt x="1901" y="1352"/>
                    <a:pt x="1916" y="1307"/>
                  </a:cubicBezTo>
                  <a:cubicBezTo>
                    <a:pt x="1924" y="1285"/>
                    <a:pt x="1953" y="1285"/>
                    <a:pt x="1976" y="1277"/>
                  </a:cubicBezTo>
                  <a:cubicBezTo>
                    <a:pt x="2005" y="1263"/>
                    <a:pt x="2013" y="1248"/>
                    <a:pt x="2028" y="1218"/>
                  </a:cubicBezTo>
                  <a:cubicBezTo>
                    <a:pt x="2035" y="1203"/>
                    <a:pt x="2035" y="1173"/>
                    <a:pt x="2050" y="1159"/>
                  </a:cubicBezTo>
                  <a:cubicBezTo>
                    <a:pt x="2072" y="1144"/>
                    <a:pt x="2102" y="1151"/>
                    <a:pt x="2124" y="1144"/>
                  </a:cubicBezTo>
                  <a:cubicBezTo>
                    <a:pt x="2131" y="1114"/>
                    <a:pt x="2176" y="1084"/>
                    <a:pt x="2191" y="1047"/>
                  </a:cubicBezTo>
                  <a:cubicBezTo>
                    <a:pt x="2213" y="1018"/>
                    <a:pt x="2221" y="1018"/>
                    <a:pt x="2258" y="1025"/>
                  </a:cubicBezTo>
                  <a:cubicBezTo>
                    <a:pt x="2295" y="1032"/>
                    <a:pt x="2250" y="966"/>
                    <a:pt x="2250" y="966"/>
                  </a:cubicBezTo>
                  <a:cubicBezTo>
                    <a:pt x="2236" y="943"/>
                    <a:pt x="2228" y="928"/>
                    <a:pt x="2198" y="921"/>
                  </a:cubicBezTo>
                  <a:cubicBezTo>
                    <a:pt x="2154" y="914"/>
                    <a:pt x="2146" y="921"/>
                    <a:pt x="2117" y="876"/>
                  </a:cubicBezTo>
                  <a:cubicBezTo>
                    <a:pt x="2102" y="847"/>
                    <a:pt x="2102" y="817"/>
                    <a:pt x="2072" y="802"/>
                  </a:cubicBezTo>
                  <a:cubicBezTo>
                    <a:pt x="2057" y="802"/>
                    <a:pt x="2042" y="802"/>
                    <a:pt x="2028" y="795"/>
                  </a:cubicBezTo>
                  <a:cubicBezTo>
                    <a:pt x="1998" y="780"/>
                    <a:pt x="1991" y="765"/>
                    <a:pt x="1968" y="750"/>
                  </a:cubicBezTo>
                  <a:cubicBezTo>
                    <a:pt x="1938" y="743"/>
                    <a:pt x="1901" y="735"/>
                    <a:pt x="1872" y="735"/>
                  </a:cubicBezTo>
                  <a:cubicBezTo>
                    <a:pt x="1849" y="735"/>
                    <a:pt x="1797" y="735"/>
                    <a:pt x="1782" y="713"/>
                  </a:cubicBezTo>
                  <a:cubicBezTo>
                    <a:pt x="1760" y="683"/>
                    <a:pt x="1760" y="624"/>
                    <a:pt x="1768" y="587"/>
                  </a:cubicBezTo>
                  <a:cubicBezTo>
                    <a:pt x="1745" y="587"/>
                    <a:pt x="1731" y="564"/>
                    <a:pt x="1723" y="550"/>
                  </a:cubicBezTo>
                  <a:cubicBezTo>
                    <a:pt x="1716" y="542"/>
                    <a:pt x="1716" y="535"/>
                    <a:pt x="1708" y="520"/>
                  </a:cubicBezTo>
                  <a:cubicBezTo>
                    <a:pt x="1701" y="513"/>
                    <a:pt x="1686" y="505"/>
                    <a:pt x="1671" y="505"/>
                  </a:cubicBezTo>
                  <a:cubicBezTo>
                    <a:pt x="1656" y="498"/>
                    <a:pt x="1634" y="505"/>
                    <a:pt x="1612" y="498"/>
                  </a:cubicBezTo>
                  <a:cubicBezTo>
                    <a:pt x="1597" y="490"/>
                    <a:pt x="1537" y="431"/>
                    <a:pt x="1545" y="401"/>
                  </a:cubicBezTo>
                  <a:cubicBezTo>
                    <a:pt x="1515" y="394"/>
                    <a:pt x="1500" y="371"/>
                    <a:pt x="1463" y="379"/>
                  </a:cubicBezTo>
                  <a:cubicBezTo>
                    <a:pt x="1441" y="379"/>
                    <a:pt x="1419" y="401"/>
                    <a:pt x="1396" y="409"/>
                  </a:cubicBezTo>
                  <a:cubicBezTo>
                    <a:pt x="1396" y="409"/>
                    <a:pt x="1396" y="409"/>
                    <a:pt x="1396" y="416"/>
                  </a:cubicBezTo>
                  <a:cubicBezTo>
                    <a:pt x="1329" y="431"/>
                    <a:pt x="1315" y="357"/>
                    <a:pt x="1285" y="319"/>
                  </a:cubicBezTo>
                  <a:cubicBezTo>
                    <a:pt x="1263" y="305"/>
                    <a:pt x="1233" y="305"/>
                    <a:pt x="1218" y="282"/>
                  </a:cubicBezTo>
                  <a:cubicBezTo>
                    <a:pt x="1203" y="260"/>
                    <a:pt x="1218" y="238"/>
                    <a:pt x="1196" y="223"/>
                  </a:cubicBezTo>
                  <a:cubicBezTo>
                    <a:pt x="1144" y="208"/>
                    <a:pt x="1174" y="156"/>
                    <a:pt x="1159" y="104"/>
                  </a:cubicBezTo>
                  <a:cubicBezTo>
                    <a:pt x="1144" y="112"/>
                    <a:pt x="1122" y="97"/>
                    <a:pt x="1107" y="104"/>
                  </a:cubicBezTo>
                  <a:cubicBezTo>
                    <a:pt x="1136" y="97"/>
                    <a:pt x="1062" y="8"/>
                    <a:pt x="1040" y="0"/>
                  </a:cubicBezTo>
                  <a:cubicBezTo>
                    <a:pt x="1040" y="15"/>
                    <a:pt x="1047" y="37"/>
                    <a:pt x="1040" y="52"/>
                  </a:cubicBezTo>
                  <a:cubicBezTo>
                    <a:pt x="1025" y="59"/>
                    <a:pt x="1010" y="52"/>
                    <a:pt x="1003" y="59"/>
                  </a:cubicBezTo>
                  <a:cubicBezTo>
                    <a:pt x="973" y="74"/>
                    <a:pt x="995" y="97"/>
                    <a:pt x="981" y="119"/>
                  </a:cubicBezTo>
                  <a:cubicBezTo>
                    <a:pt x="973" y="141"/>
                    <a:pt x="951" y="141"/>
                    <a:pt x="936" y="141"/>
                  </a:cubicBezTo>
                  <a:cubicBezTo>
                    <a:pt x="943" y="186"/>
                    <a:pt x="951" y="230"/>
                    <a:pt x="958" y="245"/>
                  </a:cubicBezTo>
                  <a:cubicBezTo>
                    <a:pt x="973" y="267"/>
                    <a:pt x="988" y="290"/>
                    <a:pt x="995" y="31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5A50EA7-5382-F949-87D4-8D500D877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493" y="5131678"/>
              <a:ext cx="2148475" cy="2118469"/>
            </a:xfrm>
            <a:custGeom>
              <a:avLst/>
              <a:gdLst>
                <a:gd name="T0" fmla="*/ 1708 w 4968"/>
                <a:gd name="T1" fmla="*/ 1174 h 4903"/>
                <a:gd name="T2" fmla="*/ 1136 w 4968"/>
                <a:gd name="T3" fmla="*/ 847 h 4903"/>
                <a:gd name="T4" fmla="*/ 817 w 4968"/>
                <a:gd name="T5" fmla="*/ 468 h 4903"/>
                <a:gd name="T6" fmla="*/ 460 w 4968"/>
                <a:gd name="T7" fmla="*/ 387 h 4903"/>
                <a:gd name="T8" fmla="*/ 386 w 4968"/>
                <a:gd name="T9" fmla="*/ 30 h 4903"/>
                <a:gd name="T10" fmla="*/ 59 w 4968"/>
                <a:gd name="T11" fmla="*/ 528 h 4903"/>
                <a:gd name="T12" fmla="*/ 81 w 4968"/>
                <a:gd name="T13" fmla="*/ 1129 h 4903"/>
                <a:gd name="T14" fmla="*/ 104 w 4968"/>
                <a:gd name="T15" fmla="*/ 1174 h 4903"/>
                <a:gd name="T16" fmla="*/ 133 w 4968"/>
                <a:gd name="T17" fmla="*/ 1270 h 4903"/>
                <a:gd name="T18" fmla="*/ 260 w 4968"/>
                <a:gd name="T19" fmla="*/ 1582 h 4903"/>
                <a:gd name="T20" fmla="*/ 289 w 4968"/>
                <a:gd name="T21" fmla="*/ 1805 h 4903"/>
                <a:gd name="T22" fmla="*/ 341 w 4968"/>
                <a:gd name="T23" fmla="*/ 2236 h 4903"/>
                <a:gd name="T24" fmla="*/ 341 w 4968"/>
                <a:gd name="T25" fmla="*/ 2518 h 4903"/>
                <a:gd name="T26" fmla="*/ 482 w 4968"/>
                <a:gd name="T27" fmla="*/ 2563 h 4903"/>
                <a:gd name="T28" fmla="*/ 742 w 4968"/>
                <a:gd name="T29" fmla="*/ 2563 h 4903"/>
                <a:gd name="T30" fmla="*/ 935 w 4968"/>
                <a:gd name="T31" fmla="*/ 2644 h 4903"/>
                <a:gd name="T32" fmla="*/ 1284 w 4968"/>
                <a:gd name="T33" fmla="*/ 2889 h 4903"/>
                <a:gd name="T34" fmla="*/ 1069 w 4968"/>
                <a:gd name="T35" fmla="*/ 3402 h 4903"/>
                <a:gd name="T36" fmla="*/ 817 w 4968"/>
                <a:gd name="T37" fmla="*/ 3610 h 4903"/>
                <a:gd name="T38" fmla="*/ 705 w 4968"/>
                <a:gd name="T39" fmla="*/ 3988 h 4903"/>
                <a:gd name="T40" fmla="*/ 831 w 4968"/>
                <a:gd name="T41" fmla="*/ 4389 h 4903"/>
                <a:gd name="T42" fmla="*/ 1180 w 4968"/>
                <a:gd name="T43" fmla="*/ 4412 h 4903"/>
                <a:gd name="T44" fmla="*/ 1039 w 4968"/>
                <a:gd name="T45" fmla="*/ 4070 h 4903"/>
                <a:gd name="T46" fmla="*/ 980 w 4968"/>
                <a:gd name="T47" fmla="*/ 3691 h 4903"/>
                <a:gd name="T48" fmla="*/ 1173 w 4968"/>
                <a:gd name="T49" fmla="*/ 3691 h 4903"/>
                <a:gd name="T50" fmla="*/ 1136 w 4968"/>
                <a:gd name="T51" fmla="*/ 3825 h 4903"/>
                <a:gd name="T52" fmla="*/ 1396 w 4968"/>
                <a:gd name="T53" fmla="*/ 3862 h 4903"/>
                <a:gd name="T54" fmla="*/ 1485 w 4968"/>
                <a:gd name="T55" fmla="*/ 3884 h 4903"/>
                <a:gd name="T56" fmla="*/ 1975 w 4968"/>
                <a:gd name="T57" fmla="*/ 3736 h 4903"/>
                <a:gd name="T58" fmla="*/ 2101 w 4968"/>
                <a:gd name="T59" fmla="*/ 3951 h 4903"/>
                <a:gd name="T60" fmla="*/ 2198 w 4968"/>
                <a:gd name="T61" fmla="*/ 3929 h 4903"/>
                <a:gd name="T62" fmla="*/ 2346 w 4968"/>
                <a:gd name="T63" fmla="*/ 3914 h 4903"/>
                <a:gd name="T64" fmla="*/ 2435 w 4968"/>
                <a:gd name="T65" fmla="*/ 3973 h 4903"/>
                <a:gd name="T66" fmla="*/ 2740 w 4968"/>
                <a:gd name="T67" fmla="*/ 3936 h 4903"/>
                <a:gd name="T68" fmla="*/ 2948 w 4968"/>
                <a:gd name="T69" fmla="*/ 3981 h 4903"/>
                <a:gd name="T70" fmla="*/ 3364 w 4968"/>
                <a:gd name="T71" fmla="*/ 4196 h 4903"/>
                <a:gd name="T72" fmla="*/ 3637 w 4968"/>
                <a:gd name="T73" fmla="*/ 4263 h 4903"/>
                <a:gd name="T74" fmla="*/ 3697 w 4968"/>
                <a:gd name="T75" fmla="*/ 4441 h 4903"/>
                <a:gd name="T76" fmla="*/ 3704 w 4968"/>
                <a:gd name="T77" fmla="*/ 4746 h 4903"/>
                <a:gd name="T78" fmla="*/ 4001 w 4968"/>
                <a:gd name="T79" fmla="*/ 4887 h 4903"/>
                <a:gd name="T80" fmla="*/ 4113 w 4968"/>
                <a:gd name="T81" fmla="*/ 4701 h 4903"/>
                <a:gd name="T82" fmla="*/ 4105 w 4968"/>
                <a:gd name="T83" fmla="*/ 4412 h 4903"/>
                <a:gd name="T84" fmla="*/ 4105 w 4968"/>
                <a:gd name="T85" fmla="*/ 3936 h 4903"/>
                <a:gd name="T86" fmla="*/ 4595 w 4968"/>
                <a:gd name="T87" fmla="*/ 3543 h 4903"/>
                <a:gd name="T88" fmla="*/ 4662 w 4968"/>
                <a:gd name="T89" fmla="*/ 3313 h 4903"/>
                <a:gd name="T90" fmla="*/ 4506 w 4968"/>
                <a:gd name="T91" fmla="*/ 2986 h 4903"/>
                <a:gd name="T92" fmla="*/ 4714 w 4968"/>
                <a:gd name="T93" fmla="*/ 2785 h 4903"/>
                <a:gd name="T94" fmla="*/ 4417 w 4968"/>
                <a:gd name="T95" fmla="*/ 2258 h 4903"/>
                <a:gd name="T96" fmla="*/ 3994 w 4968"/>
                <a:gd name="T97" fmla="*/ 2184 h 4903"/>
                <a:gd name="T98" fmla="*/ 3475 w 4968"/>
                <a:gd name="T99" fmla="*/ 1961 h 4903"/>
                <a:gd name="T100" fmla="*/ 2985 w 4968"/>
                <a:gd name="T101" fmla="*/ 1783 h 4903"/>
                <a:gd name="T102" fmla="*/ 2718 w 4968"/>
                <a:gd name="T103" fmla="*/ 1501 h 4903"/>
                <a:gd name="T104" fmla="*/ 2369 w 4968"/>
                <a:gd name="T105" fmla="*/ 1307 h 4903"/>
                <a:gd name="T106" fmla="*/ 2094 w 4968"/>
                <a:gd name="T107" fmla="*/ 1189 h 4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68" h="4903">
                  <a:moveTo>
                    <a:pt x="1945" y="1293"/>
                  </a:moveTo>
                  <a:lnTo>
                    <a:pt x="1945" y="1293"/>
                  </a:lnTo>
                  <a:cubicBezTo>
                    <a:pt x="1945" y="1233"/>
                    <a:pt x="1893" y="1270"/>
                    <a:pt x="1893" y="1233"/>
                  </a:cubicBezTo>
                  <a:cubicBezTo>
                    <a:pt x="1878" y="1233"/>
                    <a:pt x="1871" y="1233"/>
                    <a:pt x="1856" y="1233"/>
                  </a:cubicBezTo>
                  <a:cubicBezTo>
                    <a:pt x="1856" y="1218"/>
                    <a:pt x="1856" y="1196"/>
                    <a:pt x="1856" y="1174"/>
                  </a:cubicBezTo>
                  <a:cubicBezTo>
                    <a:pt x="1804" y="1159"/>
                    <a:pt x="1760" y="1189"/>
                    <a:pt x="1708" y="1174"/>
                  </a:cubicBezTo>
                  <a:cubicBezTo>
                    <a:pt x="1663" y="1167"/>
                    <a:pt x="1626" y="1174"/>
                    <a:pt x="1582" y="1167"/>
                  </a:cubicBezTo>
                  <a:cubicBezTo>
                    <a:pt x="1582" y="1122"/>
                    <a:pt x="1567" y="1115"/>
                    <a:pt x="1522" y="1107"/>
                  </a:cubicBezTo>
                  <a:cubicBezTo>
                    <a:pt x="1477" y="1092"/>
                    <a:pt x="1440" y="1048"/>
                    <a:pt x="1388" y="1048"/>
                  </a:cubicBezTo>
                  <a:cubicBezTo>
                    <a:pt x="1388" y="996"/>
                    <a:pt x="1396" y="959"/>
                    <a:pt x="1329" y="959"/>
                  </a:cubicBezTo>
                  <a:cubicBezTo>
                    <a:pt x="1284" y="959"/>
                    <a:pt x="1225" y="988"/>
                    <a:pt x="1225" y="921"/>
                  </a:cubicBezTo>
                  <a:cubicBezTo>
                    <a:pt x="1180" y="914"/>
                    <a:pt x="1180" y="862"/>
                    <a:pt x="1136" y="847"/>
                  </a:cubicBezTo>
                  <a:cubicBezTo>
                    <a:pt x="1136" y="832"/>
                    <a:pt x="1143" y="810"/>
                    <a:pt x="1151" y="795"/>
                  </a:cubicBezTo>
                  <a:cubicBezTo>
                    <a:pt x="1173" y="795"/>
                    <a:pt x="1247" y="795"/>
                    <a:pt x="1247" y="765"/>
                  </a:cubicBezTo>
                  <a:cubicBezTo>
                    <a:pt x="1240" y="743"/>
                    <a:pt x="1166" y="713"/>
                    <a:pt x="1151" y="699"/>
                  </a:cubicBezTo>
                  <a:cubicBezTo>
                    <a:pt x="1099" y="654"/>
                    <a:pt x="1039" y="624"/>
                    <a:pt x="1002" y="580"/>
                  </a:cubicBezTo>
                  <a:cubicBezTo>
                    <a:pt x="972" y="535"/>
                    <a:pt x="965" y="491"/>
                    <a:pt x="920" y="461"/>
                  </a:cubicBezTo>
                  <a:cubicBezTo>
                    <a:pt x="883" y="431"/>
                    <a:pt x="861" y="476"/>
                    <a:pt x="817" y="468"/>
                  </a:cubicBezTo>
                  <a:cubicBezTo>
                    <a:pt x="780" y="468"/>
                    <a:pt x="787" y="513"/>
                    <a:pt x="750" y="528"/>
                  </a:cubicBezTo>
                  <a:cubicBezTo>
                    <a:pt x="698" y="543"/>
                    <a:pt x="720" y="565"/>
                    <a:pt x="683" y="595"/>
                  </a:cubicBezTo>
                  <a:cubicBezTo>
                    <a:pt x="668" y="617"/>
                    <a:pt x="631" y="557"/>
                    <a:pt x="609" y="550"/>
                  </a:cubicBezTo>
                  <a:cubicBezTo>
                    <a:pt x="631" y="528"/>
                    <a:pt x="616" y="505"/>
                    <a:pt x="623" y="483"/>
                  </a:cubicBezTo>
                  <a:cubicBezTo>
                    <a:pt x="586" y="491"/>
                    <a:pt x="527" y="513"/>
                    <a:pt x="490" y="491"/>
                  </a:cubicBezTo>
                  <a:cubicBezTo>
                    <a:pt x="468" y="476"/>
                    <a:pt x="482" y="416"/>
                    <a:pt x="460" y="387"/>
                  </a:cubicBezTo>
                  <a:cubicBezTo>
                    <a:pt x="430" y="342"/>
                    <a:pt x="490" y="305"/>
                    <a:pt x="520" y="268"/>
                  </a:cubicBezTo>
                  <a:cubicBezTo>
                    <a:pt x="549" y="231"/>
                    <a:pt x="557" y="179"/>
                    <a:pt x="572" y="134"/>
                  </a:cubicBezTo>
                  <a:cubicBezTo>
                    <a:pt x="586" y="127"/>
                    <a:pt x="609" y="112"/>
                    <a:pt x="631" y="119"/>
                  </a:cubicBezTo>
                  <a:cubicBezTo>
                    <a:pt x="579" y="90"/>
                    <a:pt x="520" y="82"/>
                    <a:pt x="475" y="45"/>
                  </a:cubicBezTo>
                  <a:cubicBezTo>
                    <a:pt x="460" y="30"/>
                    <a:pt x="438" y="23"/>
                    <a:pt x="423" y="0"/>
                  </a:cubicBezTo>
                  <a:cubicBezTo>
                    <a:pt x="408" y="15"/>
                    <a:pt x="393" y="30"/>
                    <a:pt x="386" y="30"/>
                  </a:cubicBezTo>
                  <a:cubicBezTo>
                    <a:pt x="356" y="105"/>
                    <a:pt x="267" y="149"/>
                    <a:pt x="260" y="231"/>
                  </a:cubicBezTo>
                  <a:cubicBezTo>
                    <a:pt x="237" y="231"/>
                    <a:pt x="208" y="223"/>
                    <a:pt x="200" y="253"/>
                  </a:cubicBezTo>
                  <a:cubicBezTo>
                    <a:pt x="200" y="275"/>
                    <a:pt x="185" y="275"/>
                    <a:pt x="178" y="298"/>
                  </a:cubicBezTo>
                  <a:cubicBezTo>
                    <a:pt x="118" y="298"/>
                    <a:pt x="126" y="357"/>
                    <a:pt x="126" y="394"/>
                  </a:cubicBezTo>
                  <a:cubicBezTo>
                    <a:pt x="126" y="424"/>
                    <a:pt x="111" y="439"/>
                    <a:pt x="96" y="454"/>
                  </a:cubicBezTo>
                  <a:cubicBezTo>
                    <a:pt x="74" y="476"/>
                    <a:pt x="74" y="505"/>
                    <a:pt x="59" y="528"/>
                  </a:cubicBezTo>
                  <a:lnTo>
                    <a:pt x="52" y="528"/>
                  </a:lnTo>
                  <a:cubicBezTo>
                    <a:pt x="22" y="602"/>
                    <a:pt x="0" y="706"/>
                    <a:pt x="22" y="780"/>
                  </a:cubicBezTo>
                  <a:cubicBezTo>
                    <a:pt x="44" y="855"/>
                    <a:pt x="44" y="1010"/>
                    <a:pt x="44" y="1107"/>
                  </a:cubicBezTo>
                  <a:cubicBezTo>
                    <a:pt x="44" y="1115"/>
                    <a:pt x="52" y="1115"/>
                    <a:pt x="52" y="1115"/>
                  </a:cubicBezTo>
                  <a:cubicBezTo>
                    <a:pt x="59" y="1115"/>
                    <a:pt x="59" y="1107"/>
                    <a:pt x="66" y="1107"/>
                  </a:cubicBezTo>
                  <a:cubicBezTo>
                    <a:pt x="74" y="1107"/>
                    <a:pt x="81" y="1129"/>
                    <a:pt x="81" y="1129"/>
                  </a:cubicBezTo>
                  <a:cubicBezTo>
                    <a:pt x="89" y="1144"/>
                    <a:pt x="74" y="1129"/>
                    <a:pt x="74" y="1137"/>
                  </a:cubicBezTo>
                  <a:cubicBezTo>
                    <a:pt x="66" y="1144"/>
                    <a:pt x="81" y="1152"/>
                    <a:pt x="81" y="1152"/>
                  </a:cubicBezTo>
                  <a:lnTo>
                    <a:pt x="89" y="1152"/>
                  </a:lnTo>
                  <a:cubicBezTo>
                    <a:pt x="89" y="1159"/>
                    <a:pt x="89" y="1159"/>
                    <a:pt x="89" y="1159"/>
                  </a:cubicBezTo>
                  <a:cubicBezTo>
                    <a:pt x="89" y="1159"/>
                    <a:pt x="89" y="1167"/>
                    <a:pt x="96" y="1174"/>
                  </a:cubicBezTo>
                  <a:cubicBezTo>
                    <a:pt x="96" y="1174"/>
                    <a:pt x="96" y="1174"/>
                    <a:pt x="104" y="1174"/>
                  </a:cubicBezTo>
                  <a:cubicBezTo>
                    <a:pt x="104" y="1181"/>
                    <a:pt x="104" y="1181"/>
                    <a:pt x="104" y="1181"/>
                  </a:cubicBezTo>
                  <a:cubicBezTo>
                    <a:pt x="111" y="1189"/>
                    <a:pt x="111" y="1189"/>
                    <a:pt x="118" y="1196"/>
                  </a:cubicBezTo>
                  <a:cubicBezTo>
                    <a:pt x="118" y="1211"/>
                    <a:pt x="126" y="1196"/>
                    <a:pt x="133" y="1196"/>
                  </a:cubicBezTo>
                  <a:cubicBezTo>
                    <a:pt x="141" y="1204"/>
                    <a:pt x="141" y="1218"/>
                    <a:pt x="133" y="1218"/>
                  </a:cubicBezTo>
                  <a:cubicBezTo>
                    <a:pt x="133" y="1226"/>
                    <a:pt x="133" y="1233"/>
                    <a:pt x="133" y="1241"/>
                  </a:cubicBezTo>
                  <a:cubicBezTo>
                    <a:pt x="141" y="1256"/>
                    <a:pt x="156" y="1263"/>
                    <a:pt x="133" y="1270"/>
                  </a:cubicBezTo>
                  <a:cubicBezTo>
                    <a:pt x="118" y="1278"/>
                    <a:pt x="118" y="1293"/>
                    <a:pt x="133" y="1300"/>
                  </a:cubicBezTo>
                  <a:cubicBezTo>
                    <a:pt x="141" y="1307"/>
                    <a:pt x="148" y="1322"/>
                    <a:pt x="133" y="1337"/>
                  </a:cubicBezTo>
                  <a:cubicBezTo>
                    <a:pt x="141" y="1345"/>
                    <a:pt x="148" y="1359"/>
                    <a:pt x="148" y="1359"/>
                  </a:cubicBezTo>
                  <a:cubicBezTo>
                    <a:pt x="156" y="1404"/>
                    <a:pt x="156" y="1426"/>
                    <a:pt x="185" y="1464"/>
                  </a:cubicBezTo>
                  <a:cubicBezTo>
                    <a:pt x="215" y="1493"/>
                    <a:pt x="237" y="1530"/>
                    <a:pt x="252" y="1575"/>
                  </a:cubicBezTo>
                  <a:cubicBezTo>
                    <a:pt x="252" y="1575"/>
                    <a:pt x="252" y="1582"/>
                    <a:pt x="260" y="1582"/>
                  </a:cubicBezTo>
                  <a:lnTo>
                    <a:pt x="260" y="1590"/>
                  </a:lnTo>
                  <a:cubicBezTo>
                    <a:pt x="282" y="1634"/>
                    <a:pt x="282" y="1672"/>
                    <a:pt x="282" y="1716"/>
                  </a:cubicBezTo>
                  <a:lnTo>
                    <a:pt x="282" y="1723"/>
                  </a:lnTo>
                  <a:cubicBezTo>
                    <a:pt x="282" y="1738"/>
                    <a:pt x="282" y="1753"/>
                    <a:pt x="289" y="1761"/>
                  </a:cubicBezTo>
                  <a:cubicBezTo>
                    <a:pt x="289" y="1768"/>
                    <a:pt x="289" y="1768"/>
                    <a:pt x="297" y="1775"/>
                  </a:cubicBezTo>
                  <a:cubicBezTo>
                    <a:pt x="297" y="1783"/>
                    <a:pt x="289" y="1798"/>
                    <a:pt x="289" y="1805"/>
                  </a:cubicBezTo>
                  <a:cubicBezTo>
                    <a:pt x="267" y="1820"/>
                    <a:pt x="230" y="1805"/>
                    <a:pt x="208" y="1812"/>
                  </a:cubicBezTo>
                  <a:lnTo>
                    <a:pt x="208" y="1812"/>
                  </a:lnTo>
                  <a:cubicBezTo>
                    <a:pt x="208" y="1835"/>
                    <a:pt x="200" y="1857"/>
                    <a:pt x="178" y="1879"/>
                  </a:cubicBezTo>
                  <a:cubicBezTo>
                    <a:pt x="111" y="1946"/>
                    <a:pt x="208" y="2080"/>
                    <a:pt x="208" y="2154"/>
                  </a:cubicBezTo>
                  <a:cubicBezTo>
                    <a:pt x="208" y="2206"/>
                    <a:pt x="260" y="2199"/>
                    <a:pt x="297" y="2214"/>
                  </a:cubicBezTo>
                  <a:cubicBezTo>
                    <a:pt x="312" y="2221"/>
                    <a:pt x="334" y="2221"/>
                    <a:pt x="341" y="2236"/>
                  </a:cubicBezTo>
                  <a:cubicBezTo>
                    <a:pt x="364" y="2258"/>
                    <a:pt x="312" y="2258"/>
                    <a:pt x="312" y="2266"/>
                  </a:cubicBezTo>
                  <a:cubicBezTo>
                    <a:pt x="304" y="2310"/>
                    <a:pt x="386" y="2266"/>
                    <a:pt x="364" y="2332"/>
                  </a:cubicBezTo>
                  <a:cubicBezTo>
                    <a:pt x="349" y="2340"/>
                    <a:pt x="341" y="2355"/>
                    <a:pt x="349" y="2377"/>
                  </a:cubicBezTo>
                  <a:cubicBezTo>
                    <a:pt x="297" y="2362"/>
                    <a:pt x="297" y="2399"/>
                    <a:pt x="297" y="2436"/>
                  </a:cubicBezTo>
                  <a:cubicBezTo>
                    <a:pt x="341" y="2444"/>
                    <a:pt x="415" y="2436"/>
                    <a:pt x="423" y="2488"/>
                  </a:cubicBezTo>
                  <a:cubicBezTo>
                    <a:pt x="393" y="2488"/>
                    <a:pt x="341" y="2481"/>
                    <a:pt x="341" y="2518"/>
                  </a:cubicBezTo>
                  <a:cubicBezTo>
                    <a:pt x="312" y="2525"/>
                    <a:pt x="282" y="2518"/>
                    <a:pt x="260" y="2518"/>
                  </a:cubicBezTo>
                  <a:cubicBezTo>
                    <a:pt x="252" y="2525"/>
                    <a:pt x="252" y="2525"/>
                    <a:pt x="252" y="2533"/>
                  </a:cubicBezTo>
                  <a:cubicBezTo>
                    <a:pt x="185" y="2533"/>
                    <a:pt x="156" y="2652"/>
                    <a:pt x="215" y="2652"/>
                  </a:cubicBezTo>
                  <a:cubicBezTo>
                    <a:pt x="208" y="2555"/>
                    <a:pt x="319" y="2592"/>
                    <a:pt x="386" y="2592"/>
                  </a:cubicBezTo>
                  <a:cubicBezTo>
                    <a:pt x="386" y="2570"/>
                    <a:pt x="393" y="2555"/>
                    <a:pt x="393" y="2540"/>
                  </a:cubicBezTo>
                  <a:cubicBezTo>
                    <a:pt x="430" y="2533"/>
                    <a:pt x="453" y="2533"/>
                    <a:pt x="482" y="2563"/>
                  </a:cubicBezTo>
                  <a:cubicBezTo>
                    <a:pt x="505" y="2592"/>
                    <a:pt x="549" y="2533"/>
                    <a:pt x="579" y="2540"/>
                  </a:cubicBezTo>
                  <a:cubicBezTo>
                    <a:pt x="586" y="2570"/>
                    <a:pt x="586" y="2600"/>
                    <a:pt x="623" y="2592"/>
                  </a:cubicBezTo>
                  <a:cubicBezTo>
                    <a:pt x="623" y="2577"/>
                    <a:pt x="631" y="2555"/>
                    <a:pt x="638" y="2540"/>
                  </a:cubicBezTo>
                  <a:cubicBezTo>
                    <a:pt x="646" y="2540"/>
                    <a:pt x="653" y="2533"/>
                    <a:pt x="661" y="2533"/>
                  </a:cubicBezTo>
                  <a:cubicBezTo>
                    <a:pt x="661" y="2518"/>
                    <a:pt x="668" y="2511"/>
                    <a:pt x="690" y="2503"/>
                  </a:cubicBezTo>
                  <a:cubicBezTo>
                    <a:pt x="698" y="2533"/>
                    <a:pt x="713" y="2563"/>
                    <a:pt x="742" y="2563"/>
                  </a:cubicBezTo>
                  <a:cubicBezTo>
                    <a:pt x="727" y="2570"/>
                    <a:pt x="720" y="2592"/>
                    <a:pt x="727" y="2607"/>
                  </a:cubicBezTo>
                  <a:cubicBezTo>
                    <a:pt x="750" y="2592"/>
                    <a:pt x="765" y="2577"/>
                    <a:pt x="780" y="2577"/>
                  </a:cubicBezTo>
                  <a:cubicBezTo>
                    <a:pt x="765" y="2577"/>
                    <a:pt x="750" y="2592"/>
                    <a:pt x="727" y="2607"/>
                  </a:cubicBezTo>
                  <a:cubicBezTo>
                    <a:pt x="735" y="2614"/>
                    <a:pt x="742" y="2614"/>
                    <a:pt x="750" y="2614"/>
                  </a:cubicBezTo>
                  <a:cubicBezTo>
                    <a:pt x="780" y="2622"/>
                    <a:pt x="809" y="2607"/>
                    <a:pt x="839" y="2614"/>
                  </a:cubicBezTo>
                  <a:cubicBezTo>
                    <a:pt x="876" y="2614"/>
                    <a:pt x="906" y="2637"/>
                    <a:pt x="935" y="2644"/>
                  </a:cubicBezTo>
                  <a:cubicBezTo>
                    <a:pt x="972" y="2644"/>
                    <a:pt x="1010" y="2644"/>
                    <a:pt x="1039" y="2644"/>
                  </a:cubicBezTo>
                  <a:cubicBezTo>
                    <a:pt x="1039" y="2637"/>
                    <a:pt x="1047" y="2629"/>
                    <a:pt x="1047" y="2622"/>
                  </a:cubicBezTo>
                  <a:cubicBezTo>
                    <a:pt x="1099" y="2622"/>
                    <a:pt x="1114" y="2644"/>
                    <a:pt x="1151" y="2674"/>
                  </a:cubicBezTo>
                  <a:cubicBezTo>
                    <a:pt x="1151" y="2704"/>
                    <a:pt x="1180" y="2711"/>
                    <a:pt x="1203" y="2711"/>
                  </a:cubicBezTo>
                  <a:cubicBezTo>
                    <a:pt x="1240" y="2726"/>
                    <a:pt x="1240" y="2741"/>
                    <a:pt x="1240" y="2778"/>
                  </a:cubicBezTo>
                  <a:cubicBezTo>
                    <a:pt x="1232" y="2822"/>
                    <a:pt x="1270" y="2845"/>
                    <a:pt x="1284" y="2889"/>
                  </a:cubicBezTo>
                  <a:cubicBezTo>
                    <a:pt x="1299" y="2934"/>
                    <a:pt x="1277" y="2986"/>
                    <a:pt x="1284" y="3030"/>
                  </a:cubicBezTo>
                  <a:cubicBezTo>
                    <a:pt x="1225" y="3030"/>
                    <a:pt x="1255" y="3082"/>
                    <a:pt x="1217" y="3090"/>
                  </a:cubicBezTo>
                  <a:cubicBezTo>
                    <a:pt x="1210" y="3105"/>
                    <a:pt x="1210" y="3134"/>
                    <a:pt x="1210" y="3149"/>
                  </a:cubicBezTo>
                  <a:cubicBezTo>
                    <a:pt x="1173" y="3171"/>
                    <a:pt x="1180" y="3238"/>
                    <a:pt x="1143" y="3261"/>
                  </a:cubicBezTo>
                  <a:cubicBezTo>
                    <a:pt x="1136" y="3290"/>
                    <a:pt x="1106" y="3320"/>
                    <a:pt x="1106" y="3357"/>
                  </a:cubicBezTo>
                  <a:cubicBezTo>
                    <a:pt x="1069" y="3320"/>
                    <a:pt x="1069" y="3379"/>
                    <a:pt x="1069" y="3402"/>
                  </a:cubicBezTo>
                  <a:lnTo>
                    <a:pt x="1062" y="3402"/>
                  </a:lnTo>
                  <a:cubicBezTo>
                    <a:pt x="1062" y="3431"/>
                    <a:pt x="1106" y="3454"/>
                    <a:pt x="1084" y="3483"/>
                  </a:cubicBezTo>
                  <a:cubicBezTo>
                    <a:pt x="1069" y="3498"/>
                    <a:pt x="1054" y="3498"/>
                    <a:pt x="1032" y="3498"/>
                  </a:cubicBezTo>
                  <a:cubicBezTo>
                    <a:pt x="1010" y="3491"/>
                    <a:pt x="1002" y="3513"/>
                    <a:pt x="980" y="3521"/>
                  </a:cubicBezTo>
                  <a:cubicBezTo>
                    <a:pt x="943" y="3543"/>
                    <a:pt x="891" y="3521"/>
                    <a:pt x="854" y="3528"/>
                  </a:cubicBezTo>
                  <a:cubicBezTo>
                    <a:pt x="802" y="3528"/>
                    <a:pt x="817" y="3580"/>
                    <a:pt x="817" y="3610"/>
                  </a:cubicBezTo>
                  <a:cubicBezTo>
                    <a:pt x="794" y="3617"/>
                    <a:pt x="765" y="3595"/>
                    <a:pt x="750" y="3624"/>
                  </a:cubicBezTo>
                  <a:cubicBezTo>
                    <a:pt x="742" y="3639"/>
                    <a:pt x="750" y="3662"/>
                    <a:pt x="750" y="3684"/>
                  </a:cubicBezTo>
                  <a:cubicBezTo>
                    <a:pt x="750" y="3713"/>
                    <a:pt x="742" y="3780"/>
                    <a:pt x="787" y="3780"/>
                  </a:cubicBezTo>
                  <a:cubicBezTo>
                    <a:pt x="794" y="3803"/>
                    <a:pt x="809" y="3818"/>
                    <a:pt x="809" y="3840"/>
                  </a:cubicBezTo>
                  <a:cubicBezTo>
                    <a:pt x="765" y="3832"/>
                    <a:pt x="780" y="3884"/>
                    <a:pt x="742" y="3877"/>
                  </a:cubicBezTo>
                  <a:cubicBezTo>
                    <a:pt x="735" y="3921"/>
                    <a:pt x="742" y="3959"/>
                    <a:pt x="705" y="3988"/>
                  </a:cubicBezTo>
                  <a:cubicBezTo>
                    <a:pt x="683" y="4003"/>
                    <a:pt x="653" y="4033"/>
                    <a:pt x="623" y="4025"/>
                  </a:cubicBezTo>
                  <a:cubicBezTo>
                    <a:pt x="623" y="4070"/>
                    <a:pt x="750" y="4256"/>
                    <a:pt x="661" y="4278"/>
                  </a:cubicBezTo>
                  <a:cubicBezTo>
                    <a:pt x="653" y="4323"/>
                    <a:pt x="675" y="4323"/>
                    <a:pt x="713" y="4330"/>
                  </a:cubicBezTo>
                  <a:cubicBezTo>
                    <a:pt x="772" y="4345"/>
                    <a:pt x="735" y="4426"/>
                    <a:pt x="735" y="4471"/>
                  </a:cubicBezTo>
                  <a:cubicBezTo>
                    <a:pt x="757" y="4471"/>
                    <a:pt x="772" y="4478"/>
                    <a:pt x="787" y="4478"/>
                  </a:cubicBezTo>
                  <a:cubicBezTo>
                    <a:pt x="794" y="4441"/>
                    <a:pt x="802" y="4412"/>
                    <a:pt x="831" y="4389"/>
                  </a:cubicBezTo>
                  <a:cubicBezTo>
                    <a:pt x="839" y="4434"/>
                    <a:pt x="883" y="4412"/>
                    <a:pt x="906" y="4434"/>
                  </a:cubicBezTo>
                  <a:cubicBezTo>
                    <a:pt x="943" y="4456"/>
                    <a:pt x="920" y="4530"/>
                    <a:pt x="972" y="4538"/>
                  </a:cubicBezTo>
                  <a:cubicBezTo>
                    <a:pt x="972" y="4530"/>
                    <a:pt x="980" y="4515"/>
                    <a:pt x="980" y="4508"/>
                  </a:cubicBezTo>
                  <a:cubicBezTo>
                    <a:pt x="1002" y="4501"/>
                    <a:pt x="1047" y="4508"/>
                    <a:pt x="1047" y="4545"/>
                  </a:cubicBezTo>
                  <a:cubicBezTo>
                    <a:pt x="1084" y="4530"/>
                    <a:pt x="1106" y="4493"/>
                    <a:pt x="1151" y="4486"/>
                  </a:cubicBezTo>
                  <a:cubicBezTo>
                    <a:pt x="1151" y="4456"/>
                    <a:pt x="1158" y="4419"/>
                    <a:pt x="1180" y="4412"/>
                  </a:cubicBezTo>
                  <a:cubicBezTo>
                    <a:pt x="1166" y="4382"/>
                    <a:pt x="1151" y="4360"/>
                    <a:pt x="1121" y="4352"/>
                  </a:cubicBezTo>
                  <a:cubicBezTo>
                    <a:pt x="1114" y="4330"/>
                    <a:pt x="1128" y="4323"/>
                    <a:pt x="1143" y="4323"/>
                  </a:cubicBezTo>
                  <a:cubicBezTo>
                    <a:pt x="1151" y="4308"/>
                    <a:pt x="1151" y="4285"/>
                    <a:pt x="1151" y="4270"/>
                  </a:cubicBezTo>
                  <a:cubicBezTo>
                    <a:pt x="1143" y="4256"/>
                    <a:pt x="1121" y="4248"/>
                    <a:pt x="1121" y="4226"/>
                  </a:cubicBezTo>
                  <a:cubicBezTo>
                    <a:pt x="1091" y="4218"/>
                    <a:pt x="1054" y="4248"/>
                    <a:pt x="1017" y="4241"/>
                  </a:cubicBezTo>
                  <a:cubicBezTo>
                    <a:pt x="1017" y="4189"/>
                    <a:pt x="1054" y="4122"/>
                    <a:pt x="1039" y="4070"/>
                  </a:cubicBezTo>
                  <a:cubicBezTo>
                    <a:pt x="1025" y="4025"/>
                    <a:pt x="987" y="4055"/>
                    <a:pt x="972" y="4018"/>
                  </a:cubicBezTo>
                  <a:cubicBezTo>
                    <a:pt x="958" y="3988"/>
                    <a:pt x="995" y="3855"/>
                    <a:pt x="935" y="3862"/>
                  </a:cubicBezTo>
                  <a:cubicBezTo>
                    <a:pt x="913" y="3825"/>
                    <a:pt x="943" y="3766"/>
                    <a:pt x="898" y="3743"/>
                  </a:cubicBezTo>
                  <a:cubicBezTo>
                    <a:pt x="883" y="3728"/>
                    <a:pt x="824" y="3743"/>
                    <a:pt x="831" y="3713"/>
                  </a:cubicBezTo>
                  <a:cubicBezTo>
                    <a:pt x="876" y="3713"/>
                    <a:pt x="891" y="3676"/>
                    <a:pt x="906" y="3647"/>
                  </a:cubicBezTo>
                  <a:cubicBezTo>
                    <a:pt x="958" y="3624"/>
                    <a:pt x="980" y="3632"/>
                    <a:pt x="980" y="3691"/>
                  </a:cubicBezTo>
                  <a:cubicBezTo>
                    <a:pt x="1032" y="3691"/>
                    <a:pt x="1039" y="3691"/>
                    <a:pt x="1047" y="3639"/>
                  </a:cubicBezTo>
                  <a:cubicBezTo>
                    <a:pt x="1054" y="3647"/>
                    <a:pt x="1069" y="3639"/>
                    <a:pt x="1077" y="3639"/>
                  </a:cubicBezTo>
                  <a:cubicBezTo>
                    <a:pt x="1084" y="3624"/>
                    <a:pt x="1077" y="3610"/>
                    <a:pt x="1084" y="3595"/>
                  </a:cubicBezTo>
                  <a:cubicBezTo>
                    <a:pt x="1114" y="3595"/>
                    <a:pt x="1128" y="3558"/>
                    <a:pt x="1166" y="3550"/>
                  </a:cubicBezTo>
                  <a:cubicBezTo>
                    <a:pt x="1180" y="3573"/>
                    <a:pt x="1158" y="3580"/>
                    <a:pt x="1151" y="3602"/>
                  </a:cubicBezTo>
                  <a:cubicBezTo>
                    <a:pt x="1136" y="3632"/>
                    <a:pt x="1173" y="3662"/>
                    <a:pt x="1173" y="3691"/>
                  </a:cubicBezTo>
                  <a:cubicBezTo>
                    <a:pt x="1128" y="3691"/>
                    <a:pt x="1084" y="3691"/>
                    <a:pt x="1091" y="3751"/>
                  </a:cubicBezTo>
                  <a:cubicBezTo>
                    <a:pt x="1099" y="3758"/>
                    <a:pt x="1114" y="3766"/>
                    <a:pt x="1121" y="3773"/>
                  </a:cubicBezTo>
                  <a:cubicBezTo>
                    <a:pt x="1121" y="3758"/>
                    <a:pt x="1128" y="3743"/>
                    <a:pt x="1128" y="3728"/>
                  </a:cubicBezTo>
                  <a:cubicBezTo>
                    <a:pt x="1136" y="3721"/>
                    <a:pt x="1151" y="3721"/>
                    <a:pt x="1166" y="3728"/>
                  </a:cubicBezTo>
                  <a:cubicBezTo>
                    <a:pt x="1166" y="3758"/>
                    <a:pt x="1166" y="3780"/>
                    <a:pt x="1136" y="3795"/>
                  </a:cubicBezTo>
                  <a:cubicBezTo>
                    <a:pt x="1128" y="3803"/>
                    <a:pt x="1128" y="3818"/>
                    <a:pt x="1136" y="3825"/>
                  </a:cubicBezTo>
                  <a:cubicBezTo>
                    <a:pt x="1151" y="3825"/>
                    <a:pt x="1166" y="3818"/>
                    <a:pt x="1166" y="3803"/>
                  </a:cubicBezTo>
                  <a:cubicBezTo>
                    <a:pt x="1180" y="3795"/>
                    <a:pt x="1210" y="3780"/>
                    <a:pt x="1225" y="3788"/>
                  </a:cubicBezTo>
                  <a:cubicBezTo>
                    <a:pt x="1240" y="3803"/>
                    <a:pt x="1210" y="3832"/>
                    <a:pt x="1240" y="3840"/>
                  </a:cubicBezTo>
                  <a:cubicBezTo>
                    <a:pt x="1240" y="3847"/>
                    <a:pt x="1247" y="3855"/>
                    <a:pt x="1247" y="3862"/>
                  </a:cubicBezTo>
                  <a:cubicBezTo>
                    <a:pt x="1270" y="3862"/>
                    <a:pt x="1284" y="3847"/>
                    <a:pt x="1314" y="3855"/>
                  </a:cubicBezTo>
                  <a:cubicBezTo>
                    <a:pt x="1344" y="3862"/>
                    <a:pt x="1359" y="3870"/>
                    <a:pt x="1396" y="3862"/>
                  </a:cubicBezTo>
                  <a:cubicBezTo>
                    <a:pt x="1396" y="3855"/>
                    <a:pt x="1396" y="3840"/>
                    <a:pt x="1396" y="3832"/>
                  </a:cubicBezTo>
                  <a:cubicBezTo>
                    <a:pt x="1433" y="3825"/>
                    <a:pt x="1388" y="3736"/>
                    <a:pt x="1381" y="3713"/>
                  </a:cubicBezTo>
                  <a:cubicBezTo>
                    <a:pt x="1411" y="3721"/>
                    <a:pt x="1418" y="3743"/>
                    <a:pt x="1448" y="3743"/>
                  </a:cubicBezTo>
                  <a:cubicBezTo>
                    <a:pt x="1448" y="3795"/>
                    <a:pt x="1477" y="3780"/>
                    <a:pt x="1522" y="3780"/>
                  </a:cubicBezTo>
                  <a:cubicBezTo>
                    <a:pt x="1529" y="3810"/>
                    <a:pt x="1374" y="3929"/>
                    <a:pt x="1477" y="3944"/>
                  </a:cubicBezTo>
                  <a:cubicBezTo>
                    <a:pt x="1477" y="3921"/>
                    <a:pt x="1455" y="3899"/>
                    <a:pt x="1485" y="3884"/>
                  </a:cubicBezTo>
                  <a:cubicBezTo>
                    <a:pt x="1507" y="3877"/>
                    <a:pt x="1537" y="3892"/>
                    <a:pt x="1559" y="3892"/>
                  </a:cubicBezTo>
                  <a:cubicBezTo>
                    <a:pt x="1552" y="3832"/>
                    <a:pt x="1596" y="3847"/>
                    <a:pt x="1611" y="3892"/>
                  </a:cubicBezTo>
                  <a:cubicBezTo>
                    <a:pt x="1656" y="3899"/>
                    <a:pt x="1722" y="3892"/>
                    <a:pt x="1774" y="3892"/>
                  </a:cubicBezTo>
                  <a:cubicBezTo>
                    <a:pt x="1774" y="3877"/>
                    <a:pt x="1767" y="3766"/>
                    <a:pt x="1812" y="3795"/>
                  </a:cubicBezTo>
                  <a:cubicBezTo>
                    <a:pt x="1841" y="3818"/>
                    <a:pt x="1923" y="3766"/>
                    <a:pt x="1901" y="3728"/>
                  </a:cubicBezTo>
                  <a:cubicBezTo>
                    <a:pt x="1923" y="3721"/>
                    <a:pt x="1953" y="3728"/>
                    <a:pt x="1975" y="3736"/>
                  </a:cubicBezTo>
                  <a:cubicBezTo>
                    <a:pt x="1975" y="3713"/>
                    <a:pt x="2042" y="3691"/>
                    <a:pt x="2064" y="3699"/>
                  </a:cubicBezTo>
                  <a:cubicBezTo>
                    <a:pt x="2064" y="3721"/>
                    <a:pt x="2064" y="3751"/>
                    <a:pt x="2086" y="3766"/>
                  </a:cubicBezTo>
                  <a:cubicBezTo>
                    <a:pt x="2109" y="3780"/>
                    <a:pt x="2131" y="3818"/>
                    <a:pt x="2153" y="3825"/>
                  </a:cubicBezTo>
                  <a:cubicBezTo>
                    <a:pt x="2168" y="3884"/>
                    <a:pt x="2086" y="3877"/>
                    <a:pt x="2094" y="3929"/>
                  </a:cubicBezTo>
                  <a:cubicBezTo>
                    <a:pt x="2101" y="3929"/>
                    <a:pt x="2109" y="3929"/>
                    <a:pt x="2109" y="3929"/>
                  </a:cubicBezTo>
                  <a:cubicBezTo>
                    <a:pt x="2109" y="3936"/>
                    <a:pt x="2101" y="3951"/>
                    <a:pt x="2101" y="3951"/>
                  </a:cubicBezTo>
                  <a:cubicBezTo>
                    <a:pt x="2086" y="3959"/>
                    <a:pt x="2094" y="3959"/>
                    <a:pt x="2079" y="3966"/>
                  </a:cubicBezTo>
                  <a:cubicBezTo>
                    <a:pt x="2064" y="3966"/>
                    <a:pt x="2057" y="3973"/>
                    <a:pt x="2049" y="3988"/>
                  </a:cubicBezTo>
                  <a:cubicBezTo>
                    <a:pt x="2072" y="3996"/>
                    <a:pt x="2086" y="3996"/>
                    <a:pt x="2109" y="3988"/>
                  </a:cubicBezTo>
                  <a:cubicBezTo>
                    <a:pt x="2101" y="3959"/>
                    <a:pt x="2131" y="3944"/>
                    <a:pt x="2153" y="3951"/>
                  </a:cubicBezTo>
                  <a:cubicBezTo>
                    <a:pt x="2183" y="3959"/>
                    <a:pt x="2168" y="3996"/>
                    <a:pt x="2168" y="4018"/>
                  </a:cubicBezTo>
                  <a:cubicBezTo>
                    <a:pt x="2220" y="4033"/>
                    <a:pt x="2213" y="3959"/>
                    <a:pt x="2198" y="3929"/>
                  </a:cubicBezTo>
                  <a:cubicBezTo>
                    <a:pt x="2213" y="3921"/>
                    <a:pt x="2242" y="3914"/>
                    <a:pt x="2250" y="3936"/>
                  </a:cubicBezTo>
                  <a:cubicBezTo>
                    <a:pt x="2250" y="3929"/>
                    <a:pt x="2257" y="3921"/>
                    <a:pt x="2257" y="3907"/>
                  </a:cubicBezTo>
                  <a:cubicBezTo>
                    <a:pt x="2287" y="3899"/>
                    <a:pt x="2287" y="3921"/>
                    <a:pt x="2294" y="3936"/>
                  </a:cubicBezTo>
                  <a:cubicBezTo>
                    <a:pt x="2309" y="3959"/>
                    <a:pt x="2346" y="3951"/>
                    <a:pt x="2369" y="3951"/>
                  </a:cubicBezTo>
                  <a:cubicBezTo>
                    <a:pt x="2369" y="3951"/>
                    <a:pt x="2369" y="3944"/>
                    <a:pt x="2369" y="3936"/>
                  </a:cubicBezTo>
                  <a:cubicBezTo>
                    <a:pt x="2354" y="3936"/>
                    <a:pt x="2346" y="3921"/>
                    <a:pt x="2346" y="3914"/>
                  </a:cubicBezTo>
                  <a:cubicBezTo>
                    <a:pt x="2369" y="3907"/>
                    <a:pt x="2391" y="3907"/>
                    <a:pt x="2413" y="3907"/>
                  </a:cubicBezTo>
                  <a:cubicBezTo>
                    <a:pt x="2413" y="3914"/>
                    <a:pt x="2413" y="3929"/>
                    <a:pt x="2421" y="3936"/>
                  </a:cubicBezTo>
                  <a:cubicBezTo>
                    <a:pt x="2421" y="3929"/>
                    <a:pt x="2421" y="3914"/>
                    <a:pt x="2421" y="3899"/>
                  </a:cubicBezTo>
                  <a:cubicBezTo>
                    <a:pt x="2435" y="3899"/>
                    <a:pt x="2458" y="3899"/>
                    <a:pt x="2473" y="3899"/>
                  </a:cubicBezTo>
                  <a:cubicBezTo>
                    <a:pt x="2465" y="3914"/>
                    <a:pt x="2465" y="3914"/>
                    <a:pt x="2450" y="3921"/>
                  </a:cubicBezTo>
                  <a:cubicBezTo>
                    <a:pt x="2435" y="3936"/>
                    <a:pt x="2443" y="3959"/>
                    <a:pt x="2435" y="3973"/>
                  </a:cubicBezTo>
                  <a:cubicBezTo>
                    <a:pt x="2435" y="4011"/>
                    <a:pt x="2428" y="4040"/>
                    <a:pt x="2413" y="4070"/>
                  </a:cubicBezTo>
                  <a:cubicBezTo>
                    <a:pt x="2450" y="4085"/>
                    <a:pt x="2465" y="4033"/>
                    <a:pt x="2502" y="4040"/>
                  </a:cubicBezTo>
                  <a:cubicBezTo>
                    <a:pt x="2502" y="4070"/>
                    <a:pt x="2643" y="4055"/>
                    <a:pt x="2673" y="4055"/>
                  </a:cubicBezTo>
                  <a:cubicBezTo>
                    <a:pt x="2651" y="3996"/>
                    <a:pt x="2740" y="3973"/>
                    <a:pt x="2695" y="3914"/>
                  </a:cubicBezTo>
                  <a:cubicBezTo>
                    <a:pt x="2710" y="3907"/>
                    <a:pt x="2725" y="3907"/>
                    <a:pt x="2740" y="3907"/>
                  </a:cubicBezTo>
                  <a:cubicBezTo>
                    <a:pt x="2732" y="3921"/>
                    <a:pt x="2740" y="3929"/>
                    <a:pt x="2740" y="3936"/>
                  </a:cubicBezTo>
                  <a:cubicBezTo>
                    <a:pt x="2755" y="3921"/>
                    <a:pt x="2770" y="3892"/>
                    <a:pt x="2807" y="3899"/>
                  </a:cubicBezTo>
                  <a:cubicBezTo>
                    <a:pt x="2807" y="3907"/>
                    <a:pt x="2814" y="3914"/>
                    <a:pt x="2807" y="3929"/>
                  </a:cubicBezTo>
                  <a:cubicBezTo>
                    <a:pt x="2821" y="3944"/>
                    <a:pt x="2836" y="3959"/>
                    <a:pt x="2859" y="3951"/>
                  </a:cubicBezTo>
                  <a:cubicBezTo>
                    <a:pt x="2859" y="3921"/>
                    <a:pt x="2881" y="3907"/>
                    <a:pt x="2874" y="3877"/>
                  </a:cubicBezTo>
                  <a:cubicBezTo>
                    <a:pt x="2896" y="3877"/>
                    <a:pt x="2933" y="3870"/>
                    <a:pt x="2948" y="3884"/>
                  </a:cubicBezTo>
                  <a:cubicBezTo>
                    <a:pt x="2978" y="3907"/>
                    <a:pt x="2940" y="3951"/>
                    <a:pt x="2948" y="3981"/>
                  </a:cubicBezTo>
                  <a:cubicBezTo>
                    <a:pt x="2978" y="3988"/>
                    <a:pt x="3022" y="3966"/>
                    <a:pt x="3029" y="4003"/>
                  </a:cubicBezTo>
                  <a:cubicBezTo>
                    <a:pt x="3044" y="4055"/>
                    <a:pt x="3119" y="4033"/>
                    <a:pt x="3156" y="4040"/>
                  </a:cubicBezTo>
                  <a:cubicBezTo>
                    <a:pt x="3156" y="4070"/>
                    <a:pt x="3141" y="4115"/>
                    <a:pt x="3156" y="4144"/>
                  </a:cubicBezTo>
                  <a:cubicBezTo>
                    <a:pt x="3186" y="4174"/>
                    <a:pt x="3252" y="4152"/>
                    <a:pt x="3282" y="4159"/>
                  </a:cubicBezTo>
                  <a:cubicBezTo>
                    <a:pt x="3282" y="4167"/>
                    <a:pt x="3282" y="4181"/>
                    <a:pt x="3282" y="4196"/>
                  </a:cubicBezTo>
                  <a:cubicBezTo>
                    <a:pt x="3312" y="4196"/>
                    <a:pt x="3334" y="4196"/>
                    <a:pt x="3364" y="4196"/>
                  </a:cubicBezTo>
                  <a:cubicBezTo>
                    <a:pt x="3364" y="4226"/>
                    <a:pt x="3364" y="4248"/>
                    <a:pt x="3364" y="4270"/>
                  </a:cubicBezTo>
                  <a:cubicBezTo>
                    <a:pt x="3379" y="4278"/>
                    <a:pt x="3393" y="4278"/>
                    <a:pt x="3408" y="4278"/>
                  </a:cubicBezTo>
                  <a:cubicBezTo>
                    <a:pt x="3408" y="4293"/>
                    <a:pt x="3408" y="4308"/>
                    <a:pt x="3408" y="4323"/>
                  </a:cubicBezTo>
                  <a:cubicBezTo>
                    <a:pt x="3438" y="4315"/>
                    <a:pt x="3431" y="4352"/>
                    <a:pt x="3460" y="4345"/>
                  </a:cubicBezTo>
                  <a:cubicBezTo>
                    <a:pt x="3468" y="4323"/>
                    <a:pt x="3453" y="4300"/>
                    <a:pt x="3460" y="4285"/>
                  </a:cubicBezTo>
                  <a:cubicBezTo>
                    <a:pt x="3505" y="4278"/>
                    <a:pt x="3608" y="4300"/>
                    <a:pt x="3637" y="4263"/>
                  </a:cubicBezTo>
                  <a:cubicBezTo>
                    <a:pt x="3660" y="4263"/>
                    <a:pt x="3682" y="4263"/>
                    <a:pt x="3697" y="4285"/>
                  </a:cubicBezTo>
                  <a:cubicBezTo>
                    <a:pt x="3704" y="4293"/>
                    <a:pt x="3704" y="4300"/>
                    <a:pt x="3704" y="4315"/>
                  </a:cubicBezTo>
                  <a:cubicBezTo>
                    <a:pt x="3712" y="4323"/>
                    <a:pt x="3727" y="4315"/>
                    <a:pt x="3741" y="4323"/>
                  </a:cubicBezTo>
                  <a:cubicBezTo>
                    <a:pt x="3779" y="4374"/>
                    <a:pt x="3719" y="4404"/>
                    <a:pt x="3682" y="4382"/>
                  </a:cubicBezTo>
                  <a:cubicBezTo>
                    <a:pt x="3675" y="4404"/>
                    <a:pt x="3675" y="4419"/>
                    <a:pt x="3675" y="4441"/>
                  </a:cubicBezTo>
                  <a:cubicBezTo>
                    <a:pt x="3682" y="4441"/>
                    <a:pt x="3690" y="4441"/>
                    <a:pt x="3697" y="4441"/>
                  </a:cubicBezTo>
                  <a:cubicBezTo>
                    <a:pt x="3697" y="4464"/>
                    <a:pt x="3697" y="4486"/>
                    <a:pt x="3697" y="4501"/>
                  </a:cubicBezTo>
                  <a:cubicBezTo>
                    <a:pt x="3741" y="4501"/>
                    <a:pt x="3741" y="4538"/>
                    <a:pt x="3727" y="4568"/>
                  </a:cubicBezTo>
                  <a:cubicBezTo>
                    <a:pt x="3712" y="4612"/>
                    <a:pt x="3690" y="4634"/>
                    <a:pt x="3690" y="4679"/>
                  </a:cubicBezTo>
                  <a:cubicBezTo>
                    <a:pt x="3682" y="4679"/>
                    <a:pt x="3667" y="4686"/>
                    <a:pt x="3660" y="4679"/>
                  </a:cubicBezTo>
                  <a:cubicBezTo>
                    <a:pt x="3652" y="4686"/>
                    <a:pt x="3652" y="4701"/>
                    <a:pt x="3660" y="4709"/>
                  </a:cubicBezTo>
                  <a:cubicBezTo>
                    <a:pt x="3682" y="4716"/>
                    <a:pt x="3697" y="4731"/>
                    <a:pt x="3704" y="4746"/>
                  </a:cubicBezTo>
                  <a:cubicBezTo>
                    <a:pt x="3712" y="4768"/>
                    <a:pt x="3697" y="4798"/>
                    <a:pt x="3727" y="4798"/>
                  </a:cubicBezTo>
                  <a:cubicBezTo>
                    <a:pt x="3727" y="4805"/>
                    <a:pt x="3727" y="4813"/>
                    <a:pt x="3734" y="4813"/>
                  </a:cubicBezTo>
                  <a:cubicBezTo>
                    <a:pt x="3741" y="4805"/>
                    <a:pt x="3749" y="4790"/>
                    <a:pt x="3756" y="4783"/>
                  </a:cubicBezTo>
                  <a:cubicBezTo>
                    <a:pt x="3749" y="4790"/>
                    <a:pt x="3741" y="4805"/>
                    <a:pt x="3734" y="4813"/>
                  </a:cubicBezTo>
                  <a:cubicBezTo>
                    <a:pt x="3749" y="4835"/>
                    <a:pt x="3786" y="4835"/>
                    <a:pt x="3816" y="4842"/>
                  </a:cubicBezTo>
                  <a:cubicBezTo>
                    <a:pt x="3816" y="4902"/>
                    <a:pt x="3957" y="4902"/>
                    <a:pt x="4001" y="4887"/>
                  </a:cubicBezTo>
                  <a:cubicBezTo>
                    <a:pt x="4046" y="4857"/>
                    <a:pt x="4009" y="4798"/>
                    <a:pt x="4038" y="4768"/>
                  </a:cubicBezTo>
                  <a:cubicBezTo>
                    <a:pt x="4053" y="4753"/>
                    <a:pt x="4068" y="4775"/>
                    <a:pt x="4068" y="4746"/>
                  </a:cubicBezTo>
                  <a:cubicBezTo>
                    <a:pt x="4068" y="4723"/>
                    <a:pt x="4098" y="4731"/>
                    <a:pt x="4120" y="4731"/>
                  </a:cubicBezTo>
                  <a:cubicBezTo>
                    <a:pt x="4120" y="4716"/>
                    <a:pt x="4113" y="4709"/>
                    <a:pt x="4113" y="4701"/>
                  </a:cubicBezTo>
                  <a:lnTo>
                    <a:pt x="4105" y="4701"/>
                  </a:lnTo>
                  <a:lnTo>
                    <a:pt x="4113" y="4701"/>
                  </a:lnTo>
                  <a:cubicBezTo>
                    <a:pt x="4098" y="4686"/>
                    <a:pt x="4083" y="4672"/>
                    <a:pt x="4105" y="4649"/>
                  </a:cubicBezTo>
                  <a:cubicBezTo>
                    <a:pt x="4127" y="4627"/>
                    <a:pt x="4165" y="4627"/>
                    <a:pt x="4142" y="4590"/>
                  </a:cubicBezTo>
                  <a:cubicBezTo>
                    <a:pt x="4120" y="4560"/>
                    <a:pt x="4135" y="4538"/>
                    <a:pt x="4157" y="4508"/>
                  </a:cubicBezTo>
                  <a:cubicBezTo>
                    <a:pt x="4172" y="4486"/>
                    <a:pt x="4150" y="4478"/>
                    <a:pt x="4142" y="4464"/>
                  </a:cubicBezTo>
                  <a:cubicBezTo>
                    <a:pt x="4142" y="4449"/>
                    <a:pt x="4142" y="4434"/>
                    <a:pt x="4142" y="4419"/>
                  </a:cubicBezTo>
                  <a:cubicBezTo>
                    <a:pt x="4127" y="4412"/>
                    <a:pt x="4120" y="4412"/>
                    <a:pt x="4105" y="4412"/>
                  </a:cubicBezTo>
                  <a:cubicBezTo>
                    <a:pt x="4120" y="4412"/>
                    <a:pt x="4127" y="4412"/>
                    <a:pt x="4142" y="4419"/>
                  </a:cubicBezTo>
                  <a:lnTo>
                    <a:pt x="4142" y="4412"/>
                  </a:lnTo>
                  <a:cubicBezTo>
                    <a:pt x="4187" y="4404"/>
                    <a:pt x="4224" y="4389"/>
                    <a:pt x="4232" y="4337"/>
                  </a:cubicBezTo>
                  <a:cubicBezTo>
                    <a:pt x="4232" y="4278"/>
                    <a:pt x="4202" y="4256"/>
                    <a:pt x="4165" y="4226"/>
                  </a:cubicBezTo>
                  <a:cubicBezTo>
                    <a:pt x="4113" y="4189"/>
                    <a:pt x="4127" y="4137"/>
                    <a:pt x="4113" y="4092"/>
                  </a:cubicBezTo>
                  <a:cubicBezTo>
                    <a:pt x="4090" y="4040"/>
                    <a:pt x="4090" y="3996"/>
                    <a:pt x="4105" y="3936"/>
                  </a:cubicBezTo>
                  <a:cubicBezTo>
                    <a:pt x="4120" y="3899"/>
                    <a:pt x="4142" y="3862"/>
                    <a:pt x="4187" y="3855"/>
                  </a:cubicBezTo>
                  <a:cubicBezTo>
                    <a:pt x="4239" y="3840"/>
                    <a:pt x="4269" y="3810"/>
                    <a:pt x="4313" y="3780"/>
                  </a:cubicBezTo>
                  <a:cubicBezTo>
                    <a:pt x="4350" y="3766"/>
                    <a:pt x="4402" y="3766"/>
                    <a:pt x="4425" y="3728"/>
                  </a:cubicBezTo>
                  <a:cubicBezTo>
                    <a:pt x="4447" y="3691"/>
                    <a:pt x="4462" y="3639"/>
                    <a:pt x="4514" y="3632"/>
                  </a:cubicBezTo>
                  <a:cubicBezTo>
                    <a:pt x="4521" y="3610"/>
                    <a:pt x="4551" y="3610"/>
                    <a:pt x="4573" y="3602"/>
                  </a:cubicBezTo>
                  <a:cubicBezTo>
                    <a:pt x="4595" y="3587"/>
                    <a:pt x="4595" y="3565"/>
                    <a:pt x="4595" y="3543"/>
                  </a:cubicBezTo>
                  <a:cubicBezTo>
                    <a:pt x="4610" y="3498"/>
                    <a:pt x="4692" y="3513"/>
                    <a:pt x="4684" y="3565"/>
                  </a:cubicBezTo>
                  <a:cubicBezTo>
                    <a:pt x="4722" y="3565"/>
                    <a:pt x="4722" y="3543"/>
                    <a:pt x="4751" y="3528"/>
                  </a:cubicBezTo>
                  <a:cubicBezTo>
                    <a:pt x="4789" y="3498"/>
                    <a:pt x="4840" y="3535"/>
                    <a:pt x="4878" y="3543"/>
                  </a:cubicBezTo>
                  <a:cubicBezTo>
                    <a:pt x="4967" y="3550"/>
                    <a:pt x="4967" y="3461"/>
                    <a:pt x="4892" y="3439"/>
                  </a:cubicBezTo>
                  <a:cubicBezTo>
                    <a:pt x="4818" y="3424"/>
                    <a:pt x="4774" y="3372"/>
                    <a:pt x="4707" y="3342"/>
                  </a:cubicBezTo>
                  <a:cubicBezTo>
                    <a:pt x="4692" y="3335"/>
                    <a:pt x="4677" y="3327"/>
                    <a:pt x="4662" y="3313"/>
                  </a:cubicBezTo>
                  <a:cubicBezTo>
                    <a:pt x="4640" y="3298"/>
                    <a:pt x="4647" y="3276"/>
                    <a:pt x="4632" y="3253"/>
                  </a:cubicBezTo>
                  <a:cubicBezTo>
                    <a:pt x="4610" y="3209"/>
                    <a:pt x="4566" y="3201"/>
                    <a:pt x="4543" y="3149"/>
                  </a:cubicBezTo>
                  <a:cubicBezTo>
                    <a:pt x="4581" y="3149"/>
                    <a:pt x="4625" y="3134"/>
                    <a:pt x="4655" y="3112"/>
                  </a:cubicBezTo>
                  <a:cubicBezTo>
                    <a:pt x="4677" y="3097"/>
                    <a:pt x="4655" y="3060"/>
                    <a:pt x="4655" y="3045"/>
                  </a:cubicBezTo>
                  <a:cubicBezTo>
                    <a:pt x="4647" y="3016"/>
                    <a:pt x="4625" y="3023"/>
                    <a:pt x="4603" y="3016"/>
                  </a:cubicBezTo>
                  <a:cubicBezTo>
                    <a:pt x="4566" y="3016"/>
                    <a:pt x="4536" y="2993"/>
                    <a:pt x="4506" y="2986"/>
                  </a:cubicBezTo>
                  <a:cubicBezTo>
                    <a:pt x="4484" y="2949"/>
                    <a:pt x="4492" y="2911"/>
                    <a:pt x="4543" y="2911"/>
                  </a:cubicBezTo>
                  <a:cubicBezTo>
                    <a:pt x="4588" y="2911"/>
                    <a:pt x="4566" y="2882"/>
                    <a:pt x="4610" y="2867"/>
                  </a:cubicBezTo>
                  <a:cubicBezTo>
                    <a:pt x="4662" y="2852"/>
                    <a:pt x="4722" y="2874"/>
                    <a:pt x="4781" y="2867"/>
                  </a:cubicBezTo>
                  <a:cubicBezTo>
                    <a:pt x="4803" y="2867"/>
                    <a:pt x="4826" y="2852"/>
                    <a:pt x="4803" y="2822"/>
                  </a:cubicBezTo>
                  <a:cubicBezTo>
                    <a:pt x="4789" y="2808"/>
                    <a:pt x="4759" y="2815"/>
                    <a:pt x="4737" y="2815"/>
                  </a:cubicBezTo>
                  <a:cubicBezTo>
                    <a:pt x="4737" y="2793"/>
                    <a:pt x="4729" y="2785"/>
                    <a:pt x="4714" y="2785"/>
                  </a:cubicBezTo>
                  <a:cubicBezTo>
                    <a:pt x="4707" y="2756"/>
                    <a:pt x="4707" y="2726"/>
                    <a:pt x="4707" y="2689"/>
                  </a:cubicBezTo>
                  <a:cubicBezTo>
                    <a:pt x="4670" y="2681"/>
                    <a:pt x="4618" y="2696"/>
                    <a:pt x="4588" y="2674"/>
                  </a:cubicBezTo>
                  <a:cubicBezTo>
                    <a:pt x="4551" y="2644"/>
                    <a:pt x="4573" y="2592"/>
                    <a:pt x="4566" y="2548"/>
                  </a:cubicBezTo>
                  <a:cubicBezTo>
                    <a:pt x="4558" y="2503"/>
                    <a:pt x="4499" y="2525"/>
                    <a:pt x="4506" y="2474"/>
                  </a:cubicBezTo>
                  <a:cubicBezTo>
                    <a:pt x="4521" y="2429"/>
                    <a:pt x="4469" y="2399"/>
                    <a:pt x="4477" y="2355"/>
                  </a:cubicBezTo>
                  <a:cubicBezTo>
                    <a:pt x="4439" y="2355"/>
                    <a:pt x="4425" y="2303"/>
                    <a:pt x="4417" y="2258"/>
                  </a:cubicBezTo>
                  <a:cubicBezTo>
                    <a:pt x="4395" y="2251"/>
                    <a:pt x="4373" y="2228"/>
                    <a:pt x="4343" y="2214"/>
                  </a:cubicBezTo>
                  <a:cubicBezTo>
                    <a:pt x="4298" y="2191"/>
                    <a:pt x="4239" y="2191"/>
                    <a:pt x="4180" y="2199"/>
                  </a:cubicBezTo>
                  <a:cubicBezTo>
                    <a:pt x="4172" y="2214"/>
                    <a:pt x="4165" y="2236"/>
                    <a:pt x="4150" y="2251"/>
                  </a:cubicBezTo>
                  <a:cubicBezTo>
                    <a:pt x="4135" y="2258"/>
                    <a:pt x="4105" y="2266"/>
                    <a:pt x="4098" y="2288"/>
                  </a:cubicBezTo>
                  <a:cubicBezTo>
                    <a:pt x="4061" y="2295"/>
                    <a:pt x="4053" y="2251"/>
                    <a:pt x="4046" y="2228"/>
                  </a:cubicBezTo>
                  <a:cubicBezTo>
                    <a:pt x="4031" y="2214"/>
                    <a:pt x="4024" y="2191"/>
                    <a:pt x="3994" y="2184"/>
                  </a:cubicBezTo>
                  <a:cubicBezTo>
                    <a:pt x="3957" y="2169"/>
                    <a:pt x="3905" y="2184"/>
                    <a:pt x="3860" y="2184"/>
                  </a:cubicBezTo>
                  <a:cubicBezTo>
                    <a:pt x="3853" y="2139"/>
                    <a:pt x="3756" y="2154"/>
                    <a:pt x="3727" y="2154"/>
                  </a:cubicBezTo>
                  <a:cubicBezTo>
                    <a:pt x="3727" y="2124"/>
                    <a:pt x="3727" y="2095"/>
                    <a:pt x="3727" y="2072"/>
                  </a:cubicBezTo>
                  <a:cubicBezTo>
                    <a:pt x="3727" y="2043"/>
                    <a:pt x="3704" y="2020"/>
                    <a:pt x="3697" y="1998"/>
                  </a:cubicBezTo>
                  <a:cubicBezTo>
                    <a:pt x="3645" y="1983"/>
                    <a:pt x="3585" y="2020"/>
                    <a:pt x="3534" y="2013"/>
                  </a:cubicBezTo>
                  <a:cubicBezTo>
                    <a:pt x="3497" y="2006"/>
                    <a:pt x="3497" y="1983"/>
                    <a:pt x="3475" y="1961"/>
                  </a:cubicBezTo>
                  <a:cubicBezTo>
                    <a:pt x="3453" y="1939"/>
                    <a:pt x="3438" y="1939"/>
                    <a:pt x="3408" y="1924"/>
                  </a:cubicBezTo>
                  <a:cubicBezTo>
                    <a:pt x="3371" y="1909"/>
                    <a:pt x="3326" y="1879"/>
                    <a:pt x="3282" y="1857"/>
                  </a:cubicBezTo>
                  <a:cubicBezTo>
                    <a:pt x="3252" y="1842"/>
                    <a:pt x="3245" y="1835"/>
                    <a:pt x="3215" y="1850"/>
                  </a:cubicBezTo>
                  <a:cubicBezTo>
                    <a:pt x="3200" y="1864"/>
                    <a:pt x="3186" y="1894"/>
                    <a:pt x="3163" y="1887"/>
                  </a:cubicBezTo>
                  <a:cubicBezTo>
                    <a:pt x="3148" y="1850"/>
                    <a:pt x="3104" y="1835"/>
                    <a:pt x="3074" y="1820"/>
                  </a:cubicBezTo>
                  <a:cubicBezTo>
                    <a:pt x="3044" y="1812"/>
                    <a:pt x="3022" y="1798"/>
                    <a:pt x="2985" y="1783"/>
                  </a:cubicBezTo>
                  <a:cubicBezTo>
                    <a:pt x="2992" y="1775"/>
                    <a:pt x="2985" y="1768"/>
                    <a:pt x="2985" y="1761"/>
                  </a:cubicBezTo>
                  <a:cubicBezTo>
                    <a:pt x="2955" y="1746"/>
                    <a:pt x="2926" y="1731"/>
                    <a:pt x="2896" y="1701"/>
                  </a:cubicBezTo>
                  <a:cubicBezTo>
                    <a:pt x="2859" y="1679"/>
                    <a:pt x="2844" y="1642"/>
                    <a:pt x="2807" y="1657"/>
                  </a:cubicBezTo>
                  <a:cubicBezTo>
                    <a:pt x="2807" y="1664"/>
                    <a:pt x="2807" y="1664"/>
                    <a:pt x="2799" y="1664"/>
                  </a:cubicBezTo>
                  <a:cubicBezTo>
                    <a:pt x="2770" y="1672"/>
                    <a:pt x="2784" y="1597"/>
                    <a:pt x="2777" y="1575"/>
                  </a:cubicBezTo>
                  <a:cubicBezTo>
                    <a:pt x="2770" y="1545"/>
                    <a:pt x="2747" y="1508"/>
                    <a:pt x="2718" y="1501"/>
                  </a:cubicBezTo>
                  <a:cubicBezTo>
                    <a:pt x="2695" y="1493"/>
                    <a:pt x="2688" y="1493"/>
                    <a:pt x="2666" y="1486"/>
                  </a:cubicBezTo>
                  <a:cubicBezTo>
                    <a:pt x="2651" y="1478"/>
                    <a:pt x="2636" y="1464"/>
                    <a:pt x="2621" y="1456"/>
                  </a:cubicBezTo>
                  <a:cubicBezTo>
                    <a:pt x="2606" y="1449"/>
                    <a:pt x="2584" y="1426"/>
                    <a:pt x="2569" y="1426"/>
                  </a:cubicBezTo>
                  <a:cubicBezTo>
                    <a:pt x="2554" y="1419"/>
                    <a:pt x="2532" y="1426"/>
                    <a:pt x="2517" y="1419"/>
                  </a:cubicBezTo>
                  <a:cubicBezTo>
                    <a:pt x="2517" y="1412"/>
                    <a:pt x="2517" y="1404"/>
                    <a:pt x="2517" y="1389"/>
                  </a:cubicBezTo>
                  <a:cubicBezTo>
                    <a:pt x="2450" y="1389"/>
                    <a:pt x="2413" y="1352"/>
                    <a:pt x="2369" y="1307"/>
                  </a:cubicBezTo>
                  <a:cubicBezTo>
                    <a:pt x="2346" y="1285"/>
                    <a:pt x="2339" y="1256"/>
                    <a:pt x="2309" y="1256"/>
                  </a:cubicBezTo>
                  <a:cubicBezTo>
                    <a:pt x="2265" y="1248"/>
                    <a:pt x="2272" y="1300"/>
                    <a:pt x="2272" y="1330"/>
                  </a:cubicBezTo>
                  <a:cubicBezTo>
                    <a:pt x="2242" y="1337"/>
                    <a:pt x="2235" y="1293"/>
                    <a:pt x="2213" y="1278"/>
                  </a:cubicBezTo>
                  <a:cubicBezTo>
                    <a:pt x="2183" y="1263"/>
                    <a:pt x="2161" y="1285"/>
                    <a:pt x="2131" y="1256"/>
                  </a:cubicBezTo>
                  <a:cubicBezTo>
                    <a:pt x="2124" y="1241"/>
                    <a:pt x="2116" y="1218"/>
                    <a:pt x="2109" y="1204"/>
                  </a:cubicBezTo>
                  <a:cubicBezTo>
                    <a:pt x="2109" y="1204"/>
                    <a:pt x="2101" y="1196"/>
                    <a:pt x="2094" y="1189"/>
                  </a:cubicBezTo>
                  <a:cubicBezTo>
                    <a:pt x="2079" y="1204"/>
                    <a:pt x="2064" y="1218"/>
                    <a:pt x="2072" y="1218"/>
                  </a:cubicBezTo>
                  <a:cubicBezTo>
                    <a:pt x="2064" y="1218"/>
                    <a:pt x="2079" y="1204"/>
                    <a:pt x="2094" y="1189"/>
                  </a:cubicBezTo>
                  <a:cubicBezTo>
                    <a:pt x="2086" y="1189"/>
                    <a:pt x="2086" y="1189"/>
                    <a:pt x="2086" y="1189"/>
                  </a:cubicBezTo>
                  <a:cubicBezTo>
                    <a:pt x="2049" y="1226"/>
                    <a:pt x="2012" y="1278"/>
                    <a:pt x="1997" y="1293"/>
                  </a:cubicBezTo>
                  <a:cubicBezTo>
                    <a:pt x="1982" y="1293"/>
                    <a:pt x="1960" y="1293"/>
                    <a:pt x="1945" y="1293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5DC0253D-DD44-AF4E-B274-19B96807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497" y="10686945"/>
              <a:ext cx="754921" cy="1482166"/>
            </a:xfrm>
            <a:custGeom>
              <a:avLst/>
              <a:gdLst>
                <a:gd name="T0" fmla="*/ 1522 w 1746"/>
                <a:gd name="T1" fmla="*/ 3342 h 3432"/>
                <a:gd name="T2" fmla="*/ 1567 w 1746"/>
                <a:gd name="T3" fmla="*/ 3223 h 3432"/>
                <a:gd name="T4" fmla="*/ 1537 w 1746"/>
                <a:gd name="T5" fmla="*/ 2904 h 3432"/>
                <a:gd name="T6" fmla="*/ 1693 w 1746"/>
                <a:gd name="T7" fmla="*/ 2473 h 3432"/>
                <a:gd name="T8" fmla="*/ 1611 w 1746"/>
                <a:gd name="T9" fmla="*/ 2288 h 3432"/>
                <a:gd name="T10" fmla="*/ 1619 w 1746"/>
                <a:gd name="T11" fmla="*/ 1916 h 3432"/>
                <a:gd name="T12" fmla="*/ 1359 w 1746"/>
                <a:gd name="T13" fmla="*/ 1961 h 3432"/>
                <a:gd name="T14" fmla="*/ 1351 w 1746"/>
                <a:gd name="T15" fmla="*/ 1530 h 3432"/>
                <a:gd name="T16" fmla="*/ 1240 w 1746"/>
                <a:gd name="T17" fmla="*/ 1255 h 3432"/>
                <a:gd name="T18" fmla="*/ 1099 w 1746"/>
                <a:gd name="T19" fmla="*/ 1114 h 3432"/>
                <a:gd name="T20" fmla="*/ 928 w 1746"/>
                <a:gd name="T21" fmla="*/ 921 h 3432"/>
                <a:gd name="T22" fmla="*/ 1076 w 1746"/>
                <a:gd name="T23" fmla="*/ 840 h 3432"/>
                <a:gd name="T24" fmla="*/ 906 w 1746"/>
                <a:gd name="T25" fmla="*/ 728 h 3432"/>
                <a:gd name="T26" fmla="*/ 690 w 1746"/>
                <a:gd name="T27" fmla="*/ 654 h 3432"/>
                <a:gd name="T28" fmla="*/ 379 w 1746"/>
                <a:gd name="T29" fmla="*/ 372 h 3432"/>
                <a:gd name="T30" fmla="*/ 304 w 1746"/>
                <a:gd name="T31" fmla="*/ 223 h 3432"/>
                <a:gd name="T32" fmla="*/ 200 w 1746"/>
                <a:gd name="T33" fmla="*/ 156 h 3432"/>
                <a:gd name="T34" fmla="*/ 96 w 1746"/>
                <a:gd name="T35" fmla="*/ 82 h 3432"/>
                <a:gd name="T36" fmla="*/ 7 w 1746"/>
                <a:gd name="T37" fmla="*/ 8 h 3432"/>
                <a:gd name="T38" fmla="*/ 163 w 1746"/>
                <a:gd name="T39" fmla="*/ 461 h 3432"/>
                <a:gd name="T40" fmla="*/ 237 w 1746"/>
                <a:gd name="T41" fmla="*/ 528 h 3432"/>
                <a:gd name="T42" fmla="*/ 282 w 1746"/>
                <a:gd name="T43" fmla="*/ 631 h 3432"/>
                <a:gd name="T44" fmla="*/ 416 w 1746"/>
                <a:gd name="T45" fmla="*/ 758 h 3432"/>
                <a:gd name="T46" fmla="*/ 482 w 1746"/>
                <a:gd name="T47" fmla="*/ 884 h 3432"/>
                <a:gd name="T48" fmla="*/ 497 w 1746"/>
                <a:gd name="T49" fmla="*/ 973 h 3432"/>
                <a:gd name="T50" fmla="*/ 601 w 1746"/>
                <a:gd name="T51" fmla="*/ 1055 h 3432"/>
                <a:gd name="T52" fmla="*/ 594 w 1746"/>
                <a:gd name="T53" fmla="*/ 1166 h 3432"/>
                <a:gd name="T54" fmla="*/ 624 w 1746"/>
                <a:gd name="T55" fmla="*/ 1241 h 3432"/>
                <a:gd name="T56" fmla="*/ 661 w 1746"/>
                <a:gd name="T57" fmla="*/ 1441 h 3432"/>
                <a:gd name="T58" fmla="*/ 698 w 1746"/>
                <a:gd name="T59" fmla="*/ 1508 h 3432"/>
                <a:gd name="T60" fmla="*/ 713 w 1746"/>
                <a:gd name="T61" fmla="*/ 1523 h 3432"/>
                <a:gd name="T62" fmla="*/ 727 w 1746"/>
                <a:gd name="T63" fmla="*/ 1619 h 3432"/>
                <a:gd name="T64" fmla="*/ 809 w 1746"/>
                <a:gd name="T65" fmla="*/ 1723 h 3432"/>
                <a:gd name="T66" fmla="*/ 794 w 1746"/>
                <a:gd name="T67" fmla="*/ 1783 h 3432"/>
                <a:gd name="T68" fmla="*/ 824 w 1746"/>
                <a:gd name="T69" fmla="*/ 1872 h 3432"/>
                <a:gd name="T70" fmla="*/ 906 w 1746"/>
                <a:gd name="T71" fmla="*/ 1968 h 3432"/>
                <a:gd name="T72" fmla="*/ 846 w 1746"/>
                <a:gd name="T73" fmla="*/ 1983 h 3432"/>
                <a:gd name="T74" fmla="*/ 943 w 1746"/>
                <a:gd name="T75" fmla="*/ 2154 h 3432"/>
                <a:gd name="T76" fmla="*/ 987 w 1746"/>
                <a:gd name="T77" fmla="*/ 2421 h 3432"/>
                <a:gd name="T78" fmla="*/ 995 w 1746"/>
                <a:gd name="T79" fmla="*/ 2444 h 3432"/>
                <a:gd name="T80" fmla="*/ 935 w 1746"/>
                <a:gd name="T81" fmla="*/ 2288 h 3432"/>
                <a:gd name="T82" fmla="*/ 884 w 1746"/>
                <a:gd name="T83" fmla="*/ 2109 h 3432"/>
                <a:gd name="T84" fmla="*/ 921 w 1746"/>
                <a:gd name="T85" fmla="*/ 2451 h 3432"/>
                <a:gd name="T86" fmla="*/ 1010 w 1746"/>
                <a:gd name="T87" fmla="*/ 2741 h 3432"/>
                <a:gd name="T88" fmla="*/ 1032 w 1746"/>
                <a:gd name="T89" fmla="*/ 2748 h 3432"/>
                <a:gd name="T90" fmla="*/ 1032 w 1746"/>
                <a:gd name="T91" fmla="*/ 2741 h 3432"/>
                <a:gd name="T92" fmla="*/ 1039 w 1746"/>
                <a:gd name="T93" fmla="*/ 2837 h 3432"/>
                <a:gd name="T94" fmla="*/ 1143 w 1746"/>
                <a:gd name="T95" fmla="*/ 2882 h 3432"/>
                <a:gd name="T96" fmla="*/ 1114 w 1746"/>
                <a:gd name="T97" fmla="*/ 2963 h 3432"/>
                <a:gd name="T98" fmla="*/ 1218 w 1746"/>
                <a:gd name="T99" fmla="*/ 3112 h 3432"/>
                <a:gd name="T100" fmla="*/ 1470 w 1746"/>
                <a:gd name="T101" fmla="*/ 3409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6" h="3432">
                  <a:moveTo>
                    <a:pt x="1500" y="3424"/>
                  </a:moveTo>
                  <a:lnTo>
                    <a:pt x="1500" y="3424"/>
                  </a:lnTo>
                  <a:cubicBezTo>
                    <a:pt x="1507" y="3424"/>
                    <a:pt x="1515" y="3424"/>
                    <a:pt x="1515" y="3416"/>
                  </a:cubicBezTo>
                  <a:cubicBezTo>
                    <a:pt x="1522" y="3394"/>
                    <a:pt x="1522" y="3372"/>
                    <a:pt x="1522" y="3342"/>
                  </a:cubicBezTo>
                  <a:cubicBezTo>
                    <a:pt x="1529" y="3349"/>
                    <a:pt x="1529" y="3342"/>
                    <a:pt x="1537" y="3342"/>
                  </a:cubicBezTo>
                  <a:cubicBezTo>
                    <a:pt x="1537" y="3327"/>
                    <a:pt x="1537" y="3312"/>
                    <a:pt x="1537" y="3297"/>
                  </a:cubicBezTo>
                  <a:cubicBezTo>
                    <a:pt x="1604" y="3327"/>
                    <a:pt x="1589" y="3268"/>
                    <a:pt x="1574" y="3223"/>
                  </a:cubicBezTo>
                  <a:cubicBezTo>
                    <a:pt x="1574" y="3223"/>
                    <a:pt x="1574" y="3223"/>
                    <a:pt x="1567" y="3223"/>
                  </a:cubicBezTo>
                  <a:cubicBezTo>
                    <a:pt x="1567" y="3186"/>
                    <a:pt x="1529" y="3164"/>
                    <a:pt x="1537" y="3127"/>
                  </a:cubicBezTo>
                  <a:cubicBezTo>
                    <a:pt x="1537" y="3104"/>
                    <a:pt x="1567" y="3067"/>
                    <a:pt x="1596" y="3067"/>
                  </a:cubicBezTo>
                  <a:cubicBezTo>
                    <a:pt x="1604" y="3045"/>
                    <a:pt x="1604" y="3015"/>
                    <a:pt x="1596" y="2986"/>
                  </a:cubicBezTo>
                  <a:cubicBezTo>
                    <a:pt x="1574" y="2986"/>
                    <a:pt x="1544" y="2934"/>
                    <a:pt x="1537" y="2904"/>
                  </a:cubicBezTo>
                  <a:cubicBezTo>
                    <a:pt x="1529" y="2874"/>
                    <a:pt x="1574" y="2874"/>
                    <a:pt x="1589" y="2845"/>
                  </a:cubicBezTo>
                  <a:cubicBezTo>
                    <a:pt x="1611" y="2807"/>
                    <a:pt x="1604" y="2674"/>
                    <a:pt x="1663" y="2689"/>
                  </a:cubicBezTo>
                  <a:cubicBezTo>
                    <a:pt x="1663" y="2659"/>
                    <a:pt x="1678" y="2585"/>
                    <a:pt x="1700" y="2570"/>
                  </a:cubicBezTo>
                  <a:cubicBezTo>
                    <a:pt x="1745" y="2540"/>
                    <a:pt x="1686" y="2518"/>
                    <a:pt x="1693" y="2473"/>
                  </a:cubicBezTo>
                  <a:cubicBezTo>
                    <a:pt x="1663" y="2466"/>
                    <a:pt x="1656" y="2488"/>
                    <a:pt x="1641" y="2503"/>
                  </a:cubicBezTo>
                  <a:cubicBezTo>
                    <a:pt x="1604" y="2510"/>
                    <a:pt x="1589" y="2466"/>
                    <a:pt x="1552" y="2458"/>
                  </a:cubicBezTo>
                  <a:cubicBezTo>
                    <a:pt x="1596" y="2458"/>
                    <a:pt x="1559" y="2347"/>
                    <a:pt x="1611" y="2332"/>
                  </a:cubicBezTo>
                  <a:cubicBezTo>
                    <a:pt x="1611" y="2317"/>
                    <a:pt x="1611" y="2302"/>
                    <a:pt x="1611" y="2288"/>
                  </a:cubicBezTo>
                  <a:cubicBezTo>
                    <a:pt x="1604" y="2288"/>
                    <a:pt x="1604" y="2288"/>
                    <a:pt x="1604" y="2288"/>
                  </a:cubicBezTo>
                  <a:cubicBezTo>
                    <a:pt x="1589" y="2236"/>
                    <a:pt x="1715" y="2147"/>
                    <a:pt x="1604" y="2132"/>
                  </a:cubicBezTo>
                  <a:cubicBezTo>
                    <a:pt x="1611" y="2109"/>
                    <a:pt x="1596" y="2102"/>
                    <a:pt x="1596" y="2080"/>
                  </a:cubicBezTo>
                  <a:cubicBezTo>
                    <a:pt x="1663" y="2087"/>
                    <a:pt x="1656" y="1939"/>
                    <a:pt x="1619" y="1916"/>
                  </a:cubicBezTo>
                  <a:cubicBezTo>
                    <a:pt x="1589" y="1901"/>
                    <a:pt x="1537" y="1909"/>
                    <a:pt x="1515" y="1931"/>
                  </a:cubicBezTo>
                  <a:cubicBezTo>
                    <a:pt x="1492" y="1968"/>
                    <a:pt x="1440" y="1953"/>
                    <a:pt x="1440" y="2005"/>
                  </a:cubicBezTo>
                  <a:cubicBezTo>
                    <a:pt x="1433" y="2013"/>
                    <a:pt x="1426" y="2013"/>
                    <a:pt x="1418" y="2013"/>
                  </a:cubicBezTo>
                  <a:cubicBezTo>
                    <a:pt x="1418" y="1976"/>
                    <a:pt x="1381" y="1976"/>
                    <a:pt x="1359" y="1961"/>
                  </a:cubicBezTo>
                  <a:cubicBezTo>
                    <a:pt x="1336" y="1946"/>
                    <a:pt x="1336" y="1909"/>
                    <a:pt x="1329" y="1879"/>
                  </a:cubicBezTo>
                  <a:cubicBezTo>
                    <a:pt x="1321" y="1842"/>
                    <a:pt x="1329" y="1805"/>
                    <a:pt x="1336" y="1768"/>
                  </a:cubicBezTo>
                  <a:cubicBezTo>
                    <a:pt x="1344" y="1731"/>
                    <a:pt x="1336" y="1679"/>
                    <a:pt x="1366" y="1656"/>
                  </a:cubicBezTo>
                  <a:cubicBezTo>
                    <a:pt x="1374" y="1619"/>
                    <a:pt x="1381" y="1567"/>
                    <a:pt x="1351" y="1530"/>
                  </a:cubicBezTo>
                  <a:cubicBezTo>
                    <a:pt x="1336" y="1508"/>
                    <a:pt x="1247" y="1463"/>
                    <a:pt x="1225" y="1463"/>
                  </a:cubicBezTo>
                  <a:cubicBezTo>
                    <a:pt x="1232" y="1441"/>
                    <a:pt x="1218" y="1404"/>
                    <a:pt x="1232" y="1382"/>
                  </a:cubicBezTo>
                  <a:cubicBezTo>
                    <a:pt x="1247" y="1382"/>
                    <a:pt x="1255" y="1382"/>
                    <a:pt x="1270" y="1382"/>
                  </a:cubicBezTo>
                  <a:cubicBezTo>
                    <a:pt x="1270" y="1337"/>
                    <a:pt x="1284" y="1278"/>
                    <a:pt x="1240" y="1255"/>
                  </a:cubicBezTo>
                  <a:cubicBezTo>
                    <a:pt x="1188" y="1226"/>
                    <a:pt x="1114" y="1248"/>
                    <a:pt x="1054" y="1248"/>
                  </a:cubicBezTo>
                  <a:cubicBezTo>
                    <a:pt x="1062" y="1248"/>
                    <a:pt x="1062" y="1248"/>
                    <a:pt x="1069" y="1248"/>
                  </a:cubicBezTo>
                  <a:cubicBezTo>
                    <a:pt x="1069" y="1226"/>
                    <a:pt x="1121" y="1151"/>
                    <a:pt x="1143" y="1144"/>
                  </a:cubicBezTo>
                  <a:cubicBezTo>
                    <a:pt x="1143" y="1122"/>
                    <a:pt x="1114" y="1122"/>
                    <a:pt x="1099" y="1114"/>
                  </a:cubicBezTo>
                  <a:cubicBezTo>
                    <a:pt x="1076" y="1107"/>
                    <a:pt x="1076" y="1085"/>
                    <a:pt x="1054" y="1077"/>
                  </a:cubicBezTo>
                  <a:cubicBezTo>
                    <a:pt x="1039" y="1062"/>
                    <a:pt x="1017" y="1070"/>
                    <a:pt x="995" y="1055"/>
                  </a:cubicBezTo>
                  <a:cubicBezTo>
                    <a:pt x="973" y="1033"/>
                    <a:pt x="950" y="1040"/>
                    <a:pt x="921" y="1040"/>
                  </a:cubicBezTo>
                  <a:cubicBezTo>
                    <a:pt x="921" y="1003"/>
                    <a:pt x="921" y="958"/>
                    <a:pt x="928" y="921"/>
                  </a:cubicBezTo>
                  <a:cubicBezTo>
                    <a:pt x="958" y="929"/>
                    <a:pt x="973" y="958"/>
                    <a:pt x="1010" y="951"/>
                  </a:cubicBezTo>
                  <a:cubicBezTo>
                    <a:pt x="1010" y="899"/>
                    <a:pt x="1069" y="929"/>
                    <a:pt x="1069" y="877"/>
                  </a:cubicBezTo>
                  <a:cubicBezTo>
                    <a:pt x="1076" y="877"/>
                    <a:pt x="1076" y="877"/>
                    <a:pt x="1076" y="877"/>
                  </a:cubicBezTo>
                  <a:cubicBezTo>
                    <a:pt x="1076" y="854"/>
                    <a:pt x="1076" y="847"/>
                    <a:pt x="1076" y="840"/>
                  </a:cubicBezTo>
                  <a:cubicBezTo>
                    <a:pt x="1062" y="810"/>
                    <a:pt x="1024" y="825"/>
                    <a:pt x="995" y="817"/>
                  </a:cubicBezTo>
                  <a:cubicBezTo>
                    <a:pt x="973" y="802"/>
                    <a:pt x="958" y="758"/>
                    <a:pt x="928" y="765"/>
                  </a:cubicBezTo>
                  <a:cubicBezTo>
                    <a:pt x="928" y="765"/>
                    <a:pt x="928" y="765"/>
                    <a:pt x="928" y="773"/>
                  </a:cubicBezTo>
                  <a:cubicBezTo>
                    <a:pt x="913" y="773"/>
                    <a:pt x="913" y="736"/>
                    <a:pt x="906" y="728"/>
                  </a:cubicBezTo>
                  <a:cubicBezTo>
                    <a:pt x="891" y="706"/>
                    <a:pt x="854" y="713"/>
                    <a:pt x="831" y="713"/>
                  </a:cubicBezTo>
                  <a:cubicBezTo>
                    <a:pt x="831" y="691"/>
                    <a:pt x="831" y="669"/>
                    <a:pt x="831" y="646"/>
                  </a:cubicBezTo>
                  <a:cubicBezTo>
                    <a:pt x="809" y="639"/>
                    <a:pt x="772" y="661"/>
                    <a:pt x="750" y="661"/>
                  </a:cubicBezTo>
                  <a:cubicBezTo>
                    <a:pt x="727" y="661"/>
                    <a:pt x="705" y="661"/>
                    <a:pt x="690" y="654"/>
                  </a:cubicBezTo>
                  <a:cubicBezTo>
                    <a:pt x="638" y="639"/>
                    <a:pt x="631" y="617"/>
                    <a:pt x="624" y="572"/>
                  </a:cubicBezTo>
                  <a:cubicBezTo>
                    <a:pt x="616" y="535"/>
                    <a:pt x="549" y="550"/>
                    <a:pt x="519" y="528"/>
                  </a:cubicBezTo>
                  <a:cubicBezTo>
                    <a:pt x="497" y="513"/>
                    <a:pt x="475" y="476"/>
                    <a:pt x="438" y="476"/>
                  </a:cubicBezTo>
                  <a:cubicBezTo>
                    <a:pt x="445" y="446"/>
                    <a:pt x="408" y="379"/>
                    <a:pt x="379" y="372"/>
                  </a:cubicBezTo>
                  <a:cubicBezTo>
                    <a:pt x="334" y="357"/>
                    <a:pt x="319" y="364"/>
                    <a:pt x="319" y="320"/>
                  </a:cubicBezTo>
                  <a:cubicBezTo>
                    <a:pt x="319" y="297"/>
                    <a:pt x="304" y="290"/>
                    <a:pt x="304" y="275"/>
                  </a:cubicBezTo>
                  <a:cubicBezTo>
                    <a:pt x="304" y="253"/>
                    <a:pt x="327" y="246"/>
                    <a:pt x="341" y="231"/>
                  </a:cubicBezTo>
                  <a:cubicBezTo>
                    <a:pt x="349" y="201"/>
                    <a:pt x="304" y="201"/>
                    <a:pt x="304" y="223"/>
                  </a:cubicBezTo>
                  <a:cubicBezTo>
                    <a:pt x="297" y="223"/>
                    <a:pt x="289" y="223"/>
                    <a:pt x="282" y="223"/>
                  </a:cubicBezTo>
                  <a:cubicBezTo>
                    <a:pt x="267" y="201"/>
                    <a:pt x="267" y="179"/>
                    <a:pt x="237" y="171"/>
                  </a:cubicBezTo>
                  <a:cubicBezTo>
                    <a:pt x="245" y="156"/>
                    <a:pt x="245" y="134"/>
                    <a:pt x="245" y="119"/>
                  </a:cubicBezTo>
                  <a:cubicBezTo>
                    <a:pt x="237" y="119"/>
                    <a:pt x="200" y="149"/>
                    <a:pt x="200" y="156"/>
                  </a:cubicBezTo>
                  <a:cubicBezTo>
                    <a:pt x="193" y="149"/>
                    <a:pt x="200" y="134"/>
                    <a:pt x="200" y="127"/>
                  </a:cubicBezTo>
                  <a:cubicBezTo>
                    <a:pt x="185" y="119"/>
                    <a:pt x="171" y="119"/>
                    <a:pt x="156" y="119"/>
                  </a:cubicBezTo>
                  <a:cubicBezTo>
                    <a:pt x="148" y="97"/>
                    <a:pt x="185" y="89"/>
                    <a:pt x="148" y="67"/>
                  </a:cubicBezTo>
                  <a:cubicBezTo>
                    <a:pt x="119" y="45"/>
                    <a:pt x="104" y="52"/>
                    <a:pt x="96" y="82"/>
                  </a:cubicBezTo>
                  <a:cubicBezTo>
                    <a:pt x="82" y="89"/>
                    <a:pt x="74" y="75"/>
                    <a:pt x="67" y="60"/>
                  </a:cubicBezTo>
                  <a:cubicBezTo>
                    <a:pt x="96" y="52"/>
                    <a:pt x="67" y="15"/>
                    <a:pt x="44" y="23"/>
                  </a:cubicBezTo>
                  <a:cubicBezTo>
                    <a:pt x="44" y="23"/>
                    <a:pt x="29" y="15"/>
                    <a:pt x="0" y="0"/>
                  </a:cubicBezTo>
                  <a:cubicBezTo>
                    <a:pt x="0" y="8"/>
                    <a:pt x="7" y="8"/>
                    <a:pt x="7" y="8"/>
                  </a:cubicBezTo>
                  <a:cubicBezTo>
                    <a:pt x="29" y="52"/>
                    <a:pt x="59" y="97"/>
                    <a:pt x="67" y="149"/>
                  </a:cubicBezTo>
                  <a:cubicBezTo>
                    <a:pt x="74" y="194"/>
                    <a:pt x="89" y="238"/>
                    <a:pt x="104" y="283"/>
                  </a:cubicBezTo>
                  <a:cubicBezTo>
                    <a:pt x="119" y="327"/>
                    <a:pt x="126" y="372"/>
                    <a:pt x="148" y="409"/>
                  </a:cubicBezTo>
                  <a:cubicBezTo>
                    <a:pt x="156" y="424"/>
                    <a:pt x="163" y="446"/>
                    <a:pt x="163" y="461"/>
                  </a:cubicBezTo>
                  <a:cubicBezTo>
                    <a:pt x="163" y="476"/>
                    <a:pt x="163" y="498"/>
                    <a:pt x="163" y="513"/>
                  </a:cubicBezTo>
                  <a:cubicBezTo>
                    <a:pt x="178" y="535"/>
                    <a:pt x="171" y="520"/>
                    <a:pt x="185" y="520"/>
                  </a:cubicBezTo>
                  <a:cubicBezTo>
                    <a:pt x="193" y="520"/>
                    <a:pt x="200" y="528"/>
                    <a:pt x="208" y="528"/>
                  </a:cubicBezTo>
                  <a:cubicBezTo>
                    <a:pt x="215" y="528"/>
                    <a:pt x="230" y="520"/>
                    <a:pt x="237" y="528"/>
                  </a:cubicBezTo>
                  <a:cubicBezTo>
                    <a:pt x="245" y="535"/>
                    <a:pt x="237" y="543"/>
                    <a:pt x="230" y="543"/>
                  </a:cubicBezTo>
                  <a:cubicBezTo>
                    <a:pt x="230" y="550"/>
                    <a:pt x="289" y="587"/>
                    <a:pt x="297" y="594"/>
                  </a:cubicBezTo>
                  <a:cubicBezTo>
                    <a:pt x="289" y="594"/>
                    <a:pt x="274" y="594"/>
                    <a:pt x="260" y="594"/>
                  </a:cubicBezTo>
                  <a:cubicBezTo>
                    <a:pt x="260" y="609"/>
                    <a:pt x="274" y="617"/>
                    <a:pt x="282" y="631"/>
                  </a:cubicBezTo>
                  <a:cubicBezTo>
                    <a:pt x="297" y="646"/>
                    <a:pt x="282" y="654"/>
                    <a:pt x="304" y="669"/>
                  </a:cubicBezTo>
                  <a:cubicBezTo>
                    <a:pt x="319" y="676"/>
                    <a:pt x="334" y="684"/>
                    <a:pt x="349" y="691"/>
                  </a:cubicBezTo>
                  <a:cubicBezTo>
                    <a:pt x="364" y="706"/>
                    <a:pt x="371" y="713"/>
                    <a:pt x="386" y="713"/>
                  </a:cubicBezTo>
                  <a:cubicBezTo>
                    <a:pt x="386" y="728"/>
                    <a:pt x="401" y="743"/>
                    <a:pt x="416" y="758"/>
                  </a:cubicBezTo>
                  <a:cubicBezTo>
                    <a:pt x="423" y="765"/>
                    <a:pt x="445" y="780"/>
                    <a:pt x="445" y="795"/>
                  </a:cubicBezTo>
                  <a:cubicBezTo>
                    <a:pt x="453" y="817"/>
                    <a:pt x="445" y="825"/>
                    <a:pt x="453" y="847"/>
                  </a:cubicBezTo>
                  <a:cubicBezTo>
                    <a:pt x="460" y="854"/>
                    <a:pt x="467" y="877"/>
                    <a:pt x="482" y="877"/>
                  </a:cubicBezTo>
                  <a:lnTo>
                    <a:pt x="482" y="884"/>
                  </a:lnTo>
                  <a:cubicBezTo>
                    <a:pt x="475" y="884"/>
                    <a:pt x="467" y="884"/>
                    <a:pt x="460" y="884"/>
                  </a:cubicBezTo>
                  <a:cubicBezTo>
                    <a:pt x="460" y="899"/>
                    <a:pt x="475" y="906"/>
                    <a:pt x="475" y="921"/>
                  </a:cubicBezTo>
                  <a:cubicBezTo>
                    <a:pt x="475" y="929"/>
                    <a:pt x="475" y="943"/>
                    <a:pt x="475" y="951"/>
                  </a:cubicBezTo>
                  <a:cubicBezTo>
                    <a:pt x="482" y="966"/>
                    <a:pt x="482" y="966"/>
                    <a:pt x="497" y="973"/>
                  </a:cubicBezTo>
                  <a:cubicBezTo>
                    <a:pt x="512" y="973"/>
                    <a:pt x="505" y="966"/>
                    <a:pt x="519" y="981"/>
                  </a:cubicBezTo>
                  <a:cubicBezTo>
                    <a:pt x="527" y="988"/>
                    <a:pt x="534" y="1003"/>
                    <a:pt x="534" y="1010"/>
                  </a:cubicBezTo>
                  <a:cubicBezTo>
                    <a:pt x="542" y="1018"/>
                    <a:pt x="542" y="1033"/>
                    <a:pt x="549" y="1040"/>
                  </a:cubicBezTo>
                  <a:cubicBezTo>
                    <a:pt x="557" y="1048"/>
                    <a:pt x="601" y="1033"/>
                    <a:pt x="601" y="1055"/>
                  </a:cubicBezTo>
                  <a:cubicBezTo>
                    <a:pt x="586" y="1055"/>
                    <a:pt x="572" y="1055"/>
                    <a:pt x="564" y="1055"/>
                  </a:cubicBezTo>
                  <a:cubicBezTo>
                    <a:pt x="557" y="1062"/>
                    <a:pt x="572" y="1062"/>
                    <a:pt x="579" y="1077"/>
                  </a:cubicBezTo>
                  <a:cubicBezTo>
                    <a:pt x="586" y="1085"/>
                    <a:pt x="579" y="1092"/>
                    <a:pt x="579" y="1099"/>
                  </a:cubicBezTo>
                  <a:cubicBezTo>
                    <a:pt x="579" y="1129"/>
                    <a:pt x="594" y="1144"/>
                    <a:pt x="594" y="1166"/>
                  </a:cubicBezTo>
                  <a:cubicBezTo>
                    <a:pt x="594" y="1166"/>
                    <a:pt x="594" y="1166"/>
                    <a:pt x="601" y="1166"/>
                  </a:cubicBezTo>
                  <a:cubicBezTo>
                    <a:pt x="609" y="1166"/>
                    <a:pt x="624" y="1159"/>
                    <a:pt x="638" y="1159"/>
                  </a:cubicBezTo>
                  <a:cubicBezTo>
                    <a:pt x="638" y="1181"/>
                    <a:pt x="609" y="1181"/>
                    <a:pt x="609" y="1196"/>
                  </a:cubicBezTo>
                  <a:cubicBezTo>
                    <a:pt x="609" y="1211"/>
                    <a:pt x="624" y="1226"/>
                    <a:pt x="624" y="1241"/>
                  </a:cubicBezTo>
                  <a:cubicBezTo>
                    <a:pt x="631" y="1255"/>
                    <a:pt x="631" y="1278"/>
                    <a:pt x="631" y="1293"/>
                  </a:cubicBezTo>
                  <a:cubicBezTo>
                    <a:pt x="638" y="1307"/>
                    <a:pt x="638" y="1322"/>
                    <a:pt x="646" y="1337"/>
                  </a:cubicBezTo>
                  <a:cubicBezTo>
                    <a:pt x="646" y="1359"/>
                    <a:pt x="653" y="1374"/>
                    <a:pt x="661" y="1389"/>
                  </a:cubicBezTo>
                  <a:cubicBezTo>
                    <a:pt x="661" y="1404"/>
                    <a:pt x="661" y="1426"/>
                    <a:pt x="661" y="1441"/>
                  </a:cubicBezTo>
                  <a:cubicBezTo>
                    <a:pt x="668" y="1456"/>
                    <a:pt x="676" y="1478"/>
                    <a:pt x="683" y="1493"/>
                  </a:cubicBezTo>
                  <a:cubicBezTo>
                    <a:pt x="683" y="1508"/>
                    <a:pt x="676" y="1530"/>
                    <a:pt x="683" y="1545"/>
                  </a:cubicBezTo>
                  <a:cubicBezTo>
                    <a:pt x="683" y="1530"/>
                    <a:pt x="683" y="1515"/>
                    <a:pt x="690" y="1508"/>
                  </a:cubicBezTo>
                  <a:cubicBezTo>
                    <a:pt x="690" y="1508"/>
                    <a:pt x="690" y="1508"/>
                    <a:pt x="698" y="1508"/>
                  </a:cubicBezTo>
                  <a:cubicBezTo>
                    <a:pt x="698" y="1500"/>
                    <a:pt x="698" y="1493"/>
                    <a:pt x="698" y="1486"/>
                  </a:cubicBezTo>
                  <a:cubicBezTo>
                    <a:pt x="705" y="1486"/>
                    <a:pt x="705" y="1486"/>
                    <a:pt x="705" y="1493"/>
                  </a:cubicBezTo>
                  <a:cubicBezTo>
                    <a:pt x="713" y="1493"/>
                    <a:pt x="720" y="1493"/>
                    <a:pt x="727" y="1508"/>
                  </a:cubicBezTo>
                  <a:cubicBezTo>
                    <a:pt x="727" y="1515"/>
                    <a:pt x="727" y="1523"/>
                    <a:pt x="713" y="1523"/>
                  </a:cubicBezTo>
                  <a:cubicBezTo>
                    <a:pt x="713" y="1538"/>
                    <a:pt x="720" y="1545"/>
                    <a:pt x="720" y="1553"/>
                  </a:cubicBezTo>
                  <a:cubicBezTo>
                    <a:pt x="713" y="1545"/>
                    <a:pt x="698" y="1545"/>
                    <a:pt x="690" y="1545"/>
                  </a:cubicBezTo>
                  <a:cubicBezTo>
                    <a:pt x="690" y="1560"/>
                    <a:pt x="698" y="1567"/>
                    <a:pt x="698" y="1582"/>
                  </a:cubicBezTo>
                  <a:cubicBezTo>
                    <a:pt x="705" y="1582"/>
                    <a:pt x="727" y="1612"/>
                    <a:pt x="727" y="1619"/>
                  </a:cubicBezTo>
                  <a:cubicBezTo>
                    <a:pt x="735" y="1634"/>
                    <a:pt x="735" y="1642"/>
                    <a:pt x="735" y="1649"/>
                  </a:cubicBezTo>
                  <a:cubicBezTo>
                    <a:pt x="742" y="1664"/>
                    <a:pt x="742" y="1686"/>
                    <a:pt x="765" y="1686"/>
                  </a:cubicBezTo>
                  <a:cubicBezTo>
                    <a:pt x="757" y="1664"/>
                    <a:pt x="779" y="1679"/>
                    <a:pt x="787" y="1686"/>
                  </a:cubicBezTo>
                  <a:cubicBezTo>
                    <a:pt x="794" y="1693"/>
                    <a:pt x="802" y="1708"/>
                    <a:pt x="809" y="1723"/>
                  </a:cubicBezTo>
                  <a:cubicBezTo>
                    <a:pt x="779" y="1723"/>
                    <a:pt x="779" y="1723"/>
                    <a:pt x="772" y="1693"/>
                  </a:cubicBezTo>
                  <a:lnTo>
                    <a:pt x="765" y="1693"/>
                  </a:lnTo>
                  <a:cubicBezTo>
                    <a:pt x="765" y="1716"/>
                    <a:pt x="779" y="1731"/>
                    <a:pt x="787" y="1753"/>
                  </a:cubicBezTo>
                  <a:cubicBezTo>
                    <a:pt x="787" y="1760"/>
                    <a:pt x="787" y="1768"/>
                    <a:pt x="794" y="1783"/>
                  </a:cubicBezTo>
                  <a:cubicBezTo>
                    <a:pt x="802" y="1790"/>
                    <a:pt x="802" y="1798"/>
                    <a:pt x="809" y="1805"/>
                  </a:cubicBezTo>
                  <a:cubicBezTo>
                    <a:pt x="809" y="1820"/>
                    <a:pt x="809" y="1827"/>
                    <a:pt x="809" y="1842"/>
                  </a:cubicBezTo>
                  <a:cubicBezTo>
                    <a:pt x="809" y="1842"/>
                    <a:pt x="809" y="1850"/>
                    <a:pt x="809" y="1857"/>
                  </a:cubicBezTo>
                  <a:cubicBezTo>
                    <a:pt x="809" y="1864"/>
                    <a:pt x="817" y="1864"/>
                    <a:pt x="824" y="1872"/>
                  </a:cubicBezTo>
                  <a:cubicBezTo>
                    <a:pt x="831" y="1887"/>
                    <a:pt x="831" y="1909"/>
                    <a:pt x="831" y="1931"/>
                  </a:cubicBezTo>
                  <a:cubicBezTo>
                    <a:pt x="839" y="1924"/>
                    <a:pt x="854" y="1924"/>
                    <a:pt x="861" y="1924"/>
                  </a:cubicBezTo>
                  <a:cubicBezTo>
                    <a:pt x="869" y="1916"/>
                    <a:pt x="861" y="1901"/>
                    <a:pt x="861" y="1887"/>
                  </a:cubicBezTo>
                  <a:cubicBezTo>
                    <a:pt x="876" y="1901"/>
                    <a:pt x="891" y="1968"/>
                    <a:pt x="906" y="1968"/>
                  </a:cubicBezTo>
                  <a:cubicBezTo>
                    <a:pt x="891" y="1968"/>
                    <a:pt x="884" y="1953"/>
                    <a:pt x="869" y="1953"/>
                  </a:cubicBezTo>
                  <a:lnTo>
                    <a:pt x="869" y="1946"/>
                  </a:lnTo>
                  <a:cubicBezTo>
                    <a:pt x="846" y="1939"/>
                    <a:pt x="861" y="1968"/>
                    <a:pt x="861" y="1976"/>
                  </a:cubicBezTo>
                  <a:cubicBezTo>
                    <a:pt x="854" y="1976"/>
                    <a:pt x="854" y="1983"/>
                    <a:pt x="846" y="1983"/>
                  </a:cubicBezTo>
                  <a:cubicBezTo>
                    <a:pt x="854" y="1990"/>
                    <a:pt x="854" y="2005"/>
                    <a:pt x="854" y="2013"/>
                  </a:cubicBezTo>
                  <a:cubicBezTo>
                    <a:pt x="861" y="2035"/>
                    <a:pt x="861" y="2050"/>
                    <a:pt x="876" y="2065"/>
                  </a:cubicBezTo>
                  <a:cubicBezTo>
                    <a:pt x="891" y="2080"/>
                    <a:pt x="898" y="2102"/>
                    <a:pt x="913" y="2117"/>
                  </a:cubicBezTo>
                  <a:cubicBezTo>
                    <a:pt x="921" y="2132"/>
                    <a:pt x="935" y="2139"/>
                    <a:pt x="943" y="2154"/>
                  </a:cubicBezTo>
                  <a:cubicBezTo>
                    <a:pt x="958" y="2169"/>
                    <a:pt x="973" y="2176"/>
                    <a:pt x="973" y="2198"/>
                  </a:cubicBezTo>
                  <a:cubicBezTo>
                    <a:pt x="980" y="2221"/>
                    <a:pt x="973" y="2236"/>
                    <a:pt x="973" y="2250"/>
                  </a:cubicBezTo>
                  <a:cubicBezTo>
                    <a:pt x="973" y="2273"/>
                    <a:pt x="987" y="2280"/>
                    <a:pt x="987" y="2302"/>
                  </a:cubicBezTo>
                  <a:cubicBezTo>
                    <a:pt x="987" y="2347"/>
                    <a:pt x="987" y="2384"/>
                    <a:pt x="987" y="2421"/>
                  </a:cubicBezTo>
                  <a:cubicBezTo>
                    <a:pt x="1002" y="2421"/>
                    <a:pt x="1010" y="2421"/>
                    <a:pt x="1024" y="2421"/>
                  </a:cubicBezTo>
                  <a:cubicBezTo>
                    <a:pt x="1017" y="2414"/>
                    <a:pt x="1024" y="2414"/>
                    <a:pt x="1024" y="2406"/>
                  </a:cubicBezTo>
                  <a:cubicBezTo>
                    <a:pt x="1047" y="2421"/>
                    <a:pt x="1062" y="2429"/>
                    <a:pt x="1054" y="2458"/>
                  </a:cubicBezTo>
                  <a:cubicBezTo>
                    <a:pt x="1032" y="2458"/>
                    <a:pt x="1017" y="2451"/>
                    <a:pt x="995" y="2444"/>
                  </a:cubicBezTo>
                  <a:cubicBezTo>
                    <a:pt x="965" y="2444"/>
                    <a:pt x="950" y="2451"/>
                    <a:pt x="950" y="2421"/>
                  </a:cubicBezTo>
                  <a:cubicBezTo>
                    <a:pt x="950" y="2399"/>
                    <a:pt x="950" y="2384"/>
                    <a:pt x="958" y="2362"/>
                  </a:cubicBezTo>
                  <a:cubicBezTo>
                    <a:pt x="958" y="2355"/>
                    <a:pt x="973" y="2332"/>
                    <a:pt x="973" y="2317"/>
                  </a:cubicBezTo>
                  <a:cubicBezTo>
                    <a:pt x="965" y="2302"/>
                    <a:pt x="943" y="2317"/>
                    <a:pt x="935" y="2288"/>
                  </a:cubicBezTo>
                  <a:cubicBezTo>
                    <a:pt x="935" y="2273"/>
                    <a:pt x="935" y="2250"/>
                    <a:pt x="928" y="2236"/>
                  </a:cubicBezTo>
                  <a:cubicBezTo>
                    <a:pt x="921" y="2213"/>
                    <a:pt x="921" y="2198"/>
                    <a:pt x="921" y="2176"/>
                  </a:cubicBezTo>
                  <a:cubicBezTo>
                    <a:pt x="913" y="2161"/>
                    <a:pt x="906" y="2154"/>
                    <a:pt x="898" y="2139"/>
                  </a:cubicBezTo>
                  <a:cubicBezTo>
                    <a:pt x="891" y="2124"/>
                    <a:pt x="891" y="2117"/>
                    <a:pt x="884" y="2109"/>
                  </a:cubicBezTo>
                  <a:cubicBezTo>
                    <a:pt x="876" y="2102"/>
                    <a:pt x="869" y="2102"/>
                    <a:pt x="869" y="2087"/>
                  </a:cubicBezTo>
                  <a:cubicBezTo>
                    <a:pt x="869" y="2154"/>
                    <a:pt x="906" y="2198"/>
                    <a:pt x="906" y="2258"/>
                  </a:cubicBezTo>
                  <a:cubicBezTo>
                    <a:pt x="913" y="2295"/>
                    <a:pt x="921" y="2325"/>
                    <a:pt x="913" y="2362"/>
                  </a:cubicBezTo>
                  <a:cubicBezTo>
                    <a:pt x="913" y="2392"/>
                    <a:pt x="913" y="2421"/>
                    <a:pt x="921" y="2451"/>
                  </a:cubicBezTo>
                  <a:cubicBezTo>
                    <a:pt x="921" y="2473"/>
                    <a:pt x="935" y="2495"/>
                    <a:pt x="943" y="2518"/>
                  </a:cubicBezTo>
                  <a:cubicBezTo>
                    <a:pt x="958" y="2547"/>
                    <a:pt x="950" y="2570"/>
                    <a:pt x="950" y="2600"/>
                  </a:cubicBezTo>
                  <a:cubicBezTo>
                    <a:pt x="958" y="2622"/>
                    <a:pt x="973" y="2644"/>
                    <a:pt x="980" y="2666"/>
                  </a:cubicBezTo>
                  <a:cubicBezTo>
                    <a:pt x="995" y="2689"/>
                    <a:pt x="1002" y="2718"/>
                    <a:pt x="1010" y="2741"/>
                  </a:cubicBezTo>
                  <a:cubicBezTo>
                    <a:pt x="1017" y="2755"/>
                    <a:pt x="1017" y="2770"/>
                    <a:pt x="1024" y="2785"/>
                  </a:cubicBezTo>
                  <a:cubicBezTo>
                    <a:pt x="1024" y="2792"/>
                    <a:pt x="1024" y="2807"/>
                    <a:pt x="1032" y="2815"/>
                  </a:cubicBezTo>
                  <a:cubicBezTo>
                    <a:pt x="1039" y="2800"/>
                    <a:pt x="1032" y="2792"/>
                    <a:pt x="1032" y="2778"/>
                  </a:cubicBezTo>
                  <a:cubicBezTo>
                    <a:pt x="1032" y="2770"/>
                    <a:pt x="1032" y="2763"/>
                    <a:pt x="1032" y="2748"/>
                  </a:cubicBezTo>
                  <a:cubicBezTo>
                    <a:pt x="1032" y="2741"/>
                    <a:pt x="1032" y="2733"/>
                    <a:pt x="1024" y="2726"/>
                  </a:cubicBezTo>
                  <a:cubicBezTo>
                    <a:pt x="1017" y="2711"/>
                    <a:pt x="1010" y="2703"/>
                    <a:pt x="1010" y="2696"/>
                  </a:cubicBezTo>
                  <a:cubicBezTo>
                    <a:pt x="1010" y="2703"/>
                    <a:pt x="1024" y="2711"/>
                    <a:pt x="1024" y="2718"/>
                  </a:cubicBezTo>
                  <a:cubicBezTo>
                    <a:pt x="1024" y="2726"/>
                    <a:pt x="1032" y="2733"/>
                    <a:pt x="1032" y="2741"/>
                  </a:cubicBezTo>
                  <a:cubicBezTo>
                    <a:pt x="1039" y="2748"/>
                    <a:pt x="1039" y="2755"/>
                    <a:pt x="1039" y="2770"/>
                  </a:cubicBezTo>
                  <a:cubicBezTo>
                    <a:pt x="1047" y="2778"/>
                    <a:pt x="1047" y="2785"/>
                    <a:pt x="1047" y="2800"/>
                  </a:cubicBezTo>
                  <a:cubicBezTo>
                    <a:pt x="1047" y="2807"/>
                    <a:pt x="1054" y="2807"/>
                    <a:pt x="1054" y="2815"/>
                  </a:cubicBezTo>
                  <a:cubicBezTo>
                    <a:pt x="1054" y="2822"/>
                    <a:pt x="1039" y="2822"/>
                    <a:pt x="1039" y="2837"/>
                  </a:cubicBezTo>
                  <a:cubicBezTo>
                    <a:pt x="1054" y="2845"/>
                    <a:pt x="1047" y="2867"/>
                    <a:pt x="1062" y="2882"/>
                  </a:cubicBezTo>
                  <a:cubicBezTo>
                    <a:pt x="1069" y="2867"/>
                    <a:pt x="1076" y="2882"/>
                    <a:pt x="1084" y="2874"/>
                  </a:cubicBezTo>
                  <a:cubicBezTo>
                    <a:pt x="1091" y="2867"/>
                    <a:pt x="1084" y="2852"/>
                    <a:pt x="1099" y="2845"/>
                  </a:cubicBezTo>
                  <a:cubicBezTo>
                    <a:pt x="1114" y="2837"/>
                    <a:pt x="1136" y="2867"/>
                    <a:pt x="1143" y="2882"/>
                  </a:cubicBezTo>
                  <a:cubicBezTo>
                    <a:pt x="1129" y="2889"/>
                    <a:pt x="1106" y="2889"/>
                    <a:pt x="1091" y="2904"/>
                  </a:cubicBezTo>
                  <a:cubicBezTo>
                    <a:pt x="1099" y="2911"/>
                    <a:pt x="1106" y="2919"/>
                    <a:pt x="1114" y="2919"/>
                  </a:cubicBezTo>
                  <a:cubicBezTo>
                    <a:pt x="1106" y="2919"/>
                    <a:pt x="1091" y="2926"/>
                    <a:pt x="1084" y="2919"/>
                  </a:cubicBezTo>
                  <a:cubicBezTo>
                    <a:pt x="1084" y="2934"/>
                    <a:pt x="1099" y="2956"/>
                    <a:pt x="1114" y="2963"/>
                  </a:cubicBezTo>
                  <a:cubicBezTo>
                    <a:pt x="1121" y="2963"/>
                    <a:pt x="1158" y="2963"/>
                    <a:pt x="1166" y="2963"/>
                  </a:cubicBezTo>
                  <a:cubicBezTo>
                    <a:pt x="1166" y="2971"/>
                    <a:pt x="1166" y="2986"/>
                    <a:pt x="1166" y="2993"/>
                  </a:cubicBezTo>
                  <a:cubicBezTo>
                    <a:pt x="1158" y="2986"/>
                    <a:pt x="1151" y="2986"/>
                    <a:pt x="1136" y="2986"/>
                  </a:cubicBezTo>
                  <a:cubicBezTo>
                    <a:pt x="1136" y="3023"/>
                    <a:pt x="1203" y="3082"/>
                    <a:pt x="1218" y="3112"/>
                  </a:cubicBezTo>
                  <a:cubicBezTo>
                    <a:pt x="1255" y="3157"/>
                    <a:pt x="1292" y="3201"/>
                    <a:pt x="1329" y="3246"/>
                  </a:cubicBezTo>
                  <a:cubicBezTo>
                    <a:pt x="1351" y="3268"/>
                    <a:pt x="1359" y="3290"/>
                    <a:pt x="1366" y="3312"/>
                  </a:cubicBezTo>
                  <a:cubicBezTo>
                    <a:pt x="1381" y="3349"/>
                    <a:pt x="1396" y="3349"/>
                    <a:pt x="1426" y="3364"/>
                  </a:cubicBezTo>
                  <a:cubicBezTo>
                    <a:pt x="1440" y="3372"/>
                    <a:pt x="1463" y="3387"/>
                    <a:pt x="1470" y="3409"/>
                  </a:cubicBezTo>
                  <a:cubicBezTo>
                    <a:pt x="1478" y="3416"/>
                    <a:pt x="1485" y="3424"/>
                    <a:pt x="1485" y="3431"/>
                  </a:cubicBezTo>
                  <a:cubicBezTo>
                    <a:pt x="1492" y="3431"/>
                    <a:pt x="1500" y="3424"/>
                    <a:pt x="1500" y="342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49F7D213-4D46-434A-9661-19C5FDB56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7600" y="6065177"/>
              <a:ext cx="1420243" cy="1072569"/>
            </a:xfrm>
            <a:custGeom>
              <a:avLst/>
              <a:gdLst>
                <a:gd name="T0" fmla="*/ 416 w 3284"/>
                <a:gd name="T1" fmla="*/ 312 h 2481"/>
                <a:gd name="T2" fmla="*/ 617 w 3284"/>
                <a:gd name="T3" fmla="*/ 527 h 2481"/>
                <a:gd name="T4" fmla="*/ 713 w 3284"/>
                <a:gd name="T5" fmla="*/ 660 h 2481"/>
                <a:gd name="T6" fmla="*/ 453 w 3284"/>
                <a:gd name="T7" fmla="*/ 749 h 2481"/>
                <a:gd name="T8" fmla="*/ 565 w 3284"/>
                <a:gd name="T9" fmla="*/ 883 h 2481"/>
                <a:gd name="T10" fmla="*/ 542 w 3284"/>
                <a:gd name="T11" fmla="*/ 1091 h 2481"/>
                <a:gd name="T12" fmla="*/ 802 w 3284"/>
                <a:gd name="T13" fmla="*/ 1277 h 2481"/>
                <a:gd name="T14" fmla="*/ 594 w 3284"/>
                <a:gd name="T15" fmla="*/ 1403 h 2481"/>
                <a:gd name="T16" fmla="*/ 424 w 3284"/>
                <a:gd name="T17" fmla="*/ 1470 h 2481"/>
                <a:gd name="T18" fmla="*/ 97 w 3284"/>
                <a:gd name="T19" fmla="*/ 1693 h 2481"/>
                <a:gd name="T20" fmla="*/ 75 w 3284"/>
                <a:gd name="T21" fmla="*/ 2064 h 2481"/>
                <a:gd name="T22" fmla="*/ 52 w 3284"/>
                <a:gd name="T23" fmla="*/ 2257 h 2481"/>
                <a:gd name="T24" fmla="*/ 468 w 3284"/>
                <a:gd name="T25" fmla="*/ 2250 h 2481"/>
                <a:gd name="T26" fmla="*/ 721 w 3284"/>
                <a:gd name="T27" fmla="*/ 2406 h 2481"/>
                <a:gd name="T28" fmla="*/ 966 w 3284"/>
                <a:gd name="T29" fmla="*/ 2391 h 2481"/>
                <a:gd name="T30" fmla="*/ 1166 w 3284"/>
                <a:gd name="T31" fmla="*/ 2443 h 2481"/>
                <a:gd name="T32" fmla="*/ 1471 w 3284"/>
                <a:gd name="T33" fmla="*/ 2331 h 2481"/>
                <a:gd name="T34" fmla="*/ 1560 w 3284"/>
                <a:gd name="T35" fmla="*/ 2242 h 2481"/>
                <a:gd name="T36" fmla="*/ 1612 w 3284"/>
                <a:gd name="T37" fmla="*/ 2108 h 2481"/>
                <a:gd name="T38" fmla="*/ 1827 w 3284"/>
                <a:gd name="T39" fmla="*/ 2138 h 2481"/>
                <a:gd name="T40" fmla="*/ 1983 w 3284"/>
                <a:gd name="T41" fmla="*/ 2316 h 2481"/>
                <a:gd name="T42" fmla="*/ 2117 w 3284"/>
                <a:gd name="T43" fmla="*/ 2316 h 2481"/>
                <a:gd name="T44" fmla="*/ 2213 w 3284"/>
                <a:gd name="T45" fmla="*/ 2302 h 2481"/>
                <a:gd name="T46" fmla="*/ 2406 w 3284"/>
                <a:gd name="T47" fmla="*/ 2227 h 2481"/>
                <a:gd name="T48" fmla="*/ 2518 w 3284"/>
                <a:gd name="T49" fmla="*/ 2049 h 2481"/>
                <a:gd name="T50" fmla="*/ 2748 w 3284"/>
                <a:gd name="T51" fmla="*/ 1782 h 2481"/>
                <a:gd name="T52" fmla="*/ 2904 w 3284"/>
                <a:gd name="T53" fmla="*/ 1730 h 2481"/>
                <a:gd name="T54" fmla="*/ 2963 w 3284"/>
                <a:gd name="T55" fmla="*/ 1544 h 2481"/>
                <a:gd name="T56" fmla="*/ 3149 w 3284"/>
                <a:gd name="T57" fmla="*/ 1500 h 2481"/>
                <a:gd name="T58" fmla="*/ 3001 w 3284"/>
                <a:gd name="T59" fmla="*/ 1099 h 2481"/>
                <a:gd name="T60" fmla="*/ 3142 w 3284"/>
                <a:gd name="T61" fmla="*/ 1017 h 2481"/>
                <a:gd name="T62" fmla="*/ 3231 w 3284"/>
                <a:gd name="T63" fmla="*/ 757 h 2481"/>
                <a:gd name="T64" fmla="*/ 3142 w 3284"/>
                <a:gd name="T65" fmla="*/ 705 h 2481"/>
                <a:gd name="T66" fmla="*/ 3097 w 3284"/>
                <a:gd name="T67" fmla="*/ 824 h 2481"/>
                <a:gd name="T68" fmla="*/ 2867 w 3284"/>
                <a:gd name="T69" fmla="*/ 787 h 2481"/>
                <a:gd name="T70" fmla="*/ 2659 w 3284"/>
                <a:gd name="T71" fmla="*/ 854 h 2481"/>
                <a:gd name="T72" fmla="*/ 2511 w 3284"/>
                <a:gd name="T73" fmla="*/ 794 h 2481"/>
                <a:gd name="T74" fmla="*/ 2421 w 3284"/>
                <a:gd name="T75" fmla="*/ 712 h 2481"/>
                <a:gd name="T76" fmla="*/ 2265 w 3284"/>
                <a:gd name="T77" fmla="*/ 802 h 2481"/>
                <a:gd name="T78" fmla="*/ 2102 w 3284"/>
                <a:gd name="T79" fmla="*/ 698 h 2481"/>
                <a:gd name="T80" fmla="*/ 1879 w 3284"/>
                <a:gd name="T81" fmla="*/ 660 h 2481"/>
                <a:gd name="T82" fmla="*/ 1738 w 3284"/>
                <a:gd name="T83" fmla="*/ 675 h 2481"/>
                <a:gd name="T84" fmla="*/ 1604 w 3284"/>
                <a:gd name="T85" fmla="*/ 653 h 2481"/>
                <a:gd name="T86" fmla="*/ 1426 w 3284"/>
                <a:gd name="T87" fmla="*/ 549 h 2481"/>
                <a:gd name="T88" fmla="*/ 1255 w 3284"/>
                <a:gd name="T89" fmla="*/ 490 h 2481"/>
                <a:gd name="T90" fmla="*/ 944 w 3284"/>
                <a:gd name="T91" fmla="*/ 386 h 2481"/>
                <a:gd name="T92" fmla="*/ 907 w 3284"/>
                <a:gd name="T93" fmla="*/ 133 h 2481"/>
                <a:gd name="T94" fmla="*/ 602 w 3284"/>
                <a:gd name="T95" fmla="*/ 29 h 2481"/>
                <a:gd name="T96" fmla="*/ 402 w 3284"/>
                <a:gd name="T97" fmla="*/ 74 h 2481"/>
                <a:gd name="T98" fmla="*/ 387 w 3284"/>
                <a:gd name="T99" fmla="*/ 193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84" h="2481">
                  <a:moveTo>
                    <a:pt x="387" y="193"/>
                  </a:moveTo>
                  <a:lnTo>
                    <a:pt x="387" y="193"/>
                  </a:lnTo>
                  <a:cubicBezTo>
                    <a:pt x="379" y="237"/>
                    <a:pt x="431" y="267"/>
                    <a:pt x="416" y="312"/>
                  </a:cubicBezTo>
                  <a:cubicBezTo>
                    <a:pt x="409" y="363"/>
                    <a:pt x="468" y="341"/>
                    <a:pt x="476" y="386"/>
                  </a:cubicBezTo>
                  <a:cubicBezTo>
                    <a:pt x="483" y="430"/>
                    <a:pt x="461" y="482"/>
                    <a:pt x="498" y="512"/>
                  </a:cubicBezTo>
                  <a:cubicBezTo>
                    <a:pt x="528" y="534"/>
                    <a:pt x="580" y="519"/>
                    <a:pt x="617" y="527"/>
                  </a:cubicBezTo>
                  <a:cubicBezTo>
                    <a:pt x="617" y="564"/>
                    <a:pt x="617" y="594"/>
                    <a:pt x="624" y="623"/>
                  </a:cubicBezTo>
                  <a:cubicBezTo>
                    <a:pt x="639" y="623"/>
                    <a:pt x="647" y="631"/>
                    <a:pt x="647" y="653"/>
                  </a:cubicBezTo>
                  <a:cubicBezTo>
                    <a:pt x="669" y="653"/>
                    <a:pt x="699" y="646"/>
                    <a:pt x="713" y="660"/>
                  </a:cubicBezTo>
                  <a:cubicBezTo>
                    <a:pt x="736" y="690"/>
                    <a:pt x="713" y="705"/>
                    <a:pt x="691" y="705"/>
                  </a:cubicBezTo>
                  <a:cubicBezTo>
                    <a:pt x="632" y="712"/>
                    <a:pt x="572" y="690"/>
                    <a:pt x="520" y="705"/>
                  </a:cubicBezTo>
                  <a:cubicBezTo>
                    <a:pt x="476" y="720"/>
                    <a:pt x="498" y="749"/>
                    <a:pt x="453" y="749"/>
                  </a:cubicBezTo>
                  <a:cubicBezTo>
                    <a:pt x="402" y="749"/>
                    <a:pt x="394" y="787"/>
                    <a:pt x="416" y="824"/>
                  </a:cubicBezTo>
                  <a:cubicBezTo>
                    <a:pt x="446" y="831"/>
                    <a:pt x="476" y="854"/>
                    <a:pt x="513" y="854"/>
                  </a:cubicBezTo>
                  <a:cubicBezTo>
                    <a:pt x="535" y="861"/>
                    <a:pt x="557" y="854"/>
                    <a:pt x="565" y="883"/>
                  </a:cubicBezTo>
                  <a:cubicBezTo>
                    <a:pt x="565" y="898"/>
                    <a:pt x="587" y="935"/>
                    <a:pt x="565" y="950"/>
                  </a:cubicBezTo>
                  <a:cubicBezTo>
                    <a:pt x="535" y="972"/>
                    <a:pt x="491" y="987"/>
                    <a:pt x="453" y="987"/>
                  </a:cubicBezTo>
                  <a:cubicBezTo>
                    <a:pt x="476" y="1039"/>
                    <a:pt x="520" y="1047"/>
                    <a:pt x="542" y="1091"/>
                  </a:cubicBezTo>
                  <a:cubicBezTo>
                    <a:pt x="557" y="1114"/>
                    <a:pt x="550" y="1136"/>
                    <a:pt x="572" y="1151"/>
                  </a:cubicBezTo>
                  <a:cubicBezTo>
                    <a:pt x="587" y="1165"/>
                    <a:pt x="602" y="1173"/>
                    <a:pt x="617" y="1180"/>
                  </a:cubicBezTo>
                  <a:cubicBezTo>
                    <a:pt x="684" y="1210"/>
                    <a:pt x="728" y="1262"/>
                    <a:pt x="802" y="1277"/>
                  </a:cubicBezTo>
                  <a:cubicBezTo>
                    <a:pt x="877" y="1299"/>
                    <a:pt x="877" y="1388"/>
                    <a:pt x="788" y="1381"/>
                  </a:cubicBezTo>
                  <a:cubicBezTo>
                    <a:pt x="750" y="1373"/>
                    <a:pt x="699" y="1336"/>
                    <a:pt x="661" y="1366"/>
                  </a:cubicBezTo>
                  <a:cubicBezTo>
                    <a:pt x="632" y="1381"/>
                    <a:pt x="632" y="1403"/>
                    <a:pt x="594" y="1403"/>
                  </a:cubicBezTo>
                  <a:cubicBezTo>
                    <a:pt x="602" y="1351"/>
                    <a:pt x="520" y="1336"/>
                    <a:pt x="505" y="1381"/>
                  </a:cubicBezTo>
                  <a:cubicBezTo>
                    <a:pt x="505" y="1403"/>
                    <a:pt x="505" y="1425"/>
                    <a:pt x="483" y="1440"/>
                  </a:cubicBezTo>
                  <a:cubicBezTo>
                    <a:pt x="461" y="1448"/>
                    <a:pt x="431" y="1448"/>
                    <a:pt x="424" y="1470"/>
                  </a:cubicBezTo>
                  <a:cubicBezTo>
                    <a:pt x="372" y="1477"/>
                    <a:pt x="357" y="1529"/>
                    <a:pt x="335" y="1566"/>
                  </a:cubicBezTo>
                  <a:cubicBezTo>
                    <a:pt x="312" y="1604"/>
                    <a:pt x="260" y="1604"/>
                    <a:pt x="223" y="1618"/>
                  </a:cubicBezTo>
                  <a:cubicBezTo>
                    <a:pt x="179" y="1648"/>
                    <a:pt x="149" y="1678"/>
                    <a:pt x="97" y="1693"/>
                  </a:cubicBezTo>
                  <a:cubicBezTo>
                    <a:pt x="52" y="1700"/>
                    <a:pt x="30" y="1737"/>
                    <a:pt x="15" y="1774"/>
                  </a:cubicBezTo>
                  <a:cubicBezTo>
                    <a:pt x="0" y="1834"/>
                    <a:pt x="0" y="1878"/>
                    <a:pt x="23" y="1930"/>
                  </a:cubicBezTo>
                  <a:cubicBezTo>
                    <a:pt x="37" y="1975"/>
                    <a:pt x="23" y="2027"/>
                    <a:pt x="75" y="2064"/>
                  </a:cubicBezTo>
                  <a:cubicBezTo>
                    <a:pt x="112" y="2094"/>
                    <a:pt x="142" y="2116"/>
                    <a:pt x="142" y="2175"/>
                  </a:cubicBezTo>
                  <a:cubicBezTo>
                    <a:pt x="134" y="2227"/>
                    <a:pt x="97" y="2242"/>
                    <a:pt x="52" y="2250"/>
                  </a:cubicBezTo>
                  <a:lnTo>
                    <a:pt x="52" y="2257"/>
                  </a:lnTo>
                  <a:cubicBezTo>
                    <a:pt x="82" y="2264"/>
                    <a:pt x="104" y="2272"/>
                    <a:pt x="119" y="2272"/>
                  </a:cubicBezTo>
                  <a:cubicBezTo>
                    <a:pt x="179" y="2316"/>
                    <a:pt x="283" y="2302"/>
                    <a:pt x="349" y="2309"/>
                  </a:cubicBezTo>
                  <a:cubicBezTo>
                    <a:pt x="416" y="2309"/>
                    <a:pt x="461" y="2324"/>
                    <a:pt x="468" y="2250"/>
                  </a:cubicBezTo>
                  <a:cubicBezTo>
                    <a:pt x="520" y="2242"/>
                    <a:pt x="535" y="2287"/>
                    <a:pt x="557" y="2331"/>
                  </a:cubicBezTo>
                  <a:cubicBezTo>
                    <a:pt x="580" y="2376"/>
                    <a:pt x="639" y="2316"/>
                    <a:pt x="669" y="2309"/>
                  </a:cubicBezTo>
                  <a:cubicBezTo>
                    <a:pt x="728" y="2294"/>
                    <a:pt x="721" y="2368"/>
                    <a:pt x="721" y="2406"/>
                  </a:cubicBezTo>
                  <a:cubicBezTo>
                    <a:pt x="728" y="2472"/>
                    <a:pt x="825" y="2480"/>
                    <a:pt x="877" y="2480"/>
                  </a:cubicBezTo>
                  <a:cubicBezTo>
                    <a:pt x="884" y="2458"/>
                    <a:pt x="884" y="2435"/>
                    <a:pt x="884" y="2413"/>
                  </a:cubicBezTo>
                  <a:cubicBezTo>
                    <a:pt x="914" y="2413"/>
                    <a:pt x="951" y="2421"/>
                    <a:pt x="966" y="2391"/>
                  </a:cubicBezTo>
                  <a:cubicBezTo>
                    <a:pt x="981" y="2368"/>
                    <a:pt x="973" y="2339"/>
                    <a:pt x="1018" y="2331"/>
                  </a:cubicBezTo>
                  <a:cubicBezTo>
                    <a:pt x="1070" y="2324"/>
                    <a:pt x="1070" y="2406"/>
                    <a:pt x="1114" y="2428"/>
                  </a:cubicBezTo>
                  <a:cubicBezTo>
                    <a:pt x="1129" y="2435"/>
                    <a:pt x="1152" y="2443"/>
                    <a:pt x="1166" y="2443"/>
                  </a:cubicBezTo>
                  <a:cubicBezTo>
                    <a:pt x="1189" y="2435"/>
                    <a:pt x="1189" y="2406"/>
                    <a:pt x="1211" y="2398"/>
                  </a:cubicBezTo>
                  <a:cubicBezTo>
                    <a:pt x="1241" y="2391"/>
                    <a:pt x="1307" y="2406"/>
                    <a:pt x="1307" y="2353"/>
                  </a:cubicBezTo>
                  <a:cubicBezTo>
                    <a:pt x="1359" y="2324"/>
                    <a:pt x="1411" y="2339"/>
                    <a:pt x="1471" y="2331"/>
                  </a:cubicBezTo>
                  <a:cubicBezTo>
                    <a:pt x="1486" y="2324"/>
                    <a:pt x="1493" y="2302"/>
                    <a:pt x="1493" y="2287"/>
                  </a:cubicBezTo>
                  <a:cubicBezTo>
                    <a:pt x="1501" y="2272"/>
                    <a:pt x="1508" y="2272"/>
                    <a:pt x="1530" y="2272"/>
                  </a:cubicBezTo>
                  <a:cubicBezTo>
                    <a:pt x="1545" y="2264"/>
                    <a:pt x="1560" y="2264"/>
                    <a:pt x="1560" y="2242"/>
                  </a:cubicBezTo>
                  <a:cubicBezTo>
                    <a:pt x="1567" y="2235"/>
                    <a:pt x="1567" y="2227"/>
                    <a:pt x="1567" y="2212"/>
                  </a:cubicBezTo>
                  <a:cubicBezTo>
                    <a:pt x="1567" y="2190"/>
                    <a:pt x="1590" y="2190"/>
                    <a:pt x="1597" y="2175"/>
                  </a:cubicBezTo>
                  <a:cubicBezTo>
                    <a:pt x="1604" y="2153"/>
                    <a:pt x="1582" y="2123"/>
                    <a:pt x="1612" y="2108"/>
                  </a:cubicBezTo>
                  <a:cubicBezTo>
                    <a:pt x="1627" y="2101"/>
                    <a:pt x="1664" y="2108"/>
                    <a:pt x="1686" y="2116"/>
                  </a:cubicBezTo>
                  <a:cubicBezTo>
                    <a:pt x="1686" y="2175"/>
                    <a:pt x="1790" y="2131"/>
                    <a:pt x="1820" y="2123"/>
                  </a:cubicBezTo>
                  <a:cubicBezTo>
                    <a:pt x="1827" y="2131"/>
                    <a:pt x="1827" y="2131"/>
                    <a:pt x="1827" y="2138"/>
                  </a:cubicBezTo>
                  <a:cubicBezTo>
                    <a:pt x="1835" y="2161"/>
                    <a:pt x="1857" y="2168"/>
                    <a:pt x="1872" y="2183"/>
                  </a:cubicBezTo>
                  <a:cubicBezTo>
                    <a:pt x="1901" y="2212"/>
                    <a:pt x="1879" y="2257"/>
                    <a:pt x="1879" y="2287"/>
                  </a:cubicBezTo>
                  <a:cubicBezTo>
                    <a:pt x="1931" y="2302"/>
                    <a:pt x="1983" y="2235"/>
                    <a:pt x="1983" y="2316"/>
                  </a:cubicBezTo>
                  <a:cubicBezTo>
                    <a:pt x="1991" y="2339"/>
                    <a:pt x="1976" y="2376"/>
                    <a:pt x="1991" y="2398"/>
                  </a:cubicBezTo>
                  <a:cubicBezTo>
                    <a:pt x="2006" y="2413"/>
                    <a:pt x="2050" y="2383"/>
                    <a:pt x="2050" y="2421"/>
                  </a:cubicBezTo>
                  <a:cubicBezTo>
                    <a:pt x="2117" y="2435"/>
                    <a:pt x="2102" y="2353"/>
                    <a:pt x="2117" y="2316"/>
                  </a:cubicBezTo>
                  <a:cubicBezTo>
                    <a:pt x="2124" y="2302"/>
                    <a:pt x="2139" y="2302"/>
                    <a:pt x="2154" y="2294"/>
                  </a:cubicBezTo>
                  <a:cubicBezTo>
                    <a:pt x="2161" y="2279"/>
                    <a:pt x="2154" y="2264"/>
                    <a:pt x="2169" y="2257"/>
                  </a:cubicBezTo>
                  <a:cubicBezTo>
                    <a:pt x="2199" y="2235"/>
                    <a:pt x="2213" y="2279"/>
                    <a:pt x="2213" y="2302"/>
                  </a:cubicBezTo>
                  <a:cubicBezTo>
                    <a:pt x="2243" y="2309"/>
                    <a:pt x="2295" y="2279"/>
                    <a:pt x="2295" y="2242"/>
                  </a:cubicBezTo>
                  <a:cubicBezTo>
                    <a:pt x="2332" y="2242"/>
                    <a:pt x="2347" y="2309"/>
                    <a:pt x="2392" y="2287"/>
                  </a:cubicBezTo>
                  <a:cubicBezTo>
                    <a:pt x="2399" y="2264"/>
                    <a:pt x="2377" y="2242"/>
                    <a:pt x="2406" y="2227"/>
                  </a:cubicBezTo>
                  <a:cubicBezTo>
                    <a:pt x="2421" y="2220"/>
                    <a:pt x="2451" y="2235"/>
                    <a:pt x="2458" y="2220"/>
                  </a:cubicBezTo>
                  <a:cubicBezTo>
                    <a:pt x="2473" y="2190"/>
                    <a:pt x="2473" y="2138"/>
                    <a:pt x="2473" y="2108"/>
                  </a:cubicBezTo>
                  <a:cubicBezTo>
                    <a:pt x="2473" y="2071"/>
                    <a:pt x="2511" y="2079"/>
                    <a:pt x="2518" y="2049"/>
                  </a:cubicBezTo>
                  <a:cubicBezTo>
                    <a:pt x="2540" y="1997"/>
                    <a:pt x="2481" y="1908"/>
                    <a:pt x="2570" y="1901"/>
                  </a:cubicBezTo>
                  <a:cubicBezTo>
                    <a:pt x="2614" y="1893"/>
                    <a:pt x="2622" y="1819"/>
                    <a:pt x="2637" y="1782"/>
                  </a:cubicBezTo>
                  <a:cubicBezTo>
                    <a:pt x="2674" y="1782"/>
                    <a:pt x="2711" y="1782"/>
                    <a:pt x="2748" y="1782"/>
                  </a:cubicBezTo>
                  <a:cubicBezTo>
                    <a:pt x="2756" y="1767"/>
                    <a:pt x="2741" y="1737"/>
                    <a:pt x="2770" y="1737"/>
                  </a:cubicBezTo>
                  <a:cubicBezTo>
                    <a:pt x="2770" y="1737"/>
                    <a:pt x="2770" y="1693"/>
                    <a:pt x="2778" y="1693"/>
                  </a:cubicBezTo>
                  <a:cubicBezTo>
                    <a:pt x="2822" y="1685"/>
                    <a:pt x="2867" y="1700"/>
                    <a:pt x="2904" y="1730"/>
                  </a:cubicBezTo>
                  <a:cubicBezTo>
                    <a:pt x="2911" y="1737"/>
                    <a:pt x="2948" y="1745"/>
                    <a:pt x="2978" y="1752"/>
                  </a:cubicBezTo>
                  <a:cubicBezTo>
                    <a:pt x="2986" y="1730"/>
                    <a:pt x="3023" y="1715"/>
                    <a:pt x="3038" y="1693"/>
                  </a:cubicBezTo>
                  <a:cubicBezTo>
                    <a:pt x="3008" y="1678"/>
                    <a:pt x="2956" y="1574"/>
                    <a:pt x="2963" y="1544"/>
                  </a:cubicBezTo>
                  <a:cubicBezTo>
                    <a:pt x="2986" y="1544"/>
                    <a:pt x="3008" y="1544"/>
                    <a:pt x="3030" y="1544"/>
                  </a:cubicBezTo>
                  <a:cubicBezTo>
                    <a:pt x="3030" y="1514"/>
                    <a:pt x="3038" y="1477"/>
                    <a:pt x="3075" y="1470"/>
                  </a:cubicBezTo>
                  <a:cubicBezTo>
                    <a:pt x="3105" y="1470"/>
                    <a:pt x="3119" y="1507"/>
                    <a:pt x="3149" y="1500"/>
                  </a:cubicBezTo>
                  <a:cubicBezTo>
                    <a:pt x="3142" y="1418"/>
                    <a:pt x="3142" y="1314"/>
                    <a:pt x="3038" y="1306"/>
                  </a:cubicBezTo>
                  <a:cubicBezTo>
                    <a:pt x="3030" y="1269"/>
                    <a:pt x="2986" y="1269"/>
                    <a:pt x="2971" y="1240"/>
                  </a:cubicBezTo>
                  <a:cubicBezTo>
                    <a:pt x="2956" y="1195"/>
                    <a:pt x="3001" y="1143"/>
                    <a:pt x="3001" y="1099"/>
                  </a:cubicBezTo>
                  <a:cubicBezTo>
                    <a:pt x="3023" y="1106"/>
                    <a:pt x="3045" y="1106"/>
                    <a:pt x="3067" y="1106"/>
                  </a:cubicBezTo>
                  <a:cubicBezTo>
                    <a:pt x="3067" y="1084"/>
                    <a:pt x="3075" y="1061"/>
                    <a:pt x="3090" y="1047"/>
                  </a:cubicBezTo>
                  <a:cubicBezTo>
                    <a:pt x="3097" y="1032"/>
                    <a:pt x="3134" y="1032"/>
                    <a:pt x="3142" y="1017"/>
                  </a:cubicBezTo>
                  <a:cubicBezTo>
                    <a:pt x="3156" y="995"/>
                    <a:pt x="3156" y="972"/>
                    <a:pt x="3186" y="957"/>
                  </a:cubicBezTo>
                  <a:cubicBezTo>
                    <a:pt x="3201" y="950"/>
                    <a:pt x="3223" y="943"/>
                    <a:pt x="3238" y="928"/>
                  </a:cubicBezTo>
                  <a:cubicBezTo>
                    <a:pt x="3283" y="876"/>
                    <a:pt x="3223" y="816"/>
                    <a:pt x="3231" y="757"/>
                  </a:cubicBezTo>
                  <a:cubicBezTo>
                    <a:pt x="3231" y="727"/>
                    <a:pt x="3246" y="683"/>
                    <a:pt x="3208" y="668"/>
                  </a:cubicBezTo>
                  <a:lnTo>
                    <a:pt x="3208" y="668"/>
                  </a:lnTo>
                  <a:cubicBezTo>
                    <a:pt x="3201" y="698"/>
                    <a:pt x="3194" y="705"/>
                    <a:pt x="3142" y="705"/>
                  </a:cubicBezTo>
                  <a:cubicBezTo>
                    <a:pt x="3149" y="698"/>
                    <a:pt x="3142" y="683"/>
                    <a:pt x="3142" y="683"/>
                  </a:cubicBezTo>
                  <a:cubicBezTo>
                    <a:pt x="3127" y="698"/>
                    <a:pt x="3127" y="727"/>
                    <a:pt x="3119" y="749"/>
                  </a:cubicBezTo>
                  <a:cubicBezTo>
                    <a:pt x="3119" y="772"/>
                    <a:pt x="3105" y="802"/>
                    <a:pt x="3097" y="824"/>
                  </a:cubicBezTo>
                  <a:cubicBezTo>
                    <a:pt x="3075" y="831"/>
                    <a:pt x="3030" y="749"/>
                    <a:pt x="3001" y="742"/>
                  </a:cubicBezTo>
                  <a:cubicBezTo>
                    <a:pt x="3001" y="749"/>
                    <a:pt x="2993" y="757"/>
                    <a:pt x="2993" y="764"/>
                  </a:cubicBezTo>
                  <a:cubicBezTo>
                    <a:pt x="2993" y="764"/>
                    <a:pt x="2874" y="787"/>
                    <a:pt x="2867" y="787"/>
                  </a:cubicBezTo>
                  <a:cubicBezTo>
                    <a:pt x="2852" y="794"/>
                    <a:pt x="2845" y="802"/>
                    <a:pt x="2830" y="802"/>
                  </a:cubicBezTo>
                  <a:cubicBezTo>
                    <a:pt x="2785" y="816"/>
                    <a:pt x="2748" y="779"/>
                    <a:pt x="2703" y="787"/>
                  </a:cubicBezTo>
                  <a:cubicBezTo>
                    <a:pt x="2666" y="794"/>
                    <a:pt x="2689" y="839"/>
                    <a:pt x="2659" y="854"/>
                  </a:cubicBezTo>
                  <a:cubicBezTo>
                    <a:pt x="2637" y="861"/>
                    <a:pt x="2614" y="816"/>
                    <a:pt x="2585" y="824"/>
                  </a:cubicBezTo>
                  <a:cubicBezTo>
                    <a:pt x="2585" y="816"/>
                    <a:pt x="2577" y="809"/>
                    <a:pt x="2577" y="802"/>
                  </a:cubicBezTo>
                  <a:cubicBezTo>
                    <a:pt x="2562" y="794"/>
                    <a:pt x="2533" y="802"/>
                    <a:pt x="2511" y="794"/>
                  </a:cubicBezTo>
                  <a:cubicBezTo>
                    <a:pt x="2511" y="757"/>
                    <a:pt x="2503" y="705"/>
                    <a:pt x="2488" y="668"/>
                  </a:cubicBezTo>
                  <a:cubicBezTo>
                    <a:pt x="2466" y="675"/>
                    <a:pt x="2466" y="698"/>
                    <a:pt x="2451" y="712"/>
                  </a:cubicBezTo>
                  <a:cubicBezTo>
                    <a:pt x="2436" y="720"/>
                    <a:pt x="2429" y="712"/>
                    <a:pt x="2421" y="712"/>
                  </a:cubicBezTo>
                  <a:cubicBezTo>
                    <a:pt x="2406" y="720"/>
                    <a:pt x="2406" y="727"/>
                    <a:pt x="2399" y="735"/>
                  </a:cubicBezTo>
                  <a:cubicBezTo>
                    <a:pt x="2362" y="772"/>
                    <a:pt x="2340" y="794"/>
                    <a:pt x="2280" y="779"/>
                  </a:cubicBezTo>
                  <a:cubicBezTo>
                    <a:pt x="2280" y="794"/>
                    <a:pt x="2273" y="794"/>
                    <a:pt x="2265" y="802"/>
                  </a:cubicBezTo>
                  <a:cubicBezTo>
                    <a:pt x="2251" y="802"/>
                    <a:pt x="2228" y="764"/>
                    <a:pt x="2213" y="757"/>
                  </a:cubicBezTo>
                  <a:cubicBezTo>
                    <a:pt x="2191" y="735"/>
                    <a:pt x="2161" y="727"/>
                    <a:pt x="2139" y="712"/>
                  </a:cubicBezTo>
                  <a:cubicBezTo>
                    <a:pt x="2124" y="712"/>
                    <a:pt x="2124" y="705"/>
                    <a:pt x="2102" y="698"/>
                  </a:cubicBezTo>
                  <a:cubicBezTo>
                    <a:pt x="2087" y="690"/>
                    <a:pt x="2072" y="690"/>
                    <a:pt x="2057" y="690"/>
                  </a:cubicBezTo>
                  <a:cubicBezTo>
                    <a:pt x="2035" y="683"/>
                    <a:pt x="1983" y="646"/>
                    <a:pt x="1976" y="668"/>
                  </a:cubicBezTo>
                  <a:cubicBezTo>
                    <a:pt x="1939" y="683"/>
                    <a:pt x="1909" y="675"/>
                    <a:pt x="1879" y="660"/>
                  </a:cubicBezTo>
                  <a:cubicBezTo>
                    <a:pt x="1857" y="646"/>
                    <a:pt x="1842" y="631"/>
                    <a:pt x="1812" y="631"/>
                  </a:cubicBezTo>
                  <a:cubicBezTo>
                    <a:pt x="1790" y="631"/>
                    <a:pt x="1790" y="638"/>
                    <a:pt x="1775" y="653"/>
                  </a:cubicBezTo>
                  <a:cubicBezTo>
                    <a:pt x="1760" y="660"/>
                    <a:pt x="1753" y="668"/>
                    <a:pt x="1738" y="675"/>
                  </a:cubicBezTo>
                  <a:cubicBezTo>
                    <a:pt x="1731" y="683"/>
                    <a:pt x="1701" y="705"/>
                    <a:pt x="1694" y="705"/>
                  </a:cubicBezTo>
                  <a:cubicBezTo>
                    <a:pt x="1679" y="705"/>
                    <a:pt x="1671" y="675"/>
                    <a:pt x="1656" y="668"/>
                  </a:cubicBezTo>
                  <a:cubicBezTo>
                    <a:pt x="1642" y="660"/>
                    <a:pt x="1619" y="653"/>
                    <a:pt x="1604" y="653"/>
                  </a:cubicBezTo>
                  <a:cubicBezTo>
                    <a:pt x="1597" y="594"/>
                    <a:pt x="1604" y="542"/>
                    <a:pt x="1604" y="482"/>
                  </a:cubicBezTo>
                  <a:cubicBezTo>
                    <a:pt x="1575" y="482"/>
                    <a:pt x="1538" y="475"/>
                    <a:pt x="1508" y="490"/>
                  </a:cubicBezTo>
                  <a:cubicBezTo>
                    <a:pt x="1493" y="497"/>
                    <a:pt x="1434" y="534"/>
                    <a:pt x="1426" y="549"/>
                  </a:cubicBezTo>
                  <a:cubicBezTo>
                    <a:pt x="1397" y="564"/>
                    <a:pt x="1404" y="579"/>
                    <a:pt x="1359" y="579"/>
                  </a:cubicBezTo>
                  <a:cubicBezTo>
                    <a:pt x="1337" y="579"/>
                    <a:pt x="1307" y="579"/>
                    <a:pt x="1285" y="557"/>
                  </a:cubicBezTo>
                  <a:cubicBezTo>
                    <a:pt x="1270" y="534"/>
                    <a:pt x="1285" y="504"/>
                    <a:pt x="1255" y="490"/>
                  </a:cubicBezTo>
                  <a:cubicBezTo>
                    <a:pt x="1241" y="482"/>
                    <a:pt x="1196" y="490"/>
                    <a:pt x="1181" y="490"/>
                  </a:cubicBezTo>
                  <a:cubicBezTo>
                    <a:pt x="1166" y="438"/>
                    <a:pt x="1129" y="423"/>
                    <a:pt x="1092" y="401"/>
                  </a:cubicBezTo>
                  <a:cubicBezTo>
                    <a:pt x="1047" y="378"/>
                    <a:pt x="996" y="401"/>
                    <a:pt x="944" y="386"/>
                  </a:cubicBezTo>
                  <a:cubicBezTo>
                    <a:pt x="877" y="371"/>
                    <a:pt x="899" y="326"/>
                    <a:pt x="921" y="282"/>
                  </a:cubicBezTo>
                  <a:cubicBezTo>
                    <a:pt x="929" y="259"/>
                    <a:pt x="929" y="237"/>
                    <a:pt x="929" y="215"/>
                  </a:cubicBezTo>
                  <a:cubicBezTo>
                    <a:pt x="921" y="185"/>
                    <a:pt x="914" y="163"/>
                    <a:pt x="907" y="133"/>
                  </a:cubicBezTo>
                  <a:cubicBezTo>
                    <a:pt x="839" y="118"/>
                    <a:pt x="728" y="148"/>
                    <a:pt x="676" y="81"/>
                  </a:cubicBezTo>
                  <a:cubicBezTo>
                    <a:pt x="669" y="74"/>
                    <a:pt x="669" y="52"/>
                    <a:pt x="654" y="37"/>
                  </a:cubicBezTo>
                  <a:cubicBezTo>
                    <a:pt x="647" y="29"/>
                    <a:pt x="624" y="37"/>
                    <a:pt x="602" y="29"/>
                  </a:cubicBezTo>
                  <a:cubicBezTo>
                    <a:pt x="580" y="22"/>
                    <a:pt x="580" y="0"/>
                    <a:pt x="550" y="7"/>
                  </a:cubicBezTo>
                  <a:cubicBezTo>
                    <a:pt x="535" y="37"/>
                    <a:pt x="550" y="44"/>
                    <a:pt x="513" y="52"/>
                  </a:cubicBezTo>
                  <a:cubicBezTo>
                    <a:pt x="468" y="52"/>
                    <a:pt x="439" y="52"/>
                    <a:pt x="402" y="74"/>
                  </a:cubicBezTo>
                  <a:cubicBezTo>
                    <a:pt x="387" y="74"/>
                    <a:pt x="372" y="89"/>
                    <a:pt x="357" y="96"/>
                  </a:cubicBezTo>
                  <a:cubicBezTo>
                    <a:pt x="349" y="96"/>
                    <a:pt x="342" y="96"/>
                    <a:pt x="327" y="96"/>
                  </a:cubicBezTo>
                  <a:cubicBezTo>
                    <a:pt x="335" y="141"/>
                    <a:pt x="349" y="193"/>
                    <a:pt x="387" y="193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D02B2086-6FC6-154A-BBEA-3D069CA3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91" y="4396311"/>
              <a:ext cx="867397" cy="956359"/>
            </a:xfrm>
            <a:custGeom>
              <a:avLst/>
              <a:gdLst>
                <a:gd name="T0" fmla="*/ 134 w 2006"/>
                <a:gd name="T1" fmla="*/ 1805 h 2214"/>
                <a:gd name="T2" fmla="*/ 379 w 2006"/>
                <a:gd name="T3" fmla="*/ 1790 h 2214"/>
                <a:gd name="T4" fmla="*/ 527 w 2006"/>
                <a:gd name="T5" fmla="*/ 1871 h 2214"/>
                <a:gd name="T6" fmla="*/ 817 w 2006"/>
                <a:gd name="T7" fmla="*/ 1916 h 2214"/>
                <a:gd name="T8" fmla="*/ 876 w 2006"/>
                <a:gd name="T9" fmla="*/ 2020 h 2214"/>
                <a:gd name="T10" fmla="*/ 884 w 2006"/>
                <a:gd name="T11" fmla="*/ 2205 h 2214"/>
                <a:gd name="T12" fmla="*/ 1077 w 2006"/>
                <a:gd name="T13" fmla="*/ 2020 h 2214"/>
                <a:gd name="T14" fmla="*/ 1404 w 2006"/>
                <a:gd name="T15" fmla="*/ 2079 h 2214"/>
                <a:gd name="T16" fmla="*/ 1471 w 2006"/>
                <a:gd name="T17" fmla="*/ 2050 h 2214"/>
                <a:gd name="T18" fmla="*/ 1552 w 2006"/>
                <a:gd name="T19" fmla="*/ 1975 h 2214"/>
                <a:gd name="T20" fmla="*/ 1552 w 2006"/>
                <a:gd name="T21" fmla="*/ 1760 h 2214"/>
                <a:gd name="T22" fmla="*/ 1723 w 2006"/>
                <a:gd name="T23" fmla="*/ 1819 h 2214"/>
                <a:gd name="T24" fmla="*/ 1768 w 2006"/>
                <a:gd name="T25" fmla="*/ 1715 h 2214"/>
                <a:gd name="T26" fmla="*/ 1872 w 2006"/>
                <a:gd name="T27" fmla="*/ 1656 h 2214"/>
                <a:gd name="T28" fmla="*/ 1901 w 2006"/>
                <a:gd name="T29" fmla="*/ 1552 h 2214"/>
                <a:gd name="T30" fmla="*/ 1991 w 2006"/>
                <a:gd name="T31" fmla="*/ 1515 h 2214"/>
                <a:gd name="T32" fmla="*/ 1916 w 2006"/>
                <a:gd name="T33" fmla="*/ 1359 h 2214"/>
                <a:gd name="T34" fmla="*/ 1901 w 2006"/>
                <a:gd name="T35" fmla="*/ 1359 h 2214"/>
                <a:gd name="T36" fmla="*/ 1864 w 2006"/>
                <a:gd name="T37" fmla="*/ 1277 h 2214"/>
                <a:gd name="T38" fmla="*/ 1946 w 2006"/>
                <a:gd name="T39" fmla="*/ 1173 h 2214"/>
                <a:gd name="T40" fmla="*/ 1805 w 2006"/>
                <a:gd name="T41" fmla="*/ 943 h 2214"/>
                <a:gd name="T42" fmla="*/ 1671 w 2006"/>
                <a:gd name="T43" fmla="*/ 817 h 2214"/>
                <a:gd name="T44" fmla="*/ 1515 w 2006"/>
                <a:gd name="T45" fmla="*/ 743 h 2214"/>
                <a:gd name="T46" fmla="*/ 1359 w 2006"/>
                <a:gd name="T47" fmla="*/ 394 h 2214"/>
                <a:gd name="T48" fmla="*/ 1226 w 2006"/>
                <a:gd name="T49" fmla="*/ 304 h 2214"/>
                <a:gd name="T50" fmla="*/ 1337 w 2006"/>
                <a:gd name="T51" fmla="*/ 141 h 2214"/>
                <a:gd name="T52" fmla="*/ 1352 w 2006"/>
                <a:gd name="T53" fmla="*/ 7 h 2214"/>
                <a:gd name="T54" fmla="*/ 1226 w 2006"/>
                <a:gd name="T55" fmla="*/ 67 h 2214"/>
                <a:gd name="T56" fmla="*/ 1107 w 2006"/>
                <a:gd name="T57" fmla="*/ 96 h 2214"/>
                <a:gd name="T58" fmla="*/ 1032 w 2006"/>
                <a:gd name="T59" fmla="*/ 260 h 2214"/>
                <a:gd name="T60" fmla="*/ 773 w 2006"/>
                <a:gd name="T61" fmla="*/ 304 h 2214"/>
                <a:gd name="T62" fmla="*/ 609 w 2006"/>
                <a:gd name="T63" fmla="*/ 446 h 2214"/>
                <a:gd name="T64" fmla="*/ 609 w 2006"/>
                <a:gd name="T65" fmla="*/ 639 h 2214"/>
                <a:gd name="T66" fmla="*/ 602 w 2006"/>
                <a:gd name="T67" fmla="*/ 720 h 2214"/>
                <a:gd name="T68" fmla="*/ 557 w 2006"/>
                <a:gd name="T69" fmla="*/ 928 h 2214"/>
                <a:gd name="T70" fmla="*/ 639 w 2006"/>
                <a:gd name="T71" fmla="*/ 906 h 2214"/>
                <a:gd name="T72" fmla="*/ 579 w 2006"/>
                <a:gd name="T73" fmla="*/ 973 h 2214"/>
                <a:gd name="T74" fmla="*/ 505 w 2006"/>
                <a:gd name="T75" fmla="*/ 1032 h 2214"/>
                <a:gd name="T76" fmla="*/ 349 w 2006"/>
                <a:gd name="T77" fmla="*/ 1188 h 2214"/>
                <a:gd name="T78" fmla="*/ 238 w 2006"/>
                <a:gd name="T79" fmla="*/ 1300 h 2214"/>
                <a:gd name="T80" fmla="*/ 112 w 2006"/>
                <a:gd name="T81" fmla="*/ 1381 h 2214"/>
                <a:gd name="T82" fmla="*/ 119 w 2006"/>
                <a:gd name="T83" fmla="*/ 1485 h 2214"/>
                <a:gd name="T84" fmla="*/ 8 w 2006"/>
                <a:gd name="T85" fmla="*/ 1686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6" h="2214">
                  <a:moveTo>
                    <a:pt x="52" y="1782"/>
                  </a:moveTo>
                  <a:lnTo>
                    <a:pt x="52" y="1782"/>
                  </a:lnTo>
                  <a:cubicBezTo>
                    <a:pt x="52" y="1812"/>
                    <a:pt x="112" y="1805"/>
                    <a:pt x="134" y="1805"/>
                  </a:cubicBezTo>
                  <a:cubicBezTo>
                    <a:pt x="179" y="1805"/>
                    <a:pt x="208" y="1812"/>
                    <a:pt x="253" y="1827"/>
                  </a:cubicBezTo>
                  <a:cubicBezTo>
                    <a:pt x="290" y="1842"/>
                    <a:pt x="334" y="1834"/>
                    <a:pt x="379" y="1842"/>
                  </a:cubicBezTo>
                  <a:cubicBezTo>
                    <a:pt x="379" y="1819"/>
                    <a:pt x="379" y="1797"/>
                    <a:pt x="379" y="1790"/>
                  </a:cubicBezTo>
                  <a:cubicBezTo>
                    <a:pt x="379" y="1797"/>
                    <a:pt x="379" y="1819"/>
                    <a:pt x="379" y="1842"/>
                  </a:cubicBezTo>
                  <a:cubicBezTo>
                    <a:pt x="379" y="1842"/>
                    <a:pt x="386" y="1842"/>
                    <a:pt x="394" y="1842"/>
                  </a:cubicBezTo>
                  <a:cubicBezTo>
                    <a:pt x="438" y="1849"/>
                    <a:pt x="476" y="1901"/>
                    <a:pt x="527" y="1871"/>
                  </a:cubicBezTo>
                  <a:cubicBezTo>
                    <a:pt x="527" y="1857"/>
                    <a:pt x="542" y="1857"/>
                    <a:pt x="550" y="1842"/>
                  </a:cubicBezTo>
                  <a:cubicBezTo>
                    <a:pt x="602" y="1842"/>
                    <a:pt x="691" y="1842"/>
                    <a:pt x="728" y="1894"/>
                  </a:cubicBezTo>
                  <a:cubicBezTo>
                    <a:pt x="780" y="1983"/>
                    <a:pt x="780" y="1879"/>
                    <a:pt x="817" y="1916"/>
                  </a:cubicBezTo>
                  <a:cubicBezTo>
                    <a:pt x="817" y="1923"/>
                    <a:pt x="802" y="2050"/>
                    <a:pt x="847" y="2005"/>
                  </a:cubicBezTo>
                  <a:cubicBezTo>
                    <a:pt x="854" y="1998"/>
                    <a:pt x="847" y="1983"/>
                    <a:pt x="862" y="1983"/>
                  </a:cubicBezTo>
                  <a:cubicBezTo>
                    <a:pt x="884" y="1983"/>
                    <a:pt x="876" y="2012"/>
                    <a:pt x="876" y="2020"/>
                  </a:cubicBezTo>
                  <a:cubicBezTo>
                    <a:pt x="876" y="2057"/>
                    <a:pt x="832" y="2079"/>
                    <a:pt x="824" y="2116"/>
                  </a:cubicBezTo>
                  <a:cubicBezTo>
                    <a:pt x="824" y="2124"/>
                    <a:pt x="854" y="2139"/>
                    <a:pt x="862" y="2146"/>
                  </a:cubicBezTo>
                  <a:cubicBezTo>
                    <a:pt x="876" y="2161"/>
                    <a:pt x="876" y="2183"/>
                    <a:pt x="884" y="2205"/>
                  </a:cubicBezTo>
                  <a:cubicBezTo>
                    <a:pt x="921" y="2213"/>
                    <a:pt x="929" y="2198"/>
                    <a:pt x="929" y="2161"/>
                  </a:cubicBezTo>
                  <a:cubicBezTo>
                    <a:pt x="929" y="2124"/>
                    <a:pt x="981" y="2102"/>
                    <a:pt x="995" y="2079"/>
                  </a:cubicBezTo>
                  <a:cubicBezTo>
                    <a:pt x="1018" y="2042"/>
                    <a:pt x="1032" y="2005"/>
                    <a:pt x="1077" y="2020"/>
                  </a:cubicBezTo>
                  <a:cubicBezTo>
                    <a:pt x="1114" y="2042"/>
                    <a:pt x="1151" y="2050"/>
                    <a:pt x="1196" y="2050"/>
                  </a:cubicBezTo>
                  <a:cubicBezTo>
                    <a:pt x="1188" y="1990"/>
                    <a:pt x="1329" y="1998"/>
                    <a:pt x="1329" y="2072"/>
                  </a:cubicBezTo>
                  <a:cubicBezTo>
                    <a:pt x="1359" y="2072"/>
                    <a:pt x="1381" y="2072"/>
                    <a:pt x="1404" y="2079"/>
                  </a:cubicBezTo>
                  <a:cubicBezTo>
                    <a:pt x="1441" y="2087"/>
                    <a:pt x="1419" y="2072"/>
                    <a:pt x="1448" y="2057"/>
                  </a:cubicBezTo>
                  <a:cubicBezTo>
                    <a:pt x="1448" y="2050"/>
                    <a:pt x="1456" y="2042"/>
                    <a:pt x="1456" y="2035"/>
                  </a:cubicBezTo>
                  <a:cubicBezTo>
                    <a:pt x="1463" y="2042"/>
                    <a:pt x="1471" y="2042"/>
                    <a:pt x="1471" y="2050"/>
                  </a:cubicBezTo>
                  <a:cubicBezTo>
                    <a:pt x="1486" y="2042"/>
                    <a:pt x="1478" y="2027"/>
                    <a:pt x="1493" y="2020"/>
                  </a:cubicBezTo>
                  <a:cubicBezTo>
                    <a:pt x="1500" y="2012"/>
                    <a:pt x="1523" y="2020"/>
                    <a:pt x="1530" y="2012"/>
                  </a:cubicBezTo>
                  <a:cubicBezTo>
                    <a:pt x="1537" y="1998"/>
                    <a:pt x="1552" y="1990"/>
                    <a:pt x="1552" y="1975"/>
                  </a:cubicBezTo>
                  <a:cubicBezTo>
                    <a:pt x="1515" y="1983"/>
                    <a:pt x="1523" y="1923"/>
                    <a:pt x="1523" y="1901"/>
                  </a:cubicBezTo>
                  <a:cubicBezTo>
                    <a:pt x="1530" y="1886"/>
                    <a:pt x="1537" y="1871"/>
                    <a:pt x="1537" y="1857"/>
                  </a:cubicBezTo>
                  <a:cubicBezTo>
                    <a:pt x="1552" y="1827"/>
                    <a:pt x="1545" y="1790"/>
                    <a:pt x="1552" y="1760"/>
                  </a:cubicBezTo>
                  <a:cubicBezTo>
                    <a:pt x="1575" y="1767"/>
                    <a:pt x="1656" y="1812"/>
                    <a:pt x="1664" y="1775"/>
                  </a:cubicBezTo>
                  <a:cubicBezTo>
                    <a:pt x="1664" y="1730"/>
                    <a:pt x="1701" y="1723"/>
                    <a:pt x="1708" y="1767"/>
                  </a:cubicBezTo>
                  <a:cubicBezTo>
                    <a:pt x="1716" y="1782"/>
                    <a:pt x="1716" y="1805"/>
                    <a:pt x="1723" y="1819"/>
                  </a:cubicBezTo>
                  <a:cubicBezTo>
                    <a:pt x="1745" y="1849"/>
                    <a:pt x="1760" y="1812"/>
                    <a:pt x="1768" y="1805"/>
                  </a:cubicBezTo>
                  <a:cubicBezTo>
                    <a:pt x="1797" y="1782"/>
                    <a:pt x="1812" y="1790"/>
                    <a:pt x="1812" y="1753"/>
                  </a:cubicBezTo>
                  <a:cubicBezTo>
                    <a:pt x="1812" y="1723"/>
                    <a:pt x="1797" y="1715"/>
                    <a:pt x="1768" y="1715"/>
                  </a:cubicBezTo>
                  <a:cubicBezTo>
                    <a:pt x="1768" y="1708"/>
                    <a:pt x="1768" y="1700"/>
                    <a:pt x="1768" y="1700"/>
                  </a:cubicBezTo>
                  <a:cubicBezTo>
                    <a:pt x="1790" y="1700"/>
                    <a:pt x="1797" y="1678"/>
                    <a:pt x="1812" y="1671"/>
                  </a:cubicBezTo>
                  <a:cubicBezTo>
                    <a:pt x="1827" y="1656"/>
                    <a:pt x="1849" y="1656"/>
                    <a:pt x="1872" y="1656"/>
                  </a:cubicBezTo>
                  <a:cubicBezTo>
                    <a:pt x="1872" y="1634"/>
                    <a:pt x="1879" y="1619"/>
                    <a:pt x="1872" y="1597"/>
                  </a:cubicBezTo>
                  <a:cubicBezTo>
                    <a:pt x="1849" y="1597"/>
                    <a:pt x="1849" y="1582"/>
                    <a:pt x="1857" y="1560"/>
                  </a:cubicBezTo>
                  <a:cubicBezTo>
                    <a:pt x="1864" y="1545"/>
                    <a:pt x="1886" y="1545"/>
                    <a:pt x="1901" y="1552"/>
                  </a:cubicBezTo>
                  <a:cubicBezTo>
                    <a:pt x="1901" y="1567"/>
                    <a:pt x="1923" y="1574"/>
                    <a:pt x="1938" y="1574"/>
                  </a:cubicBezTo>
                  <a:cubicBezTo>
                    <a:pt x="1961" y="1582"/>
                    <a:pt x="1961" y="1611"/>
                    <a:pt x="1976" y="1634"/>
                  </a:cubicBezTo>
                  <a:cubicBezTo>
                    <a:pt x="1998" y="1634"/>
                    <a:pt x="1991" y="1530"/>
                    <a:pt x="1991" y="1515"/>
                  </a:cubicBezTo>
                  <a:cubicBezTo>
                    <a:pt x="1991" y="1485"/>
                    <a:pt x="2005" y="1455"/>
                    <a:pt x="1983" y="1433"/>
                  </a:cubicBezTo>
                  <a:cubicBezTo>
                    <a:pt x="1953" y="1418"/>
                    <a:pt x="1938" y="1389"/>
                    <a:pt x="1923" y="1352"/>
                  </a:cubicBezTo>
                  <a:cubicBezTo>
                    <a:pt x="1923" y="1359"/>
                    <a:pt x="1923" y="1359"/>
                    <a:pt x="1916" y="1359"/>
                  </a:cubicBezTo>
                  <a:cubicBezTo>
                    <a:pt x="1916" y="1359"/>
                    <a:pt x="1916" y="1366"/>
                    <a:pt x="1916" y="1359"/>
                  </a:cubicBezTo>
                  <a:cubicBezTo>
                    <a:pt x="1916" y="1366"/>
                    <a:pt x="1916" y="1359"/>
                    <a:pt x="1916" y="1359"/>
                  </a:cubicBezTo>
                  <a:cubicBezTo>
                    <a:pt x="1909" y="1366"/>
                    <a:pt x="1901" y="1366"/>
                    <a:pt x="1901" y="1359"/>
                  </a:cubicBezTo>
                  <a:lnTo>
                    <a:pt x="1879" y="1329"/>
                  </a:lnTo>
                  <a:cubicBezTo>
                    <a:pt x="1872" y="1322"/>
                    <a:pt x="1879" y="1314"/>
                    <a:pt x="1879" y="1300"/>
                  </a:cubicBezTo>
                  <a:cubicBezTo>
                    <a:pt x="1872" y="1292"/>
                    <a:pt x="1857" y="1292"/>
                    <a:pt x="1864" y="1277"/>
                  </a:cubicBezTo>
                  <a:cubicBezTo>
                    <a:pt x="1872" y="1263"/>
                    <a:pt x="1909" y="1173"/>
                    <a:pt x="1931" y="1173"/>
                  </a:cubicBezTo>
                  <a:cubicBezTo>
                    <a:pt x="1931" y="1173"/>
                    <a:pt x="1946" y="1181"/>
                    <a:pt x="1953" y="1188"/>
                  </a:cubicBezTo>
                  <a:cubicBezTo>
                    <a:pt x="1953" y="1188"/>
                    <a:pt x="1946" y="1181"/>
                    <a:pt x="1946" y="1173"/>
                  </a:cubicBezTo>
                  <a:cubicBezTo>
                    <a:pt x="1894" y="1136"/>
                    <a:pt x="1834" y="1151"/>
                    <a:pt x="1797" y="1092"/>
                  </a:cubicBezTo>
                  <a:cubicBezTo>
                    <a:pt x="1783" y="1069"/>
                    <a:pt x="1790" y="1055"/>
                    <a:pt x="1805" y="1025"/>
                  </a:cubicBezTo>
                  <a:cubicBezTo>
                    <a:pt x="1812" y="1010"/>
                    <a:pt x="1797" y="965"/>
                    <a:pt x="1805" y="943"/>
                  </a:cubicBezTo>
                  <a:cubicBezTo>
                    <a:pt x="1797" y="943"/>
                    <a:pt x="1790" y="943"/>
                    <a:pt x="1790" y="943"/>
                  </a:cubicBezTo>
                  <a:cubicBezTo>
                    <a:pt x="1790" y="891"/>
                    <a:pt x="1768" y="913"/>
                    <a:pt x="1731" y="906"/>
                  </a:cubicBezTo>
                  <a:cubicBezTo>
                    <a:pt x="1701" y="898"/>
                    <a:pt x="1686" y="847"/>
                    <a:pt x="1671" y="817"/>
                  </a:cubicBezTo>
                  <a:cubicBezTo>
                    <a:pt x="1649" y="780"/>
                    <a:pt x="1634" y="787"/>
                    <a:pt x="1626" y="824"/>
                  </a:cubicBezTo>
                  <a:cubicBezTo>
                    <a:pt x="1612" y="876"/>
                    <a:pt x="1560" y="861"/>
                    <a:pt x="1523" y="854"/>
                  </a:cubicBezTo>
                  <a:cubicBezTo>
                    <a:pt x="1523" y="817"/>
                    <a:pt x="1530" y="780"/>
                    <a:pt x="1515" y="743"/>
                  </a:cubicBezTo>
                  <a:cubicBezTo>
                    <a:pt x="1508" y="713"/>
                    <a:pt x="1486" y="683"/>
                    <a:pt x="1463" y="661"/>
                  </a:cubicBezTo>
                  <a:cubicBezTo>
                    <a:pt x="1448" y="639"/>
                    <a:pt x="1329" y="490"/>
                    <a:pt x="1426" y="512"/>
                  </a:cubicBezTo>
                  <a:cubicBezTo>
                    <a:pt x="1433" y="490"/>
                    <a:pt x="1374" y="408"/>
                    <a:pt x="1359" y="394"/>
                  </a:cubicBezTo>
                  <a:cubicBezTo>
                    <a:pt x="1337" y="364"/>
                    <a:pt x="1292" y="356"/>
                    <a:pt x="1263" y="342"/>
                  </a:cubicBezTo>
                  <a:cubicBezTo>
                    <a:pt x="1240" y="327"/>
                    <a:pt x="1203" y="342"/>
                    <a:pt x="1181" y="319"/>
                  </a:cubicBezTo>
                  <a:cubicBezTo>
                    <a:pt x="1188" y="304"/>
                    <a:pt x="1211" y="312"/>
                    <a:pt x="1226" y="304"/>
                  </a:cubicBezTo>
                  <a:cubicBezTo>
                    <a:pt x="1248" y="290"/>
                    <a:pt x="1233" y="260"/>
                    <a:pt x="1233" y="238"/>
                  </a:cubicBezTo>
                  <a:cubicBezTo>
                    <a:pt x="1226" y="186"/>
                    <a:pt x="1278" y="201"/>
                    <a:pt x="1315" y="201"/>
                  </a:cubicBezTo>
                  <a:cubicBezTo>
                    <a:pt x="1307" y="201"/>
                    <a:pt x="1337" y="141"/>
                    <a:pt x="1337" y="141"/>
                  </a:cubicBezTo>
                  <a:cubicBezTo>
                    <a:pt x="1352" y="119"/>
                    <a:pt x="1381" y="111"/>
                    <a:pt x="1411" y="111"/>
                  </a:cubicBezTo>
                  <a:cubicBezTo>
                    <a:pt x="1411" y="82"/>
                    <a:pt x="1381" y="59"/>
                    <a:pt x="1367" y="37"/>
                  </a:cubicBezTo>
                  <a:cubicBezTo>
                    <a:pt x="1367" y="37"/>
                    <a:pt x="1359" y="22"/>
                    <a:pt x="1352" y="7"/>
                  </a:cubicBezTo>
                  <a:cubicBezTo>
                    <a:pt x="1344" y="7"/>
                    <a:pt x="1337" y="0"/>
                    <a:pt x="1329" y="30"/>
                  </a:cubicBezTo>
                  <a:cubicBezTo>
                    <a:pt x="1322" y="52"/>
                    <a:pt x="1322" y="59"/>
                    <a:pt x="1292" y="67"/>
                  </a:cubicBezTo>
                  <a:cubicBezTo>
                    <a:pt x="1270" y="67"/>
                    <a:pt x="1248" y="59"/>
                    <a:pt x="1226" y="67"/>
                  </a:cubicBezTo>
                  <a:cubicBezTo>
                    <a:pt x="1226" y="89"/>
                    <a:pt x="1188" y="82"/>
                    <a:pt x="1188" y="119"/>
                  </a:cubicBezTo>
                  <a:cubicBezTo>
                    <a:pt x="1159" y="119"/>
                    <a:pt x="1144" y="111"/>
                    <a:pt x="1114" y="96"/>
                  </a:cubicBezTo>
                  <a:lnTo>
                    <a:pt x="1107" y="96"/>
                  </a:lnTo>
                  <a:cubicBezTo>
                    <a:pt x="1107" y="126"/>
                    <a:pt x="1092" y="156"/>
                    <a:pt x="1092" y="178"/>
                  </a:cubicBezTo>
                  <a:cubicBezTo>
                    <a:pt x="1092" y="201"/>
                    <a:pt x="1084" y="208"/>
                    <a:pt x="1070" y="223"/>
                  </a:cubicBezTo>
                  <a:cubicBezTo>
                    <a:pt x="1055" y="238"/>
                    <a:pt x="1040" y="238"/>
                    <a:pt x="1032" y="260"/>
                  </a:cubicBezTo>
                  <a:cubicBezTo>
                    <a:pt x="981" y="260"/>
                    <a:pt x="936" y="260"/>
                    <a:pt x="884" y="260"/>
                  </a:cubicBezTo>
                  <a:cubicBezTo>
                    <a:pt x="862" y="260"/>
                    <a:pt x="824" y="253"/>
                    <a:pt x="810" y="260"/>
                  </a:cubicBezTo>
                  <a:cubicBezTo>
                    <a:pt x="787" y="275"/>
                    <a:pt x="795" y="304"/>
                    <a:pt x="773" y="304"/>
                  </a:cubicBezTo>
                  <a:cubicBezTo>
                    <a:pt x="765" y="364"/>
                    <a:pt x="721" y="342"/>
                    <a:pt x="684" y="356"/>
                  </a:cubicBezTo>
                  <a:cubicBezTo>
                    <a:pt x="661" y="364"/>
                    <a:pt x="646" y="379"/>
                    <a:pt x="631" y="394"/>
                  </a:cubicBezTo>
                  <a:cubicBezTo>
                    <a:pt x="609" y="416"/>
                    <a:pt x="617" y="416"/>
                    <a:pt x="609" y="446"/>
                  </a:cubicBezTo>
                  <a:cubicBezTo>
                    <a:pt x="594" y="475"/>
                    <a:pt x="587" y="446"/>
                    <a:pt x="565" y="461"/>
                  </a:cubicBezTo>
                  <a:cubicBezTo>
                    <a:pt x="550" y="475"/>
                    <a:pt x="579" y="527"/>
                    <a:pt x="587" y="542"/>
                  </a:cubicBezTo>
                  <a:cubicBezTo>
                    <a:pt x="609" y="572"/>
                    <a:pt x="617" y="601"/>
                    <a:pt x="609" y="639"/>
                  </a:cubicBezTo>
                  <a:cubicBezTo>
                    <a:pt x="602" y="639"/>
                    <a:pt x="594" y="646"/>
                    <a:pt x="587" y="653"/>
                  </a:cubicBezTo>
                  <a:cubicBezTo>
                    <a:pt x="624" y="653"/>
                    <a:pt x="631" y="661"/>
                    <a:pt x="631" y="698"/>
                  </a:cubicBezTo>
                  <a:cubicBezTo>
                    <a:pt x="631" y="706"/>
                    <a:pt x="602" y="713"/>
                    <a:pt x="602" y="720"/>
                  </a:cubicBezTo>
                  <a:cubicBezTo>
                    <a:pt x="587" y="728"/>
                    <a:pt x="572" y="743"/>
                    <a:pt x="565" y="758"/>
                  </a:cubicBezTo>
                  <a:cubicBezTo>
                    <a:pt x="557" y="780"/>
                    <a:pt x="520" y="913"/>
                    <a:pt x="557" y="913"/>
                  </a:cubicBezTo>
                  <a:cubicBezTo>
                    <a:pt x="557" y="921"/>
                    <a:pt x="557" y="921"/>
                    <a:pt x="557" y="928"/>
                  </a:cubicBezTo>
                  <a:cubicBezTo>
                    <a:pt x="565" y="928"/>
                    <a:pt x="579" y="928"/>
                    <a:pt x="587" y="928"/>
                  </a:cubicBezTo>
                  <a:cubicBezTo>
                    <a:pt x="587" y="921"/>
                    <a:pt x="594" y="913"/>
                    <a:pt x="587" y="906"/>
                  </a:cubicBezTo>
                  <a:cubicBezTo>
                    <a:pt x="609" y="906"/>
                    <a:pt x="624" y="906"/>
                    <a:pt x="639" y="906"/>
                  </a:cubicBezTo>
                  <a:cubicBezTo>
                    <a:pt x="646" y="921"/>
                    <a:pt x="646" y="936"/>
                    <a:pt x="639" y="943"/>
                  </a:cubicBezTo>
                  <a:cubicBezTo>
                    <a:pt x="631" y="958"/>
                    <a:pt x="609" y="943"/>
                    <a:pt x="602" y="951"/>
                  </a:cubicBezTo>
                  <a:cubicBezTo>
                    <a:pt x="587" y="951"/>
                    <a:pt x="594" y="958"/>
                    <a:pt x="579" y="973"/>
                  </a:cubicBezTo>
                  <a:cubicBezTo>
                    <a:pt x="565" y="988"/>
                    <a:pt x="565" y="980"/>
                    <a:pt x="550" y="988"/>
                  </a:cubicBezTo>
                  <a:cubicBezTo>
                    <a:pt x="535" y="995"/>
                    <a:pt x="535" y="988"/>
                    <a:pt x="527" y="1003"/>
                  </a:cubicBezTo>
                  <a:cubicBezTo>
                    <a:pt x="520" y="1017"/>
                    <a:pt x="513" y="1025"/>
                    <a:pt x="505" y="1032"/>
                  </a:cubicBezTo>
                  <a:cubicBezTo>
                    <a:pt x="483" y="1055"/>
                    <a:pt x="468" y="1069"/>
                    <a:pt x="446" y="1092"/>
                  </a:cubicBezTo>
                  <a:cubicBezTo>
                    <a:pt x="431" y="1114"/>
                    <a:pt x="409" y="1114"/>
                    <a:pt x="386" y="1129"/>
                  </a:cubicBezTo>
                  <a:cubicBezTo>
                    <a:pt x="349" y="1136"/>
                    <a:pt x="364" y="1158"/>
                    <a:pt x="349" y="1188"/>
                  </a:cubicBezTo>
                  <a:cubicBezTo>
                    <a:pt x="342" y="1203"/>
                    <a:pt x="312" y="1210"/>
                    <a:pt x="297" y="1225"/>
                  </a:cubicBezTo>
                  <a:cubicBezTo>
                    <a:pt x="282" y="1255"/>
                    <a:pt x="275" y="1263"/>
                    <a:pt x="245" y="1263"/>
                  </a:cubicBezTo>
                  <a:cubicBezTo>
                    <a:pt x="245" y="1270"/>
                    <a:pt x="245" y="1285"/>
                    <a:pt x="238" y="1300"/>
                  </a:cubicBezTo>
                  <a:cubicBezTo>
                    <a:pt x="216" y="1307"/>
                    <a:pt x="208" y="1337"/>
                    <a:pt x="186" y="1344"/>
                  </a:cubicBezTo>
                  <a:cubicBezTo>
                    <a:pt x="186" y="1344"/>
                    <a:pt x="186" y="1344"/>
                    <a:pt x="186" y="1352"/>
                  </a:cubicBezTo>
                  <a:cubicBezTo>
                    <a:pt x="164" y="1352"/>
                    <a:pt x="112" y="1344"/>
                    <a:pt x="112" y="1381"/>
                  </a:cubicBezTo>
                  <a:cubicBezTo>
                    <a:pt x="134" y="1381"/>
                    <a:pt x="141" y="1389"/>
                    <a:pt x="141" y="1411"/>
                  </a:cubicBezTo>
                  <a:cubicBezTo>
                    <a:pt x="141" y="1411"/>
                    <a:pt x="97" y="1418"/>
                    <a:pt x="89" y="1418"/>
                  </a:cubicBezTo>
                  <a:cubicBezTo>
                    <a:pt x="67" y="1448"/>
                    <a:pt x="89" y="1470"/>
                    <a:pt x="119" y="1485"/>
                  </a:cubicBezTo>
                  <a:cubicBezTo>
                    <a:pt x="119" y="1522"/>
                    <a:pt x="112" y="1560"/>
                    <a:pt x="104" y="1597"/>
                  </a:cubicBezTo>
                  <a:cubicBezTo>
                    <a:pt x="97" y="1626"/>
                    <a:pt x="104" y="1626"/>
                    <a:pt x="74" y="1641"/>
                  </a:cubicBezTo>
                  <a:cubicBezTo>
                    <a:pt x="45" y="1656"/>
                    <a:pt x="30" y="1663"/>
                    <a:pt x="8" y="1686"/>
                  </a:cubicBezTo>
                  <a:cubicBezTo>
                    <a:pt x="8" y="1693"/>
                    <a:pt x="0" y="1700"/>
                    <a:pt x="0" y="1708"/>
                  </a:cubicBezTo>
                  <a:cubicBezTo>
                    <a:pt x="30" y="1723"/>
                    <a:pt x="60" y="1745"/>
                    <a:pt x="52" y="178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88C70208-E042-AB48-AD67-84681D34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1073" y="7162513"/>
              <a:ext cx="1256294" cy="2027024"/>
            </a:xfrm>
            <a:custGeom>
              <a:avLst/>
              <a:gdLst>
                <a:gd name="T0" fmla="*/ 2903 w 2904"/>
                <a:gd name="T1" fmla="*/ 839 h 4694"/>
                <a:gd name="T2" fmla="*/ 2673 w 2904"/>
                <a:gd name="T3" fmla="*/ 609 h 4694"/>
                <a:gd name="T4" fmla="*/ 2546 w 2904"/>
                <a:gd name="T5" fmla="*/ 305 h 4694"/>
                <a:gd name="T6" fmla="*/ 2361 w 2904"/>
                <a:gd name="T7" fmla="*/ 60 h 4694"/>
                <a:gd name="T8" fmla="*/ 2212 w 2904"/>
                <a:gd name="T9" fmla="*/ 45 h 4694"/>
                <a:gd name="T10" fmla="*/ 1960 w 2904"/>
                <a:gd name="T11" fmla="*/ 141 h 4694"/>
                <a:gd name="T12" fmla="*/ 1767 w 2904"/>
                <a:gd name="T13" fmla="*/ 178 h 4694"/>
                <a:gd name="T14" fmla="*/ 1671 w 2904"/>
                <a:gd name="T15" fmla="*/ 297 h 4694"/>
                <a:gd name="T16" fmla="*/ 1463 w 2904"/>
                <a:gd name="T17" fmla="*/ 245 h 4694"/>
                <a:gd name="T18" fmla="*/ 1099 w 2904"/>
                <a:gd name="T19" fmla="*/ 305 h 4694"/>
                <a:gd name="T20" fmla="*/ 1248 w 2904"/>
                <a:gd name="T21" fmla="*/ 438 h 4694"/>
                <a:gd name="T22" fmla="*/ 1270 w 2904"/>
                <a:gd name="T23" fmla="*/ 772 h 4694"/>
                <a:gd name="T24" fmla="*/ 1166 w 2904"/>
                <a:gd name="T25" fmla="*/ 943 h 4694"/>
                <a:gd name="T26" fmla="*/ 1040 w 2904"/>
                <a:gd name="T27" fmla="*/ 1113 h 4694"/>
                <a:gd name="T28" fmla="*/ 832 w 2904"/>
                <a:gd name="T29" fmla="*/ 1180 h 4694"/>
                <a:gd name="T30" fmla="*/ 654 w 2904"/>
                <a:gd name="T31" fmla="*/ 1321 h 4694"/>
                <a:gd name="T32" fmla="*/ 542 w 2904"/>
                <a:gd name="T33" fmla="*/ 1447 h 4694"/>
                <a:gd name="T34" fmla="*/ 505 w 2904"/>
                <a:gd name="T35" fmla="*/ 1648 h 4694"/>
                <a:gd name="T36" fmla="*/ 357 w 2904"/>
                <a:gd name="T37" fmla="*/ 2101 h 4694"/>
                <a:gd name="T38" fmla="*/ 193 w 2904"/>
                <a:gd name="T39" fmla="*/ 2145 h 4694"/>
                <a:gd name="T40" fmla="*/ 282 w 2904"/>
                <a:gd name="T41" fmla="*/ 2338 h 4694"/>
                <a:gd name="T42" fmla="*/ 305 w 2904"/>
                <a:gd name="T43" fmla="*/ 2650 h 4694"/>
                <a:gd name="T44" fmla="*/ 163 w 2904"/>
                <a:gd name="T45" fmla="*/ 2836 h 4694"/>
                <a:gd name="T46" fmla="*/ 253 w 2904"/>
                <a:gd name="T47" fmla="*/ 2962 h 4694"/>
                <a:gd name="T48" fmla="*/ 178 w 2904"/>
                <a:gd name="T49" fmla="*/ 3155 h 4694"/>
                <a:gd name="T50" fmla="*/ 379 w 2904"/>
                <a:gd name="T51" fmla="*/ 3281 h 4694"/>
                <a:gd name="T52" fmla="*/ 468 w 2904"/>
                <a:gd name="T53" fmla="*/ 3430 h 4694"/>
                <a:gd name="T54" fmla="*/ 446 w 2904"/>
                <a:gd name="T55" fmla="*/ 3497 h 4694"/>
                <a:gd name="T56" fmla="*/ 260 w 2904"/>
                <a:gd name="T57" fmla="*/ 3452 h 4694"/>
                <a:gd name="T58" fmla="*/ 67 w 2904"/>
                <a:gd name="T59" fmla="*/ 3638 h 4694"/>
                <a:gd name="T60" fmla="*/ 15 w 2904"/>
                <a:gd name="T61" fmla="*/ 3905 h 4694"/>
                <a:gd name="T62" fmla="*/ 74 w 2904"/>
                <a:gd name="T63" fmla="*/ 3994 h 4694"/>
                <a:gd name="T64" fmla="*/ 364 w 2904"/>
                <a:gd name="T65" fmla="*/ 4269 h 4694"/>
                <a:gd name="T66" fmla="*/ 453 w 2904"/>
                <a:gd name="T67" fmla="*/ 4381 h 4694"/>
                <a:gd name="T68" fmla="*/ 513 w 2904"/>
                <a:gd name="T69" fmla="*/ 4462 h 4694"/>
                <a:gd name="T70" fmla="*/ 743 w 2904"/>
                <a:gd name="T71" fmla="*/ 4626 h 4694"/>
                <a:gd name="T72" fmla="*/ 817 w 2904"/>
                <a:gd name="T73" fmla="*/ 4470 h 4694"/>
                <a:gd name="T74" fmla="*/ 965 w 2904"/>
                <a:gd name="T75" fmla="*/ 4239 h 4694"/>
                <a:gd name="T76" fmla="*/ 1181 w 2904"/>
                <a:gd name="T77" fmla="*/ 4083 h 4694"/>
                <a:gd name="T78" fmla="*/ 1300 w 2904"/>
                <a:gd name="T79" fmla="*/ 3928 h 4694"/>
                <a:gd name="T80" fmla="*/ 1352 w 2904"/>
                <a:gd name="T81" fmla="*/ 3549 h 4694"/>
                <a:gd name="T82" fmla="*/ 1248 w 2904"/>
                <a:gd name="T83" fmla="*/ 3363 h 4694"/>
                <a:gd name="T84" fmla="*/ 1159 w 2904"/>
                <a:gd name="T85" fmla="*/ 3103 h 4694"/>
                <a:gd name="T86" fmla="*/ 1456 w 2904"/>
                <a:gd name="T87" fmla="*/ 3029 h 4694"/>
                <a:gd name="T88" fmla="*/ 1664 w 2904"/>
                <a:gd name="T89" fmla="*/ 3163 h 4694"/>
                <a:gd name="T90" fmla="*/ 1627 w 2904"/>
                <a:gd name="T91" fmla="*/ 3014 h 4694"/>
                <a:gd name="T92" fmla="*/ 1545 w 2904"/>
                <a:gd name="T93" fmla="*/ 2658 h 4694"/>
                <a:gd name="T94" fmla="*/ 1515 w 2904"/>
                <a:gd name="T95" fmla="*/ 2316 h 4694"/>
                <a:gd name="T96" fmla="*/ 1649 w 2904"/>
                <a:gd name="T97" fmla="*/ 2316 h 4694"/>
                <a:gd name="T98" fmla="*/ 2019 w 2904"/>
                <a:gd name="T99" fmla="*/ 2153 h 4694"/>
                <a:gd name="T100" fmla="*/ 2131 w 2904"/>
                <a:gd name="T101" fmla="*/ 2027 h 4694"/>
                <a:gd name="T102" fmla="*/ 2249 w 2904"/>
                <a:gd name="T103" fmla="*/ 1811 h 4694"/>
                <a:gd name="T104" fmla="*/ 2413 w 2904"/>
                <a:gd name="T105" fmla="*/ 1611 h 4694"/>
                <a:gd name="T106" fmla="*/ 2472 w 2904"/>
                <a:gd name="T107" fmla="*/ 1373 h 4694"/>
                <a:gd name="T108" fmla="*/ 2687 w 2904"/>
                <a:gd name="T109" fmla="*/ 1143 h 4694"/>
                <a:gd name="T110" fmla="*/ 2881 w 2904"/>
                <a:gd name="T111" fmla="*/ 958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4" h="4694">
                  <a:moveTo>
                    <a:pt x="2881" y="958"/>
                  </a:moveTo>
                  <a:lnTo>
                    <a:pt x="2881" y="958"/>
                  </a:lnTo>
                  <a:cubicBezTo>
                    <a:pt x="2881" y="921"/>
                    <a:pt x="2895" y="884"/>
                    <a:pt x="2903" y="839"/>
                  </a:cubicBezTo>
                  <a:cubicBezTo>
                    <a:pt x="2858" y="839"/>
                    <a:pt x="2806" y="854"/>
                    <a:pt x="2776" y="802"/>
                  </a:cubicBezTo>
                  <a:cubicBezTo>
                    <a:pt x="2762" y="780"/>
                    <a:pt x="2747" y="743"/>
                    <a:pt x="2717" y="743"/>
                  </a:cubicBezTo>
                  <a:cubicBezTo>
                    <a:pt x="2710" y="706"/>
                    <a:pt x="2725" y="594"/>
                    <a:pt x="2673" y="609"/>
                  </a:cubicBezTo>
                  <a:cubicBezTo>
                    <a:pt x="2658" y="535"/>
                    <a:pt x="2725" y="431"/>
                    <a:pt x="2658" y="379"/>
                  </a:cubicBezTo>
                  <a:cubicBezTo>
                    <a:pt x="2643" y="364"/>
                    <a:pt x="2598" y="386"/>
                    <a:pt x="2569" y="371"/>
                  </a:cubicBezTo>
                  <a:cubicBezTo>
                    <a:pt x="2546" y="364"/>
                    <a:pt x="2546" y="327"/>
                    <a:pt x="2546" y="305"/>
                  </a:cubicBezTo>
                  <a:cubicBezTo>
                    <a:pt x="2509" y="312"/>
                    <a:pt x="2502" y="275"/>
                    <a:pt x="2494" y="245"/>
                  </a:cubicBezTo>
                  <a:cubicBezTo>
                    <a:pt x="2487" y="216"/>
                    <a:pt x="2472" y="201"/>
                    <a:pt x="2442" y="186"/>
                  </a:cubicBezTo>
                  <a:cubicBezTo>
                    <a:pt x="2390" y="149"/>
                    <a:pt x="2368" y="134"/>
                    <a:pt x="2361" y="60"/>
                  </a:cubicBezTo>
                  <a:cubicBezTo>
                    <a:pt x="2361" y="15"/>
                    <a:pt x="2309" y="0"/>
                    <a:pt x="2257" y="0"/>
                  </a:cubicBezTo>
                  <a:cubicBezTo>
                    <a:pt x="2257" y="8"/>
                    <a:pt x="2264" y="15"/>
                    <a:pt x="2264" y="30"/>
                  </a:cubicBezTo>
                  <a:cubicBezTo>
                    <a:pt x="2242" y="30"/>
                    <a:pt x="2212" y="22"/>
                    <a:pt x="2212" y="45"/>
                  </a:cubicBezTo>
                  <a:cubicBezTo>
                    <a:pt x="2212" y="74"/>
                    <a:pt x="2197" y="52"/>
                    <a:pt x="2182" y="67"/>
                  </a:cubicBezTo>
                  <a:cubicBezTo>
                    <a:pt x="2153" y="97"/>
                    <a:pt x="2190" y="156"/>
                    <a:pt x="2145" y="186"/>
                  </a:cubicBezTo>
                  <a:cubicBezTo>
                    <a:pt x="2101" y="201"/>
                    <a:pt x="1960" y="201"/>
                    <a:pt x="1960" y="141"/>
                  </a:cubicBezTo>
                  <a:cubicBezTo>
                    <a:pt x="1930" y="134"/>
                    <a:pt x="1893" y="134"/>
                    <a:pt x="1878" y="112"/>
                  </a:cubicBezTo>
                  <a:cubicBezTo>
                    <a:pt x="1863" y="134"/>
                    <a:pt x="1848" y="149"/>
                    <a:pt x="1834" y="156"/>
                  </a:cubicBezTo>
                  <a:cubicBezTo>
                    <a:pt x="1811" y="156"/>
                    <a:pt x="1774" y="149"/>
                    <a:pt x="1767" y="178"/>
                  </a:cubicBezTo>
                  <a:cubicBezTo>
                    <a:pt x="1767" y="193"/>
                    <a:pt x="1774" y="223"/>
                    <a:pt x="1752" y="230"/>
                  </a:cubicBezTo>
                  <a:cubicBezTo>
                    <a:pt x="1737" y="238"/>
                    <a:pt x="1715" y="223"/>
                    <a:pt x="1700" y="230"/>
                  </a:cubicBezTo>
                  <a:cubicBezTo>
                    <a:pt x="1678" y="245"/>
                    <a:pt x="1692" y="282"/>
                    <a:pt x="1671" y="297"/>
                  </a:cubicBezTo>
                  <a:cubicBezTo>
                    <a:pt x="1649" y="305"/>
                    <a:pt x="1656" y="260"/>
                    <a:pt x="1634" y="253"/>
                  </a:cubicBezTo>
                  <a:cubicBezTo>
                    <a:pt x="1612" y="245"/>
                    <a:pt x="1589" y="260"/>
                    <a:pt x="1567" y="253"/>
                  </a:cubicBezTo>
                  <a:cubicBezTo>
                    <a:pt x="1560" y="216"/>
                    <a:pt x="1493" y="245"/>
                    <a:pt x="1463" y="245"/>
                  </a:cubicBezTo>
                  <a:cubicBezTo>
                    <a:pt x="1470" y="171"/>
                    <a:pt x="1196" y="208"/>
                    <a:pt x="1159" y="201"/>
                  </a:cubicBezTo>
                  <a:cubicBezTo>
                    <a:pt x="1166" y="104"/>
                    <a:pt x="1010" y="171"/>
                    <a:pt x="1062" y="208"/>
                  </a:cubicBezTo>
                  <a:cubicBezTo>
                    <a:pt x="1107" y="238"/>
                    <a:pt x="1159" y="253"/>
                    <a:pt x="1099" y="305"/>
                  </a:cubicBezTo>
                  <a:cubicBezTo>
                    <a:pt x="1047" y="349"/>
                    <a:pt x="1003" y="379"/>
                    <a:pt x="1070" y="438"/>
                  </a:cubicBezTo>
                  <a:cubicBezTo>
                    <a:pt x="1099" y="461"/>
                    <a:pt x="1136" y="409"/>
                    <a:pt x="1173" y="424"/>
                  </a:cubicBezTo>
                  <a:cubicBezTo>
                    <a:pt x="1203" y="438"/>
                    <a:pt x="1225" y="490"/>
                    <a:pt x="1248" y="438"/>
                  </a:cubicBezTo>
                  <a:cubicBezTo>
                    <a:pt x="1270" y="446"/>
                    <a:pt x="1292" y="476"/>
                    <a:pt x="1292" y="498"/>
                  </a:cubicBezTo>
                  <a:cubicBezTo>
                    <a:pt x="1352" y="498"/>
                    <a:pt x="1411" y="609"/>
                    <a:pt x="1419" y="654"/>
                  </a:cubicBezTo>
                  <a:cubicBezTo>
                    <a:pt x="1426" y="765"/>
                    <a:pt x="1359" y="765"/>
                    <a:pt x="1270" y="772"/>
                  </a:cubicBezTo>
                  <a:cubicBezTo>
                    <a:pt x="1278" y="802"/>
                    <a:pt x="1255" y="802"/>
                    <a:pt x="1240" y="817"/>
                  </a:cubicBezTo>
                  <a:cubicBezTo>
                    <a:pt x="1218" y="839"/>
                    <a:pt x="1218" y="861"/>
                    <a:pt x="1218" y="891"/>
                  </a:cubicBezTo>
                  <a:cubicBezTo>
                    <a:pt x="1211" y="914"/>
                    <a:pt x="1188" y="929"/>
                    <a:pt x="1166" y="943"/>
                  </a:cubicBezTo>
                  <a:cubicBezTo>
                    <a:pt x="1144" y="966"/>
                    <a:pt x="1151" y="987"/>
                    <a:pt x="1144" y="1009"/>
                  </a:cubicBezTo>
                  <a:cubicBezTo>
                    <a:pt x="1144" y="1046"/>
                    <a:pt x="1107" y="1046"/>
                    <a:pt x="1084" y="1061"/>
                  </a:cubicBezTo>
                  <a:cubicBezTo>
                    <a:pt x="1055" y="1076"/>
                    <a:pt x="1062" y="1083"/>
                    <a:pt x="1040" y="1113"/>
                  </a:cubicBezTo>
                  <a:cubicBezTo>
                    <a:pt x="1018" y="1143"/>
                    <a:pt x="936" y="1128"/>
                    <a:pt x="936" y="1180"/>
                  </a:cubicBezTo>
                  <a:cubicBezTo>
                    <a:pt x="914" y="1187"/>
                    <a:pt x="899" y="1165"/>
                    <a:pt x="876" y="1165"/>
                  </a:cubicBezTo>
                  <a:cubicBezTo>
                    <a:pt x="854" y="1158"/>
                    <a:pt x="847" y="1173"/>
                    <a:pt x="832" y="1180"/>
                  </a:cubicBezTo>
                  <a:cubicBezTo>
                    <a:pt x="787" y="1187"/>
                    <a:pt x="750" y="1187"/>
                    <a:pt x="706" y="1187"/>
                  </a:cubicBezTo>
                  <a:cubicBezTo>
                    <a:pt x="706" y="1232"/>
                    <a:pt x="706" y="1276"/>
                    <a:pt x="706" y="1321"/>
                  </a:cubicBezTo>
                  <a:cubicBezTo>
                    <a:pt x="683" y="1321"/>
                    <a:pt x="668" y="1321"/>
                    <a:pt x="654" y="1321"/>
                  </a:cubicBezTo>
                  <a:cubicBezTo>
                    <a:pt x="646" y="1336"/>
                    <a:pt x="594" y="1395"/>
                    <a:pt x="631" y="1410"/>
                  </a:cubicBezTo>
                  <a:cubicBezTo>
                    <a:pt x="631" y="1425"/>
                    <a:pt x="631" y="1447"/>
                    <a:pt x="631" y="1462"/>
                  </a:cubicBezTo>
                  <a:cubicBezTo>
                    <a:pt x="602" y="1470"/>
                    <a:pt x="579" y="1440"/>
                    <a:pt x="542" y="1447"/>
                  </a:cubicBezTo>
                  <a:cubicBezTo>
                    <a:pt x="542" y="1470"/>
                    <a:pt x="542" y="1499"/>
                    <a:pt x="542" y="1529"/>
                  </a:cubicBezTo>
                  <a:cubicBezTo>
                    <a:pt x="513" y="1544"/>
                    <a:pt x="483" y="1529"/>
                    <a:pt x="483" y="1566"/>
                  </a:cubicBezTo>
                  <a:cubicBezTo>
                    <a:pt x="483" y="1596"/>
                    <a:pt x="498" y="1625"/>
                    <a:pt x="505" y="1648"/>
                  </a:cubicBezTo>
                  <a:cubicBezTo>
                    <a:pt x="513" y="1707"/>
                    <a:pt x="483" y="1752"/>
                    <a:pt x="423" y="1744"/>
                  </a:cubicBezTo>
                  <a:cubicBezTo>
                    <a:pt x="416" y="1804"/>
                    <a:pt x="416" y="1975"/>
                    <a:pt x="342" y="2041"/>
                  </a:cubicBezTo>
                  <a:cubicBezTo>
                    <a:pt x="357" y="2049"/>
                    <a:pt x="371" y="2064"/>
                    <a:pt x="357" y="2101"/>
                  </a:cubicBezTo>
                  <a:cubicBezTo>
                    <a:pt x="349" y="2123"/>
                    <a:pt x="327" y="2130"/>
                    <a:pt x="297" y="2138"/>
                  </a:cubicBezTo>
                  <a:cubicBezTo>
                    <a:pt x="275" y="2138"/>
                    <a:pt x="260" y="2175"/>
                    <a:pt x="230" y="2175"/>
                  </a:cubicBezTo>
                  <a:cubicBezTo>
                    <a:pt x="238" y="2145"/>
                    <a:pt x="216" y="2138"/>
                    <a:pt x="193" y="2145"/>
                  </a:cubicBezTo>
                  <a:cubicBezTo>
                    <a:pt x="193" y="2168"/>
                    <a:pt x="201" y="2182"/>
                    <a:pt x="201" y="2205"/>
                  </a:cubicBezTo>
                  <a:cubicBezTo>
                    <a:pt x="208" y="2234"/>
                    <a:pt x="193" y="2264"/>
                    <a:pt x="208" y="2287"/>
                  </a:cubicBezTo>
                  <a:cubicBezTo>
                    <a:pt x="223" y="2324"/>
                    <a:pt x="260" y="2309"/>
                    <a:pt x="282" y="2338"/>
                  </a:cubicBezTo>
                  <a:cubicBezTo>
                    <a:pt x="334" y="2420"/>
                    <a:pt x="238" y="2494"/>
                    <a:pt x="238" y="2569"/>
                  </a:cubicBezTo>
                  <a:cubicBezTo>
                    <a:pt x="260" y="2576"/>
                    <a:pt x="282" y="2554"/>
                    <a:pt x="312" y="2554"/>
                  </a:cubicBezTo>
                  <a:cubicBezTo>
                    <a:pt x="312" y="2591"/>
                    <a:pt x="305" y="2621"/>
                    <a:pt x="305" y="2650"/>
                  </a:cubicBezTo>
                  <a:cubicBezTo>
                    <a:pt x="305" y="2680"/>
                    <a:pt x="312" y="2710"/>
                    <a:pt x="290" y="2747"/>
                  </a:cubicBezTo>
                  <a:cubicBezTo>
                    <a:pt x="282" y="2762"/>
                    <a:pt x="193" y="2814"/>
                    <a:pt x="186" y="2784"/>
                  </a:cubicBezTo>
                  <a:cubicBezTo>
                    <a:pt x="193" y="2806"/>
                    <a:pt x="171" y="2814"/>
                    <a:pt x="163" y="2836"/>
                  </a:cubicBezTo>
                  <a:cubicBezTo>
                    <a:pt x="156" y="2851"/>
                    <a:pt x="156" y="2873"/>
                    <a:pt x="163" y="2895"/>
                  </a:cubicBezTo>
                  <a:cubicBezTo>
                    <a:pt x="171" y="2895"/>
                    <a:pt x="186" y="2888"/>
                    <a:pt x="193" y="2881"/>
                  </a:cubicBezTo>
                  <a:cubicBezTo>
                    <a:pt x="238" y="2903"/>
                    <a:pt x="260" y="2910"/>
                    <a:pt x="253" y="2962"/>
                  </a:cubicBezTo>
                  <a:cubicBezTo>
                    <a:pt x="253" y="3029"/>
                    <a:pt x="245" y="3029"/>
                    <a:pt x="186" y="3036"/>
                  </a:cubicBezTo>
                  <a:cubicBezTo>
                    <a:pt x="178" y="3059"/>
                    <a:pt x="208" y="3074"/>
                    <a:pt x="201" y="3096"/>
                  </a:cubicBezTo>
                  <a:cubicBezTo>
                    <a:pt x="186" y="3126"/>
                    <a:pt x="156" y="3126"/>
                    <a:pt x="178" y="3155"/>
                  </a:cubicBezTo>
                  <a:cubicBezTo>
                    <a:pt x="208" y="3140"/>
                    <a:pt x="230" y="3103"/>
                    <a:pt x="268" y="3126"/>
                  </a:cubicBezTo>
                  <a:cubicBezTo>
                    <a:pt x="297" y="3148"/>
                    <a:pt x="290" y="3192"/>
                    <a:pt x="327" y="3200"/>
                  </a:cubicBezTo>
                  <a:cubicBezTo>
                    <a:pt x="327" y="3259"/>
                    <a:pt x="327" y="3281"/>
                    <a:pt x="379" y="3281"/>
                  </a:cubicBezTo>
                  <a:cubicBezTo>
                    <a:pt x="379" y="3296"/>
                    <a:pt x="386" y="3304"/>
                    <a:pt x="386" y="3319"/>
                  </a:cubicBezTo>
                  <a:cubicBezTo>
                    <a:pt x="423" y="3319"/>
                    <a:pt x="483" y="3319"/>
                    <a:pt x="498" y="3356"/>
                  </a:cubicBezTo>
                  <a:cubicBezTo>
                    <a:pt x="505" y="3386"/>
                    <a:pt x="461" y="3400"/>
                    <a:pt x="468" y="3430"/>
                  </a:cubicBezTo>
                  <a:cubicBezTo>
                    <a:pt x="475" y="3430"/>
                    <a:pt x="483" y="3437"/>
                    <a:pt x="490" y="3437"/>
                  </a:cubicBezTo>
                  <a:cubicBezTo>
                    <a:pt x="475" y="3452"/>
                    <a:pt x="461" y="3460"/>
                    <a:pt x="461" y="3482"/>
                  </a:cubicBezTo>
                  <a:cubicBezTo>
                    <a:pt x="453" y="3489"/>
                    <a:pt x="453" y="3482"/>
                    <a:pt x="446" y="3497"/>
                  </a:cubicBezTo>
                  <a:cubicBezTo>
                    <a:pt x="431" y="3504"/>
                    <a:pt x="416" y="3504"/>
                    <a:pt x="409" y="3519"/>
                  </a:cubicBezTo>
                  <a:cubicBezTo>
                    <a:pt x="379" y="3526"/>
                    <a:pt x="342" y="3519"/>
                    <a:pt x="319" y="3512"/>
                  </a:cubicBezTo>
                  <a:cubicBezTo>
                    <a:pt x="290" y="3504"/>
                    <a:pt x="282" y="3467"/>
                    <a:pt x="260" y="3452"/>
                  </a:cubicBezTo>
                  <a:cubicBezTo>
                    <a:pt x="230" y="3430"/>
                    <a:pt x="156" y="3549"/>
                    <a:pt x="112" y="3541"/>
                  </a:cubicBezTo>
                  <a:cubicBezTo>
                    <a:pt x="112" y="3549"/>
                    <a:pt x="112" y="3549"/>
                    <a:pt x="112" y="3556"/>
                  </a:cubicBezTo>
                  <a:cubicBezTo>
                    <a:pt x="67" y="3564"/>
                    <a:pt x="112" y="3631"/>
                    <a:pt x="67" y="3638"/>
                  </a:cubicBezTo>
                  <a:cubicBezTo>
                    <a:pt x="30" y="3645"/>
                    <a:pt x="45" y="3734"/>
                    <a:pt x="60" y="3757"/>
                  </a:cubicBezTo>
                  <a:cubicBezTo>
                    <a:pt x="74" y="3779"/>
                    <a:pt x="149" y="3809"/>
                    <a:pt x="89" y="3846"/>
                  </a:cubicBezTo>
                  <a:cubicBezTo>
                    <a:pt x="52" y="3868"/>
                    <a:pt x="0" y="3853"/>
                    <a:pt x="15" y="3905"/>
                  </a:cubicBezTo>
                  <a:cubicBezTo>
                    <a:pt x="15" y="3905"/>
                    <a:pt x="15" y="3928"/>
                    <a:pt x="15" y="3950"/>
                  </a:cubicBezTo>
                  <a:cubicBezTo>
                    <a:pt x="22" y="3950"/>
                    <a:pt x="30" y="3950"/>
                    <a:pt x="37" y="3957"/>
                  </a:cubicBezTo>
                  <a:cubicBezTo>
                    <a:pt x="52" y="3965"/>
                    <a:pt x="60" y="3987"/>
                    <a:pt x="74" y="3994"/>
                  </a:cubicBezTo>
                  <a:cubicBezTo>
                    <a:pt x="89" y="4017"/>
                    <a:pt x="134" y="4031"/>
                    <a:pt x="156" y="4009"/>
                  </a:cubicBezTo>
                  <a:cubicBezTo>
                    <a:pt x="208" y="3957"/>
                    <a:pt x="297" y="4121"/>
                    <a:pt x="319" y="4150"/>
                  </a:cubicBezTo>
                  <a:cubicBezTo>
                    <a:pt x="342" y="4188"/>
                    <a:pt x="349" y="4232"/>
                    <a:pt x="364" y="4269"/>
                  </a:cubicBezTo>
                  <a:cubicBezTo>
                    <a:pt x="379" y="4306"/>
                    <a:pt x="342" y="4321"/>
                    <a:pt x="349" y="4358"/>
                  </a:cubicBezTo>
                  <a:cubicBezTo>
                    <a:pt x="386" y="4373"/>
                    <a:pt x="416" y="4328"/>
                    <a:pt x="453" y="4336"/>
                  </a:cubicBezTo>
                  <a:cubicBezTo>
                    <a:pt x="453" y="4351"/>
                    <a:pt x="453" y="4366"/>
                    <a:pt x="453" y="4381"/>
                  </a:cubicBezTo>
                  <a:cubicBezTo>
                    <a:pt x="483" y="4388"/>
                    <a:pt x="483" y="4366"/>
                    <a:pt x="505" y="4366"/>
                  </a:cubicBezTo>
                  <a:cubicBezTo>
                    <a:pt x="505" y="4373"/>
                    <a:pt x="505" y="4373"/>
                    <a:pt x="505" y="4373"/>
                  </a:cubicBezTo>
                  <a:cubicBezTo>
                    <a:pt x="528" y="4396"/>
                    <a:pt x="483" y="4425"/>
                    <a:pt x="513" y="4462"/>
                  </a:cubicBezTo>
                  <a:cubicBezTo>
                    <a:pt x="542" y="4492"/>
                    <a:pt x="535" y="4536"/>
                    <a:pt x="535" y="4574"/>
                  </a:cubicBezTo>
                  <a:cubicBezTo>
                    <a:pt x="535" y="4693"/>
                    <a:pt x="587" y="4611"/>
                    <a:pt x="661" y="4603"/>
                  </a:cubicBezTo>
                  <a:cubicBezTo>
                    <a:pt x="691" y="4596"/>
                    <a:pt x="713" y="4633"/>
                    <a:pt x="743" y="4626"/>
                  </a:cubicBezTo>
                  <a:lnTo>
                    <a:pt x="750" y="4626"/>
                  </a:lnTo>
                  <a:cubicBezTo>
                    <a:pt x="750" y="4611"/>
                    <a:pt x="750" y="4596"/>
                    <a:pt x="750" y="4596"/>
                  </a:cubicBezTo>
                  <a:cubicBezTo>
                    <a:pt x="750" y="4536"/>
                    <a:pt x="787" y="4514"/>
                    <a:pt x="817" y="4470"/>
                  </a:cubicBezTo>
                  <a:cubicBezTo>
                    <a:pt x="854" y="4425"/>
                    <a:pt x="854" y="4366"/>
                    <a:pt x="862" y="4314"/>
                  </a:cubicBezTo>
                  <a:cubicBezTo>
                    <a:pt x="891" y="4306"/>
                    <a:pt x="906" y="4284"/>
                    <a:pt x="928" y="4262"/>
                  </a:cubicBezTo>
                  <a:cubicBezTo>
                    <a:pt x="943" y="4254"/>
                    <a:pt x="951" y="4247"/>
                    <a:pt x="965" y="4239"/>
                  </a:cubicBezTo>
                  <a:cubicBezTo>
                    <a:pt x="980" y="4232"/>
                    <a:pt x="1003" y="4247"/>
                    <a:pt x="1018" y="4239"/>
                  </a:cubicBezTo>
                  <a:cubicBezTo>
                    <a:pt x="1077" y="4210"/>
                    <a:pt x="1077" y="4128"/>
                    <a:pt x="1122" y="4091"/>
                  </a:cubicBezTo>
                  <a:cubicBezTo>
                    <a:pt x="1144" y="4091"/>
                    <a:pt x="1159" y="4083"/>
                    <a:pt x="1181" y="4083"/>
                  </a:cubicBezTo>
                  <a:cubicBezTo>
                    <a:pt x="1188" y="4031"/>
                    <a:pt x="1181" y="4017"/>
                    <a:pt x="1136" y="3987"/>
                  </a:cubicBezTo>
                  <a:cubicBezTo>
                    <a:pt x="1166" y="3980"/>
                    <a:pt x="1196" y="3980"/>
                    <a:pt x="1225" y="3980"/>
                  </a:cubicBezTo>
                  <a:cubicBezTo>
                    <a:pt x="1233" y="3928"/>
                    <a:pt x="1278" y="3950"/>
                    <a:pt x="1300" y="3928"/>
                  </a:cubicBezTo>
                  <a:cubicBezTo>
                    <a:pt x="1330" y="3905"/>
                    <a:pt x="1330" y="3846"/>
                    <a:pt x="1322" y="3816"/>
                  </a:cubicBezTo>
                  <a:cubicBezTo>
                    <a:pt x="1344" y="3816"/>
                    <a:pt x="1359" y="3816"/>
                    <a:pt x="1374" y="3816"/>
                  </a:cubicBezTo>
                  <a:cubicBezTo>
                    <a:pt x="1389" y="3720"/>
                    <a:pt x="1352" y="3638"/>
                    <a:pt x="1352" y="3549"/>
                  </a:cubicBezTo>
                  <a:cubicBezTo>
                    <a:pt x="1352" y="3512"/>
                    <a:pt x="1367" y="3467"/>
                    <a:pt x="1344" y="3437"/>
                  </a:cubicBezTo>
                  <a:cubicBezTo>
                    <a:pt x="1337" y="3408"/>
                    <a:pt x="1300" y="3400"/>
                    <a:pt x="1292" y="3371"/>
                  </a:cubicBezTo>
                  <a:cubicBezTo>
                    <a:pt x="1285" y="3371"/>
                    <a:pt x="1263" y="3363"/>
                    <a:pt x="1248" y="3363"/>
                  </a:cubicBezTo>
                  <a:cubicBezTo>
                    <a:pt x="1248" y="3296"/>
                    <a:pt x="1315" y="3237"/>
                    <a:pt x="1292" y="3170"/>
                  </a:cubicBezTo>
                  <a:cubicBezTo>
                    <a:pt x="1278" y="3126"/>
                    <a:pt x="1218" y="3155"/>
                    <a:pt x="1218" y="3103"/>
                  </a:cubicBezTo>
                  <a:cubicBezTo>
                    <a:pt x="1196" y="3103"/>
                    <a:pt x="1173" y="3103"/>
                    <a:pt x="1159" y="3103"/>
                  </a:cubicBezTo>
                  <a:cubicBezTo>
                    <a:pt x="1122" y="3044"/>
                    <a:pt x="1173" y="2992"/>
                    <a:pt x="1173" y="2932"/>
                  </a:cubicBezTo>
                  <a:cubicBezTo>
                    <a:pt x="1203" y="2932"/>
                    <a:pt x="1263" y="2918"/>
                    <a:pt x="1255" y="2970"/>
                  </a:cubicBezTo>
                  <a:cubicBezTo>
                    <a:pt x="1337" y="2970"/>
                    <a:pt x="1389" y="2984"/>
                    <a:pt x="1456" y="3029"/>
                  </a:cubicBezTo>
                  <a:cubicBezTo>
                    <a:pt x="1456" y="3066"/>
                    <a:pt x="1456" y="3133"/>
                    <a:pt x="1515" y="3118"/>
                  </a:cubicBezTo>
                  <a:cubicBezTo>
                    <a:pt x="1508" y="3051"/>
                    <a:pt x="1627" y="3074"/>
                    <a:pt x="1664" y="3089"/>
                  </a:cubicBezTo>
                  <a:cubicBezTo>
                    <a:pt x="1664" y="3111"/>
                    <a:pt x="1664" y="3140"/>
                    <a:pt x="1664" y="3163"/>
                  </a:cubicBezTo>
                  <a:cubicBezTo>
                    <a:pt x="1700" y="3170"/>
                    <a:pt x="1715" y="3140"/>
                    <a:pt x="1737" y="3126"/>
                  </a:cubicBezTo>
                  <a:cubicBezTo>
                    <a:pt x="1737" y="3089"/>
                    <a:pt x="1752" y="3044"/>
                    <a:pt x="1729" y="3014"/>
                  </a:cubicBezTo>
                  <a:cubicBezTo>
                    <a:pt x="1729" y="3007"/>
                    <a:pt x="1634" y="3014"/>
                    <a:pt x="1627" y="3014"/>
                  </a:cubicBezTo>
                  <a:cubicBezTo>
                    <a:pt x="1597" y="3007"/>
                    <a:pt x="1537" y="2999"/>
                    <a:pt x="1530" y="2962"/>
                  </a:cubicBezTo>
                  <a:cubicBezTo>
                    <a:pt x="1530" y="2925"/>
                    <a:pt x="1537" y="2888"/>
                    <a:pt x="1545" y="2858"/>
                  </a:cubicBezTo>
                  <a:cubicBezTo>
                    <a:pt x="1552" y="2791"/>
                    <a:pt x="1589" y="2717"/>
                    <a:pt x="1545" y="2658"/>
                  </a:cubicBezTo>
                  <a:cubicBezTo>
                    <a:pt x="1537" y="2643"/>
                    <a:pt x="1508" y="2650"/>
                    <a:pt x="1508" y="2628"/>
                  </a:cubicBezTo>
                  <a:cubicBezTo>
                    <a:pt x="1500" y="2598"/>
                    <a:pt x="1508" y="2576"/>
                    <a:pt x="1508" y="2546"/>
                  </a:cubicBezTo>
                  <a:cubicBezTo>
                    <a:pt x="1500" y="2472"/>
                    <a:pt x="1508" y="2390"/>
                    <a:pt x="1515" y="2316"/>
                  </a:cubicBezTo>
                  <a:cubicBezTo>
                    <a:pt x="1523" y="2316"/>
                    <a:pt x="1537" y="2316"/>
                    <a:pt x="1552" y="2324"/>
                  </a:cubicBezTo>
                  <a:cubicBezTo>
                    <a:pt x="1552" y="2353"/>
                    <a:pt x="1567" y="2383"/>
                    <a:pt x="1604" y="2376"/>
                  </a:cubicBezTo>
                  <a:cubicBezTo>
                    <a:pt x="1619" y="2368"/>
                    <a:pt x="1634" y="2331"/>
                    <a:pt x="1649" y="2316"/>
                  </a:cubicBezTo>
                  <a:cubicBezTo>
                    <a:pt x="1678" y="2257"/>
                    <a:pt x="1700" y="2197"/>
                    <a:pt x="1700" y="2130"/>
                  </a:cubicBezTo>
                  <a:cubicBezTo>
                    <a:pt x="1774" y="2123"/>
                    <a:pt x="1856" y="2138"/>
                    <a:pt x="1930" y="2138"/>
                  </a:cubicBezTo>
                  <a:cubicBezTo>
                    <a:pt x="1952" y="2138"/>
                    <a:pt x="1997" y="2130"/>
                    <a:pt x="2019" y="2153"/>
                  </a:cubicBezTo>
                  <a:cubicBezTo>
                    <a:pt x="2041" y="2175"/>
                    <a:pt x="2064" y="2168"/>
                    <a:pt x="2093" y="2168"/>
                  </a:cubicBezTo>
                  <a:cubicBezTo>
                    <a:pt x="2101" y="2145"/>
                    <a:pt x="2116" y="2123"/>
                    <a:pt x="2123" y="2093"/>
                  </a:cubicBezTo>
                  <a:cubicBezTo>
                    <a:pt x="2131" y="2071"/>
                    <a:pt x="2116" y="2041"/>
                    <a:pt x="2131" y="2027"/>
                  </a:cubicBezTo>
                  <a:cubicBezTo>
                    <a:pt x="2153" y="1989"/>
                    <a:pt x="2220" y="2004"/>
                    <a:pt x="2257" y="2004"/>
                  </a:cubicBezTo>
                  <a:cubicBezTo>
                    <a:pt x="2264" y="1975"/>
                    <a:pt x="2227" y="1960"/>
                    <a:pt x="2227" y="1930"/>
                  </a:cubicBezTo>
                  <a:cubicBezTo>
                    <a:pt x="2220" y="1893"/>
                    <a:pt x="2227" y="1841"/>
                    <a:pt x="2249" y="1811"/>
                  </a:cubicBezTo>
                  <a:cubicBezTo>
                    <a:pt x="2264" y="1789"/>
                    <a:pt x="2301" y="1782"/>
                    <a:pt x="2301" y="1767"/>
                  </a:cubicBezTo>
                  <a:cubicBezTo>
                    <a:pt x="2309" y="1744"/>
                    <a:pt x="2294" y="1722"/>
                    <a:pt x="2316" y="1715"/>
                  </a:cubicBezTo>
                  <a:cubicBezTo>
                    <a:pt x="2331" y="1655"/>
                    <a:pt x="2361" y="1640"/>
                    <a:pt x="2413" y="1611"/>
                  </a:cubicBezTo>
                  <a:cubicBezTo>
                    <a:pt x="2390" y="1566"/>
                    <a:pt x="2338" y="1544"/>
                    <a:pt x="2368" y="1485"/>
                  </a:cubicBezTo>
                  <a:cubicBezTo>
                    <a:pt x="2383" y="1455"/>
                    <a:pt x="2405" y="1477"/>
                    <a:pt x="2405" y="1440"/>
                  </a:cubicBezTo>
                  <a:cubicBezTo>
                    <a:pt x="2405" y="1410"/>
                    <a:pt x="2450" y="1380"/>
                    <a:pt x="2472" y="1373"/>
                  </a:cubicBezTo>
                  <a:cubicBezTo>
                    <a:pt x="2509" y="1343"/>
                    <a:pt x="2576" y="1284"/>
                    <a:pt x="2621" y="1276"/>
                  </a:cubicBezTo>
                  <a:cubicBezTo>
                    <a:pt x="2710" y="1254"/>
                    <a:pt x="2702" y="1225"/>
                    <a:pt x="2702" y="1150"/>
                  </a:cubicBezTo>
                  <a:cubicBezTo>
                    <a:pt x="2695" y="1143"/>
                    <a:pt x="2687" y="1143"/>
                    <a:pt x="2687" y="1143"/>
                  </a:cubicBezTo>
                  <a:cubicBezTo>
                    <a:pt x="2702" y="1143"/>
                    <a:pt x="2710" y="1143"/>
                    <a:pt x="2725" y="1143"/>
                  </a:cubicBezTo>
                  <a:cubicBezTo>
                    <a:pt x="2739" y="1098"/>
                    <a:pt x="2762" y="1061"/>
                    <a:pt x="2799" y="1031"/>
                  </a:cubicBezTo>
                  <a:cubicBezTo>
                    <a:pt x="2821" y="1002"/>
                    <a:pt x="2881" y="1009"/>
                    <a:pt x="2881" y="95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1570CF7F-C52C-9949-B799-4FBD8B828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8191" y="4179130"/>
              <a:ext cx="960808" cy="943023"/>
            </a:xfrm>
            <a:custGeom>
              <a:avLst/>
              <a:gdLst>
                <a:gd name="T0" fmla="*/ 1938 w 2221"/>
                <a:gd name="T1" fmla="*/ 668 h 2184"/>
                <a:gd name="T2" fmla="*/ 1864 w 2221"/>
                <a:gd name="T3" fmla="*/ 616 h 2184"/>
                <a:gd name="T4" fmla="*/ 1842 w 2221"/>
                <a:gd name="T5" fmla="*/ 594 h 2184"/>
                <a:gd name="T6" fmla="*/ 1782 w 2221"/>
                <a:gd name="T7" fmla="*/ 453 h 2184"/>
                <a:gd name="T8" fmla="*/ 1715 w 2221"/>
                <a:gd name="T9" fmla="*/ 483 h 2184"/>
                <a:gd name="T10" fmla="*/ 1604 w 2221"/>
                <a:gd name="T11" fmla="*/ 468 h 2184"/>
                <a:gd name="T12" fmla="*/ 1559 w 2221"/>
                <a:gd name="T13" fmla="*/ 334 h 2184"/>
                <a:gd name="T14" fmla="*/ 1493 w 2221"/>
                <a:gd name="T15" fmla="*/ 215 h 2184"/>
                <a:gd name="T16" fmla="*/ 1262 w 2221"/>
                <a:gd name="T17" fmla="*/ 282 h 2184"/>
                <a:gd name="T18" fmla="*/ 1107 w 2221"/>
                <a:gd name="T19" fmla="*/ 208 h 2184"/>
                <a:gd name="T20" fmla="*/ 988 w 2221"/>
                <a:gd name="T21" fmla="*/ 149 h 2184"/>
                <a:gd name="T22" fmla="*/ 876 w 2221"/>
                <a:gd name="T23" fmla="*/ 96 h 2184"/>
                <a:gd name="T24" fmla="*/ 691 w 2221"/>
                <a:gd name="T25" fmla="*/ 22 h 2184"/>
                <a:gd name="T26" fmla="*/ 505 w 2221"/>
                <a:gd name="T27" fmla="*/ 141 h 2184"/>
                <a:gd name="T28" fmla="*/ 386 w 2221"/>
                <a:gd name="T29" fmla="*/ 186 h 2184"/>
                <a:gd name="T30" fmla="*/ 349 w 2221"/>
                <a:gd name="T31" fmla="*/ 215 h 2184"/>
                <a:gd name="T32" fmla="*/ 282 w 2221"/>
                <a:gd name="T33" fmla="*/ 186 h 2184"/>
                <a:gd name="T34" fmla="*/ 230 w 2221"/>
                <a:gd name="T35" fmla="*/ 253 h 2184"/>
                <a:gd name="T36" fmla="*/ 275 w 2221"/>
                <a:gd name="T37" fmla="*/ 356 h 2184"/>
                <a:gd name="T38" fmla="*/ 208 w 2221"/>
                <a:gd name="T39" fmla="*/ 490 h 2184"/>
                <a:gd name="T40" fmla="*/ 193 w 2221"/>
                <a:gd name="T41" fmla="*/ 512 h 2184"/>
                <a:gd name="T42" fmla="*/ 186 w 2221"/>
                <a:gd name="T43" fmla="*/ 542 h 2184"/>
                <a:gd name="T44" fmla="*/ 156 w 2221"/>
                <a:gd name="T45" fmla="*/ 646 h 2184"/>
                <a:gd name="T46" fmla="*/ 52 w 2221"/>
                <a:gd name="T47" fmla="*/ 743 h 2184"/>
                <a:gd name="T48" fmla="*/ 0 w 2221"/>
                <a:gd name="T49" fmla="*/ 824 h 2184"/>
                <a:gd name="T50" fmla="*/ 178 w 2221"/>
                <a:gd name="T51" fmla="*/ 899 h 2184"/>
                <a:gd name="T52" fmla="*/ 282 w 2221"/>
                <a:gd name="T53" fmla="*/ 1166 h 2184"/>
                <a:gd name="T54" fmla="*/ 342 w 2221"/>
                <a:gd name="T55" fmla="*/ 1359 h 2184"/>
                <a:gd name="T56" fmla="*/ 490 w 2221"/>
                <a:gd name="T57" fmla="*/ 1322 h 2184"/>
                <a:gd name="T58" fmla="*/ 609 w 2221"/>
                <a:gd name="T59" fmla="*/ 1448 h 2184"/>
                <a:gd name="T60" fmla="*/ 624 w 2221"/>
                <a:gd name="T61" fmla="*/ 1530 h 2184"/>
                <a:gd name="T62" fmla="*/ 765 w 2221"/>
                <a:gd name="T63" fmla="*/ 1678 h 2184"/>
                <a:gd name="T64" fmla="*/ 802 w 2221"/>
                <a:gd name="T65" fmla="*/ 1715 h 2184"/>
                <a:gd name="T66" fmla="*/ 839 w 2221"/>
                <a:gd name="T67" fmla="*/ 1790 h 2184"/>
                <a:gd name="T68" fmla="*/ 980 w 2221"/>
                <a:gd name="T69" fmla="*/ 1938 h 2184"/>
                <a:gd name="T70" fmla="*/ 1092 w 2221"/>
                <a:gd name="T71" fmla="*/ 2102 h 2184"/>
                <a:gd name="T72" fmla="*/ 1225 w 2221"/>
                <a:gd name="T73" fmla="*/ 2161 h 2184"/>
                <a:gd name="T74" fmla="*/ 1225 w 2221"/>
                <a:gd name="T75" fmla="*/ 2161 h 2184"/>
                <a:gd name="T76" fmla="*/ 1225 w 2221"/>
                <a:gd name="T77" fmla="*/ 2161 h 2184"/>
                <a:gd name="T78" fmla="*/ 1344 w 2221"/>
                <a:gd name="T79" fmla="*/ 2102 h 2184"/>
                <a:gd name="T80" fmla="*/ 1322 w 2221"/>
                <a:gd name="T81" fmla="*/ 1938 h 2184"/>
                <a:gd name="T82" fmla="*/ 1381 w 2221"/>
                <a:gd name="T83" fmla="*/ 1805 h 2184"/>
                <a:gd name="T84" fmla="*/ 1366 w 2221"/>
                <a:gd name="T85" fmla="*/ 1738 h 2184"/>
                <a:gd name="T86" fmla="*/ 1404 w 2221"/>
                <a:gd name="T87" fmla="*/ 1715 h 2184"/>
                <a:gd name="T88" fmla="*/ 1567 w 2221"/>
                <a:gd name="T89" fmla="*/ 1641 h 2184"/>
                <a:gd name="T90" fmla="*/ 1723 w 2221"/>
                <a:gd name="T91" fmla="*/ 1537 h 2184"/>
                <a:gd name="T92" fmla="*/ 1968 w 2221"/>
                <a:gd name="T93" fmla="*/ 1582 h 2184"/>
                <a:gd name="T94" fmla="*/ 2220 w 2221"/>
                <a:gd name="T95" fmla="*/ 1656 h 2184"/>
                <a:gd name="T96" fmla="*/ 2161 w 2221"/>
                <a:gd name="T97" fmla="*/ 1485 h 2184"/>
                <a:gd name="T98" fmla="*/ 2131 w 2221"/>
                <a:gd name="T99" fmla="*/ 1381 h 2184"/>
                <a:gd name="T100" fmla="*/ 2087 w 2221"/>
                <a:gd name="T101" fmla="*/ 1307 h 2184"/>
                <a:gd name="T102" fmla="*/ 2131 w 2221"/>
                <a:gd name="T103" fmla="*/ 1158 h 2184"/>
                <a:gd name="T104" fmla="*/ 2049 w 2221"/>
                <a:gd name="T105" fmla="*/ 921 h 2184"/>
                <a:gd name="T106" fmla="*/ 2005 w 2221"/>
                <a:gd name="T107" fmla="*/ 832 h 2184"/>
                <a:gd name="T108" fmla="*/ 1953 w 2221"/>
                <a:gd name="T109" fmla="*/ 743 h 2184"/>
                <a:gd name="T110" fmla="*/ 1983 w 2221"/>
                <a:gd name="T111" fmla="*/ 668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1" h="2184">
                  <a:moveTo>
                    <a:pt x="1938" y="668"/>
                  </a:moveTo>
                  <a:lnTo>
                    <a:pt x="1938" y="668"/>
                  </a:lnTo>
                  <a:cubicBezTo>
                    <a:pt x="1916" y="668"/>
                    <a:pt x="1916" y="668"/>
                    <a:pt x="1901" y="646"/>
                  </a:cubicBezTo>
                  <a:cubicBezTo>
                    <a:pt x="1886" y="631"/>
                    <a:pt x="1886" y="624"/>
                    <a:pt x="1864" y="616"/>
                  </a:cubicBezTo>
                  <a:cubicBezTo>
                    <a:pt x="1849" y="616"/>
                    <a:pt x="1819" y="624"/>
                    <a:pt x="1812" y="631"/>
                  </a:cubicBezTo>
                  <a:cubicBezTo>
                    <a:pt x="1812" y="616"/>
                    <a:pt x="1819" y="587"/>
                    <a:pt x="1842" y="594"/>
                  </a:cubicBezTo>
                  <a:cubicBezTo>
                    <a:pt x="1857" y="550"/>
                    <a:pt x="1909" y="379"/>
                    <a:pt x="1804" y="431"/>
                  </a:cubicBezTo>
                  <a:cubicBezTo>
                    <a:pt x="1797" y="438"/>
                    <a:pt x="1790" y="446"/>
                    <a:pt x="1782" y="453"/>
                  </a:cubicBezTo>
                  <a:cubicBezTo>
                    <a:pt x="1775" y="453"/>
                    <a:pt x="1760" y="446"/>
                    <a:pt x="1752" y="453"/>
                  </a:cubicBezTo>
                  <a:cubicBezTo>
                    <a:pt x="1738" y="461"/>
                    <a:pt x="1738" y="483"/>
                    <a:pt x="1715" y="483"/>
                  </a:cubicBezTo>
                  <a:cubicBezTo>
                    <a:pt x="1701" y="490"/>
                    <a:pt x="1678" y="475"/>
                    <a:pt x="1663" y="475"/>
                  </a:cubicBezTo>
                  <a:cubicBezTo>
                    <a:pt x="1641" y="468"/>
                    <a:pt x="1619" y="475"/>
                    <a:pt x="1604" y="468"/>
                  </a:cubicBezTo>
                  <a:cubicBezTo>
                    <a:pt x="1604" y="446"/>
                    <a:pt x="1604" y="423"/>
                    <a:pt x="1604" y="401"/>
                  </a:cubicBezTo>
                  <a:cubicBezTo>
                    <a:pt x="1597" y="379"/>
                    <a:pt x="1574" y="349"/>
                    <a:pt x="1559" y="334"/>
                  </a:cubicBezTo>
                  <a:cubicBezTo>
                    <a:pt x="1545" y="312"/>
                    <a:pt x="1507" y="304"/>
                    <a:pt x="1493" y="290"/>
                  </a:cubicBezTo>
                  <a:cubicBezTo>
                    <a:pt x="1485" y="267"/>
                    <a:pt x="1493" y="238"/>
                    <a:pt x="1493" y="215"/>
                  </a:cubicBezTo>
                  <a:cubicBezTo>
                    <a:pt x="1455" y="208"/>
                    <a:pt x="1418" y="245"/>
                    <a:pt x="1389" y="253"/>
                  </a:cubicBezTo>
                  <a:cubicBezTo>
                    <a:pt x="1352" y="267"/>
                    <a:pt x="1307" y="282"/>
                    <a:pt x="1262" y="282"/>
                  </a:cubicBezTo>
                  <a:cubicBezTo>
                    <a:pt x="1218" y="290"/>
                    <a:pt x="1173" y="282"/>
                    <a:pt x="1144" y="245"/>
                  </a:cubicBezTo>
                  <a:cubicBezTo>
                    <a:pt x="1129" y="223"/>
                    <a:pt x="1129" y="215"/>
                    <a:pt x="1107" y="208"/>
                  </a:cubicBezTo>
                  <a:cubicBezTo>
                    <a:pt x="1084" y="208"/>
                    <a:pt x="1055" y="215"/>
                    <a:pt x="1032" y="208"/>
                  </a:cubicBezTo>
                  <a:cubicBezTo>
                    <a:pt x="1025" y="186"/>
                    <a:pt x="995" y="171"/>
                    <a:pt x="988" y="149"/>
                  </a:cubicBezTo>
                  <a:cubicBezTo>
                    <a:pt x="973" y="119"/>
                    <a:pt x="980" y="119"/>
                    <a:pt x="943" y="111"/>
                  </a:cubicBezTo>
                  <a:cubicBezTo>
                    <a:pt x="921" y="111"/>
                    <a:pt x="891" y="111"/>
                    <a:pt x="876" y="96"/>
                  </a:cubicBezTo>
                  <a:cubicBezTo>
                    <a:pt x="854" y="74"/>
                    <a:pt x="869" y="52"/>
                    <a:pt x="854" y="30"/>
                  </a:cubicBezTo>
                  <a:cubicBezTo>
                    <a:pt x="802" y="22"/>
                    <a:pt x="742" y="22"/>
                    <a:pt x="691" y="22"/>
                  </a:cubicBezTo>
                  <a:cubicBezTo>
                    <a:pt x="631" y="15"/>
                    <a:pt x="572" y="0"/>
                    <a:pt x="550" y="59"/>
                  </a:cubicBezTo>
                  <a:cubicBezTo>
                    <a:pt x="527" y="82"/>
                    <a:pt x="535" y="126"/>
                    <a:pt x="505" y="141"/>
                  </a:cubicBezTo>
                  <a:cubicBezTo>
                    <a:pt x="475" y="156"/>
                    <a:pt x="431" y="141"/>
                    <a:pt x="401" y="149"/>
                  </a:cubicBezTo>
                  <a:cubicBezTo>
                    <a:pt x="401" y="164"/>
                    <a:pt x="394" y="178"/>
                    <a:pt x="386" y="186"/>
                  </a:cubicBezTo>
                  <a:cubicBezTo>
                    <a:pt x="379" y="193"/>
                    <a:pt x="371" y="193"/>
                    <a:pt x="371" y="193"/>
                  </a:cubicBezTo>
                  <a:cubicBezTo>
                    <a:pt x="364" y="201"/>
                    <a:pt x="356" y="208"/>
                    <a:pt x="349" y="215"/>
                  </a:cubicBezTo>
                  <a:cubicBezTo>
                    <a:pt x="334" y="230"/>
                    <a:pt x="334" y="230"/>
                    <a:pt x="312" y="223"/>
                  </a:cubicBezTo>
                  <a:cubicBezTo>
                    <a:pt x="290" y="215"/>
                    <a:pt x="290" y="208"/>
                    <a:pt x="282" y="186"/>
                  </a:cubicBezTo>
                  <a:cubicBezTo>
                    <a:pt x="267" y="186"/>
                    <a:pt x="260" y="193"/>
                    <a:pt x="245" y="193"/>
                  </a:cubicBezTo>
                  <a:cubicBezTo>
                    <a:pt x="238" y="215"/>
                    <a:pt x="230" y="230"/>
                    <a:pt x="230" y="253"/>
                  </a:cubicBezTo>
                  <a:cubicBezTo>
                    <a:pt x="260" y="253"/>
                    <a:pt x="275" y="253"/>
                    <a:pt x="282" y="282"/>
                  </a:cubicBezTo>
                  <a:cubicBezTo>
                    <a:pt x="282" y="312"/>
                    <a:pt x="275" y="334"/>
                    <a:pt x="275" y="356"/>
                  </a:cubicBezTo>
                  <a:cubicBezTo>
                    <a:pt x="267" y="401"/>
                    <a:pt x="267" y="446"/>
                    <a:pt x="238" y="475"/>
                  </a:cubicBezTo>
                  <a:cubicBezTo>
                    <a:pt x="230" y="483"/>
                    <a:pt x="223" y="483"/>
                    <a:pt x="208" y="490"/>
                  </a:cubicBezTo>
                  <a:cubicBezTo>
                    <a:pt x="208" y="498"/>
                    <a:pt x="200" y="498"/>
                    <a:pt x="200" y="498"/>
                  </a:cubicBezTo>
                  <a:cubicBezTo>
                    <a:pt x="193" y="498"/>
                    <a:pt x="200" y="505"/>
                    <a:pt x="193" y="512"/>
                  </a:cubicBezTo>
                  <a:cubicBezTo>
                    <a:pt x="186" y="512"/>
                    <a:pt x="178" y="512"/>
                    <a:pt x="171" y="512"/>
                  </a:cubicBezTo>
                  <a:cubicBezTo>
                    <a:pt x="178" y="527"/>
                    <a:pt x="186" y="542"/>
                    <a:pt x="186" y="542"/>
                  </a:cubicBezTo>
                  <a:cubicBezTo>
                    <a:pt x="200" y="564"/>
                    <a:pt x="230" y="587"/>
                    <a:pt x="230" y="616"/>
                  </a:cubicBezTo>
                  <a:cubicBezTo>
                    <a:pt x="200" y="616"/>
                    <a:pt x="171" y="624"/>
                    <a:pt x="156" y="646"/>
                  </a:cubicBezTo>
                  <a:cubicBezTo>
                    <a:pt x="156" y="646"/>
                    <a:pt x="126" y="706"/>
                    <a:pt x="134" y="706"/>
                  </a:cubicBezTo>
                  <a:cubicBezTo>
                    <a:pt x="97" y="706"/>
                    <a:pt x="45" y="691"/>
                    <a:pt x="52" y="743"/>
                  </a:cubicBezTo>
                  <a:cubicBezTo>
                    <a:pt x="52" y="765"/>
                    <a:pt x="67" y="795"/>
                    <a:pt x="45" y="809"/>
                  </a:cubicBezTo>
                  <a:cubicBezTo>
                    <a:pt x="30" y="817"/>
                    <a:pt x="7" y="809"/>
                    <a:pt x="0" y="824"/>
                  </a:cubicBezTo>
                  <a:cubicBezTo>
                    <a:pt x="22" y="847"/>
                    <a:pt x="59" y="832"/>
                    <a:pt x="82" y="847"/>
                  </a:cubicBezTo>
                  <a:cubicBezTo>
                    <a:pt x="111" y="861"/>
                    <a:pt x="156" y="869"/>
                    <a:pt x="178" y="899"/>
                  </a:cubicBezTo>
                  <a:cubicBezTo>
                    <a:pt x="193" y="913"/>
                    <a:pt x="252" y="995"/>
                    <a:pt x="245" y="1017"/>
                  </a:cubicBezTo>
                  <a:cubicBezTo>
                    <a:pt x="148" y="995"/>
                    <a:pt x="267" y="1144"/>
                    <a:pt x="282" y="1166"/>
                  </a:cubicBezTo>
                  <a:cubicBezTo>
                    <a:pt x="305" y="1188"/>
                    <a:pt x="327" y="1218"/>
                    <a:pt x="334" y="1248"/>
                  </a:cubicBezTo>
                  <a:cubicBezTo>
                    <a:pt x="349" y="1285"/>
                    <a:pt x="342" y="1322"/>
                    <a:pt x="342" y="1359"/>
                  </a:cubicBezTo>
                  <a:cubicBezTo>
                    <a:pt x="379" y="1366"/>
                    <a:pt x="431" y="1381"/>
                    <a:pt x="445" y="1329"/>
                  </a:cubicBezTo>
                  <a:cubicBezTo>
                    <a:pt x="453" y="1292"/>
                    <a:pt x="468" y="1285"/>
                    <a:pt x="490" y="1322"/>
                  </a:cubicBezTo>
                  <a:cubicBezTo>
                    <a:pt x="505" y="1352"/>
                    <a:pt x="520" y="1403"/>
                    <a:pt x="550" y="1411"/>
                  </a:cubicBezTo>
                  <a:cubicBezTo>
                    <a:pt x="587" y="1418"/>
                    <a:pt x="609" y="1396"/>
                    <a:pt x="609" y="1448"/>
                  </a:cubicBezTo>
                  <a:cubicBezTo>
                    <a:pt x="609" y="1448"/>
                    <a:pt x="616" y="1448"/>
                    <a:pt x="624" y="1448"/>
                  </a:cubicBezTo>
                  <a:cubicBezTo>
                    <a:pt x="616" y="1470"/>
                    <a:pt x="631" y="1515"/>
                    <a:pt x="624" y="1530"/>
                  </a:cubicBezTo>
                  <a:cubicBezTo>
                    <a:pt x="609" y="1560"/>
                    <a:pt x="602" y="1574"/>
                    <a:pt x="616" y="1597"/>
                  </a:cubicBezTo>
                  <a:cubicBezTo>
                    <a:pt x="653" y="1656"/>
                    <a:pt x="713" y="1641"/>
                    <a:pt x="765" y="1678"/>
                  </a:cubicBezTo>
                  <a:cubicBezTo>
                    <a:pt x="765" y="1686"/>
                    <a:pt x="772" y="1693"/>
                    <a:pt x="772" y="1693"/>
                  </a:cubicBezTo>
                  <a:cubicBezTo>
                    <a:pt x="787" y="1701"/>
                    <a:pt x="802" y="1715"/>
                    <a:pt x="802" y="1715"/>
                  </a:cubicBezTo>
                  <a:cubicBezTo>
                    <a:pt x="802" y="1715"/>
                    <a:pt x="802" y="1723"/>
                    <a:pt x="802" y="1730"/>
                  </a:cubicBezTo>
                  <a:cubicBezTo>
                    <a:pt x="810" y="1753"/>
                    <a:pt x="824" y="1775"/>
                    <a:pt x="839" y="1790"/>
                  </a:cubicBezTo>
                  <a:cubicBezTo>
                    <a:pt x="861" y="1812"/>
                    <a:pt x="884" y="1842"/>
                    <a:pt x="913" y="1871"/>
                  </a:cubicBezTo>
                  <a:cubicBezTo>
                    <a:pt x="936" y="1886"/>
                    <a:pt x="980" y="1908"/>
                    <a:pt x="980" y="1938"/>
                  </a:cubicBezTo>
                  <a:cubicBezTo>
                    <a:pt x="988" y="1975"/>
                    <a:pt x="980" y="2013"/>
                    <a:pt x="980" y="2057"/>
                  </a:cubicBezTo>
                  <a:cubicBezTo>
                    <a:pt x="1025" y="2057"/>
                    <a:pt x="1062" y="2065"/>
                    <a:pt x="1092" y="2102"/>
                  </a:cubicBezTo>
                  <a:cubicBezTo>
                    <a:pt x="1114" y="2139"/>
                    <a:pt x="1151" y="2131"/>
                    <a:pt x="1188" y="2131"/>
                  </a:cubicBezTo>
                  <a:cubicBezTo>
                    <a:pt x="1188" y="2183"/>
                    <a:pt x="1203" y="2176"/>
                    <a:pt x="1225" y="2161"/>
                  </a:cubicBezTo>
                  <a:lnTo>
                    <a:pt x="1225" y="2154"/>
                  </a:lnTo>
                  <a:lnTo>
                    <a:pt x="1225" y="2161"/>
                  </a:lnTo>
                  <a:cubicBezTo>
                    <a:pt x="1240" y="2154"/>
                    <a:pt x="1255" y="2139"/>
                    <a:pt x="1262" y="2131"/>
                  </a:cubicBezTo>
                  <a:cubicBezTo>
                    <a:pt x="1255" y="2139"/>
                    <a:pt x="1240" y="2154"/>
                    <a:pt x="1225" y="2161"/>
                  </a:cubicBezTo>
                  <a:lnTo>
                    <a:pt x="1225" y="2168"/>
                  </a:lnTo>
                  <a:cubicBezTo>
                    <a:pt x="1262" y="2146"/>
                    <a:pt x="1322" y="2116"/>
                    <a:pt x="1344" y="2102"/>
                  </a:cubicBezTo>
                  <a:cubicBezTo>
                    <a:pt x="1366" y="2087"/>
                    <a:pt x="1359" y="2050"/>
                    <a:pt x="1322" y="2050"/>
                  </a:cubicBezTo>
                  <a:cubicBezTo>
                    <a:pt x="1329" y="2020"/>
                    <a:pt x="1366" y="1938"/>
                    <a:pt x="1322" y="1938"/>
                  </a:cubicBezTo>
                  <a:cubicBezTo>
                    <a:pt x="1314" y="1916"/>
                    <a:pt x="1352" y="1812"/>
                    <a:pt x="1381" y="1819"/>
                  </a:cubicBezTo>
                  <a:cubicBezTo>
                    <a:pt x="1381" y="1819"/>
                    <a:pt x="1381" y="1812"/>
                    <a:pt x="1381" y="1805"/>
                  </a:cubicBezTo>
                  <a:cubicBezTo>
                    <a:pt x="1381" y="1805"/>
                    <a:pt x="1381" y="1805"/>
                    <a:pt x="1374" y="1805"/>
                  </a:cubicBezTo>
                  <a:cubicBezTo>
                    <a:pt x="1366" y="1782"/>
                    <a:pt x="1359" y="1768"/>
                    <a:pt x="1366" y="1738"/>
                  </a:cubicBezTo>
                  <a:cubicBezTo>
                    <a:pt x="1381" y="1738"/>
                    <a:pt x="1433" y="1753"/>
                    <a:pt x="1426" y="1715"/>
                  </a:cubicBezTo>
                  <a:cubicBezTo>
                    <a:pt x="1418" y="1723"/>
                    <a:pt x="1411" y="1715"/>
                    <a:pt x="1404" y="1715"/>
                  </a:cubicBezTo>
                  <a:cubicBezTo>
                    <a:pt x="1404" y="1678"/>
                    <a:pt x="1470" y="1597"/>
                    <a:pt x="1515" y="1611"/>
                  </a:cubicBezTo>
                  <a:cubicBezTo>
                    <a:pt x="1530" y="1619"/>
                    <a:pt x="1545" y="1649"/>
                    <a:pt x="1567" y="1641"/>
                  </a:cubicBezTo>
                  <a:cubicBezTo>
                    <a:pt x="1582" y="1641"/>
                    <a:pt x="1589" y="1597"/>
                    <a:pt x="1597" y="1582"/>
                  </a:cubicBezTo>
                  <a:cubicBezTo>
                    <a:pt x="1634" y="1552"/>
                    <a:pt x="1693" y="1589"/>
                    <a:pt x="1723" y="1537"/>
                  </a:cubicBezTo>
                  <a:cubicBezTo>
                    <a:pt x="1760" y="1537"/>
                    <a:pt x="1827" y="1552"/>
                    <a:pt x="1864" y="1567"/>
                  </a:cubicBezTo>
                  <a:cubicBezTo>
                    <a:pt x="1901" y="1582"/>
                    <a:pt x="1923" y="1582"/>
                    <a:pt x="1968" y="1582"/>
                  </a:cubicBezTo>
                  <a:cubicBezTo>
                    <a:pt x="2012" y="1582"/>
                    <a:pt x="2116" y="1597"/>
                    <a:pt x="2109" y="1663"/>
                  </a:cubicBezTo>
                  <a:cubicBezTo>
                    <a:pt x="2124" y="1663"/>
                    <a:pt x="2220" y="1671"/>
                    <a:pt x="2220" y="1656"/>
                  </a:cubicBezTo>
                  <a:cubicBezTo>
                    <a:pt x="2213" y="1634"/>
                    <a:pt x="2198" y="1611"/>
                    <a:pt x="2183" y="1589"/>
                  </a:cubicBezTo>
                  <a:cubicBezTo>
                    <a:pt x="2176" y="1574"/>
                    <a:pt x="2168" y="1530"/>
                    <a:pt x="2161" y="1485"/>
                  </a:cubicBezTo>
                  <a:cubicBezTo>
                    <a:pt x="2154" y="1485"/>
                    <a:pt x="2146" y="1478"/>
                    <a:pt x="2146" y="1470"/>
                  </a:cubicBezTo>
                  <a:cubicBezTo>
                    <a:pt x="2131" y="1448"/>
                    <a:pt x="2139" y="1411"/>
                    <a:pt x="2131" y="1381"/>
                  </a:cubicBezTo>
                  <a:cubicBezTo>
                    <a:pt x="2124" y="1389"/>
                    <a:pt x="2116" y="1389"/>
                    <a:pt x="2109" y="1396"/>
                  </a:cubicBezTo>
                  <a:cubicBezTo>
                    <a:pt x="2102" y="1403"/>
                    <a:pt x="2087" y="1314"/>
                    <a:pt x="2087" y="1307"/>
                  </a:cubicBezTo>
                  <a:cubicBezTo>
                    <a:pt x="2094" y="1285"/>
                    <a:pt x="2109" y="1277"/>
                    <a:pt x="2124" y="1255"/>
                  </a:cubicBezTo>
                  <a:cubicBezTo>
                    <a:pt x="2131" y="1233"/>
                    <a:pt x="2131" y="1188"/>
                    <a:pt x="2131" y="1158"/>
                  </a:cubicBezTo>
                  <a:cubicBezTo>
                    <a:pt x="2124" y="1084"/>
                    <a:pt x="2064" y="1032"/>
                    <a:pt x="2057" y="958"/>
                  </a:cubicBezTo>
                  <a:cubicBezTo>
                    <a:pt x="2057" y="951"/>
                    <a:pt x="2057" y="928"/>
                    <a:pt x="2049" y="921"/>
                  </a:cubicBezTo>
                  <a:cubicBezTo>
                    <a:pt x="2042" y="899"/>
                    <a:pt x="2035" y="913"/>
                    <a:pt x="2020" y="899"/>
                  </a:cubicBezTo>
                  <a:cubicBezTo>
                    <a:pt x="1998" y="884"/>
                    <a:pt x="2005" y="854"/>
                    <a:pt x="2005" y="832"/>
                  </a:cubicBezTo>
                  <a:cubicBezTo>
                    <a:pt x="2005" y="817"/>
                    <a:pt x="2012" y="802"/>
                    <a:pt x="2005" y="787"/>
                  </a:cubicBezTo>
                  <a:cubicBezTo>
                    <a:pt x="1990" y="765"/>
                    <a:pt x="1960" y="765"/>
                    <a:pt x="1953" y="743"/>
                  </a:cubicBezTo>
                  <a:cubicBezTo>
                    <a:pt x="1946" y="720"/>
                    <a:pt x="1968" y="713"/>
                    <a:pt x="1983" y="698"/>
                  </a:cubicBezTo>
                  <a:cubicBezTo>
                    <a:pt x="1983" y="691"/>
                    <a:pt x="1983" y="676"/>
                    <a:pt x="1983" y="668"/>
                  </a:cubicBezTo>
                  <a:cubicBezTo>
                    <a:pt x="1968" y="668"/>
                    <a:pt x="1953" y="668"/>
                    <a:pt x="1938" y="66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370E9947-2EAE-3C43-93C1-420AC0F2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156" y="7648312"/>
              <a:ext cx="1894927" cy="1510744"/>
            </a:xfrm>
            <a:custGeom>
              <a:avLst/>
              <a:gdLst>
                <a:gd name="T0" fmla="*/ 4143 w 4382"/>
                <a:gd name="T1" fmla="*/ 446 h 3499"/>
                <a:gd name="T2" fmla="*/ 3853 w 4382"/>
                <a:gd name="T3" fmla="*/ 267 h 3499"/>
                <a:gd name="T4" fmla="*/ 3801 w 4382"/>
                <a:gd name="T5" fmla="*/ 260 h 3499"/>
                <a:gd name="T6" fmla="*/ 3408 w 4382"/>
                <a:gd name="T7" fmla="*/ 59 h 3499"/>
                <a:gd name="T8" fmla="*/ 3282 w 4382"/>
                <a:gd name="T9" fmla="*/ 416 h 3499"/>
                <a:gd name="T10" fmla="*/ 2903 w 4382"/>
                <a:gd name="T11" fmla="*/ 297 h 3499"/>
                <a:gd name="T12" fmla="*/ 2702 w 4382"/>
                <a:gd name="T13" fmla="*/ 267 h 3499"/>
                <a:gd name="T14" fmla="*/ 2346 w 4382"/>
                <a:gd name="T15" fmla="*/ 97 h 3499"/>
                <a:gd name="T16" fmla="*/ 1975 w 4382"/>
                <a:gd name="T17" fmla="*/ 15 h 3499"/>
                <a:gd name="T18" fmla="*/ 1952 w 4382"/>
                <a:gd name="T19" fmla="*/ 22 h 3499"/>
                <a:gd name="T20" fmla="*/ 1618 w 4382"/>
                <a:gd name="T21" fmla="*/ 357 h 3499"/>
                <a:gd name="T22" fmla="*/ 1499 w 4382"/>
                <a:gd name="T23" fmla="*/ 683 h 3499"/>
                <a:gd name="T24" fmla="*/ 1373 w 4382"/>
                <a:gd name="T25" fmla="*/ 965 h 3499"/>
                <a:gd name="T26" fmla="*/ 950 w 4382"/>
                <a:gd name="T27" fmla="*/ 1002 h 3499"/>
                <a:gd name="T28" fmla="*/ 765 w 4382"/>
                <a:gd name="T29" fmla="*/ 1188 h 3499"/>
                <a:gd name="T30" fmla="*/ 795 w 4382"/>
                <a:gd name="T31" fmla="*/ 1730 h 3499"/>
                <a:gd name="T32" fmla="*/ 987 w 4382"/>
                <a:gd name="T33" fmla="*/ 1998 h 3499"/>
                <a:gd name="T34" fmla="*/ 706 w 4382"/>
                <a:gd name="T35" fmla="*/ 1901 h 3499"/>
                <a:gd name="T36" fmla="*/ 468 w 4382"/>
                <a:gd name="T37" fmla="*/ 1975 h 3499"/>
                <a:gd name="T38" fmla="*/ 594 w 4382"/>
                <a:gd name="T39" fmla="*/ 2309 h 3499"/>
                <a:gd name="T40" fmla="*/ 550 w 4382"/>
                <a:gd name="T41" fmla="*/ 2800 h 3499"/>
                <a:gd name="T42" fmla="*/ 372 w 4382"/>
                <a:gd name="T43" fmla="*/ 2963 h 3499"/>
                <a:gd name="T44" fmla="*/ 112 w 4382"/>
                <a:gd name="T45" fmla="*/ 3186 h 3499"/>
                <a:gd name="T46" fmla="*/ 134 w 4382"/>
                <a:gd name="T47" fmla="*/ 3483 h 3499"/>
                <a:gd name="T48" fmla="*/ 431 w 4382"/>
                <a:gd name="T49" fmla="*/ 3394 h 3499"/>
                <a:gd name="T50" fmla="*/ 676 w 4382"/>
                <a:gd name="T51" fmla="*/ 3349 h 3499"/>
                <a:gd name="T52" fmla="*/ 713 w 4382"/>
                <a:gd name="T53" fmla="*/ 3253 h 3499"/>
                <a:gd name="T54" fmla="*/ 728 w 4382"/>
                <a:gd name="T55" fmla="*/ 3067 h 3499"/>
                <a:gd name="T56" fmla="*/ 1031 w 4382"/>
                <a:gd name="T57" fmla="*/ 3126 h 3499"/>
                <a:gd name="T58" fmla="*/ 1224 w 4382"/>
                <a:gd name="T59" fmla="*/ 3104 h 3499"/>
                <a:gd name="T60" fmla="*/ 1195 w 4382"/>
                <a:gd name="T61" fmla="*/ 2941 h 3499"/>
                <a:gd name="T62" fmla="*/ 1410 w 4382"/>
                <a:gd name="T63" fmla="*/ 2807 h 3499"/>
                <a:gd name="T64" fmla="*/ 1514 w 4382"/>
                <a:gd name="T65" fmla="*/ 2703 h 3499"/>
                <a:gd name="T66" fmla="*/ 1626 w 4382"/>
                <a:gd name="T67" fmla="*/ 2547 h 3499"/>
                <a:gd name="T68" fmla="*/ 1796 w 4382"/>
                <a:gd name="T69" fmla="*/ 2770 h 3499"/>
                <a:gd name="T70" fmla="*/ 2116 w 4382"/>
                <a:gd name="T71" fmla="*/ 2807 h 3499"/>
                <a:gd name="T72" fmla="*/ 2234 w 4382"/>
                <a:gd name="T73" fmla="*/ 2658 h 3499"/>
                <a:gd name="T74" fmla="*/ 2450 w 4382"/>
                <a:gd name="T75" fmla="*/ 2614 h 3499"/>
                <a:gd name="T76" fmla="*/ 2628 w 4382"/>
                <a:gd name="T77" fmla="*/ 2354 h 3499"/>
                <a:gd name="T78" fmla="*/ 2858 w 4382"/>
                <a:gd name="T79" fmla="*/ 2183 h 3499"/>
                <a:gd name="T80" fmla="*/ 2784 w 4382"/>
                <a:gd name="T81" fmla="*/ 2131 h 3499"/>
                <a:gd name="T82" fmla="*/ 2702 w 4382"/>
                <a:gd name="T83" fmla="*/ 2220 h 3499"/>
                <a:gd name="T84" fmla="*/ 2999 w 4382"/>
                <a:gd name="T85" fmla="*/ 1998 h 3499"/>
                <a:gd name="T86" fmla="*/ 2895 w 4382"/>
                <a:gd name="T87" fmla="*/ 2153 h 3499"/>
                <a:gd name="T88" fmla="*/ 3445 w 4382"/>
                <a:gd name="T89" fmla="*/ 1975 h 3499"/>
                <a:gd name="T90" fmla="*/ 3846 w 4382"/>
                <a:gd name="T91" fmla="*/ 1671 h 3499"/>
                <a:gd name="T92" fmla="*/ 4069 w 4382"/>
                <a:gd name="T93" fmla="*/ 1314 h 3499"/>
                <a:gd name="T94" fmla="*/ 3980 w 4382"/>
                <a:gd name="T95" fmla="*/ 1351 h 3499"/>
                <a:gd name="T96" fmla="*/ 3980 w 4382"/>
                <a:gd name="T97" fmla="*/ 1196 h 3499"/>
                <a:gd name="T98" fmla="*/ 4098 w 4382"/>
                <a:gd name="T99" fmla="*/ 772 h 3499"/>
                <a:gd name="T100" fmla="*/ 4381 w 4382"/>
                <a:gd name="T101" fmla="*/ 698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82" h="3499">
                  <a:moveTo>
                    <a:pt x="4299" y="594"/>
                  </a:moveTo>
                  <a:lnTo>
                    <a:pt x="4299" y="594"/>
                  </a:lnTo>
                  <a:cubicBezTo>
                    <a:pt x="4262" y="564"/>
                    <a:pt x="4210" y="572"/>
                    <a:pt x="4195" y="520"/>
                  </a:cubicBezTo>
                  <a:cubicBezTo>
                    <a:pt x="4187" y="490"/>
                    <a:pt x="4187" y="438"/>
                    <a:pt x="4143" y="446"/>
                  </a:cubicBezTo>
                  <a:cubicBezTo>
                    <a:pt x="4121" y="490"/>
                    <a:pt x="4121" y="483"/>
                    <a:pt x="4084" y="497"/>
                  </a:cubicBezTo>
                  <a:cubicBezTo>
                    <a:pt x="4076" y="542"/>
                    <a:pt x="4032" y="512"/>
                    <a:pt x="4024" y="490"/>
                  </a:cubicBezTo>
                  <a:cubicBezTo>
                    <a:pt x="3995" y="446"/>
                    <a:pt x="4039" y="401"/>
                    <a:pt x="4002" y="357"/>
                  </a:cubicBezTo>
                  <a:cubicBezTo>
                    <a:pt x="3950" y="312"/>
                    <a:pt x="3876" y="357"/>
                    <a:pt x="3853" y="267"/>
                  </a:cubicBezTo>
                  <a:cubicBezTo>
                    <a:pt x="3846" y="267"/>
                    <a:pt x="3838" y="267"/>
                    <a:pt x="3831" y="260"/>
                  </a:cubicBezTo>
                  <a:lnTo>
                    <a:pt x="3831" y="260"/>
                  </a:lnTo>
                  <a:lnTo>
                    <a:pt x="3831" y="260"/>
                  </a:lnTo>
                  <a:cubicBezTo>
                    <a:pt x="3824" y="260"/>
                    <a:pt x="3816" y="260"/>
                    <a:pt x="3801" y="260"/>
                  </a:cubicBezTo>
                  <a:cubicBezTo>
                    <a:pt x="3816" y="186"/>
                    <a:pt x="3683" y="104"/>
                    <a:pt x="3660" y="193"/>
                  </a:cubicBezTo>
                  <a:cubicBezTo>
                    <a:pt x="3653" y="200"/>
                    <a:pt x="3638" y="200"/>
                    <a:pt x="3630" y="200"/>
                  </a:cubicBezTo>
                  <a:cubicBezTo>
                    <a:pt x="3638" y="171"/>
                    <a:pt x="3586" y="111"/>
                    <a:pt x="3564" y="89"/>
                  </a:cubicBezTo>
                  <a:cubicBezTo>
                    <a:pt x="3527" y="45"/>
                    <a:pt x="3460" y="67"/>
                    <a:pt x="3408" y="59"/>
                  </a:cubicBezTo>
                  <a:cubicBezTo>
                    <a:pt x="3415" y="0"/>
                    <a:pt x="3333" y="30"/>
                    <a:pt x="3296" y="37"/>
                  </a:cubicBezTo>
                  <a:cubicBezTo>
                    <a:pt x="3311" y="67"/>
                    <a:pt x="3393" y="193"/>
                    <a:pt x="3326" y="215"/>
                  </a:cubicBezTo>
                  <a:cubicBezTo>
                    <a:pt x="3319" y="252"/>
                    <a:pt x="3356" y="282"/>
                    <a:pt x="3348" y="327"/>
                  </a:cubicBezTo>
                  <a:cubicBezTo>
                    <a:pt x="3282" y="319"/>
                    <a:pt x="3304" y="386"/>
                    <a:pt x="3282" y="416"/>
                  </a:cubicBezTo>
                  <a:cubicBezTo>
                    <a:pt x="3244" y="423"/>
                    <a:pt x="3222" y="408"/>
                    <a:pt x="3193" y="401"/>
                  </a:cubicBezTo>
                  <a:cubicBezTo>
                    <a:pt x="3215" y="379"/>
                    <a:pt x="3237" y="349"/>
                    <a:pt x="3193" y="334"/>
                  </a:cubicBezTo>
                  <a:cubicBezTo>
                    <a:pt x="3148" y="379"/>
                    <a:pt x="3096" y="334"/>
                    <a:pt x="3051" y="312"/>
                  </a:cubicBezTo>
                  <a:cubicBezTo>
                    <a:pt x="3007" y="297"/>
                    <a:pt x="2947" y="275"/>
                    <a:pt x="2903" y="297"/>
                  </a:cubicBezTo>
                  <a:cubicBezTo>
                    <a:pt x="2866" y="312"/>
                    <a:pt x="2851" y="364"/>
                    <a:pt x="2806" y="371"/>
                  </a:cubicBezTo>
                  <a:cubicBezTo>
                    <a:pt x="2747" y="379"/>
                    <a:pt x="2695" y="334"/>
                    <a:pt x="2643" y="327"/>
                  </a:cubicBezTo>
                  <a:cubicBezTo>
                    <a:pt x="2650" y="304"/>
                    <a:pt x="2688" y="304"/>
                    <a:pt x="2688" y="275"/>
                  </a:cubicBezTo>
                  <a:cubicBezTo>
                    <a:pt x="2695" y="267"/>
                    <a:pt x="2695" y="267"/>
                    <a:pt x="2702" y="267"/>
                  </a:cubicBezTo>
                  <a:cubicBezTo>
                    <a:pt x="2710" y="193"/>
                    <a:pt x="2710" y="111"/>
                    <a:pt x="2702" y="37"/>
                  </a:cubicBezTo>
                  <a:cubicBezTo>
                    <a:pt x="2665" y="30"/>
                    <a:pt x="2636" y="59"/>
                    <a:pt x="2606" y="74"/>
                  </a:cubicBezTo>
                  <a:cubicBezTo>
                    <a:pt x="2569" y="89"/>
                    <a:pt x="2531" y="97"/>
                    <a:pt x="2494" y="104"/>
                  </a:cubicBezTo>
                  <a:cubicBezTo>
                    <a:pt x="2442" y="111"/>
                    <a:pt x="2398" y="89"/>
                    <a:pt x="2346" y="97"/>
                  </a:cubicBezTo>
                  <a:cubicBezTo>
                    <a:pt x="2316" y="104"/>
                    <a:pt x="2294" y="119"/>
                    <a:pt x="2272" y="134"/>
                  </a:cubicBezTo>
                  <a:cubicBezTo>
                    <a:pt x="2212" y="163"/>
                    <a:pt x="2093" y="148"/>
                    <a:pt x="2056" y="104"/>
                  </a:cubicBezTo>
                  <a:cubicBezTo>
                    <a:pt x="2034" y="82"/>
                    <a:pt x="2034" y="45"/>
                    <a:pt x="2012" y="30"/>
                  </a:cubicBezTo>
                  <a:cubicBezTo>
                    <a:pt x="2004" y="15"/>
                    <a:pt x="1989" y="15"/>
                    <a:pt x="1975" y="15"/>
                  </a:cubicBezTo>
                  <a:lnTo>
                    <a:pt x="1975" y="15"/>
                  </a:lnTo>
                  <a:lnTo>
                    <a:pt x="1975" y="15"/>
                  </a:lnTo>
                  <a:cubicBezTo>
                    <a:pt x="1960" y="15"/>
                    <a:pt x="1952" y="15"/>
                    <a:pt x="1937" y="15"/>
                  </a:cubicBezTo>
                  <a:cubicBezTo>
                    <a:pt x="1937" y="15"/>
                    <a:pt x="1945" y="15"/>
                    <a:pt x="1952" y="22"/>
                  </a:cubicBezTo>
                  <a:cubicBezTo>
                    <a:pt x="1952" y="97"/>
                    <a:pt x="1960" y="126"/>
                    <a:pt x="1871" y="148"/>
                  </a:cubicBezTo>
                  <a:cubicBezTo>
                    <a:pt x="1826" y="156"/>
                    <a:pt x="1759" y="215"/>
                    <a:pt x="1722" y="245"/>
                  </a:cubicBezTo>
                  <a:cubicBezTo>
                    <a:pt x="1700" y="252"/>
                    <a:pt x="1655" y="282"/>
                    <a:pt x="1655" y="312"/>
                  </a:cubicBezTo>
                  <a:cubicBezTo>
                    <a:pt x="1655" y="349"/>
                    <a:pt x="1633" y="327"/>
                    <a:pt x="1618" y="357"/>
                  </a:cubicBezTo>
                  <a:cubicBezTo>
                    <a:pt x="1588" y="416"/>
                    <a:pt x="1640" y="438"/>
                    <a:pt x="1663" y="483"/>
                  </a:cubicBezTo>
                  <a:cubicBezTo>
                    <a:pt x="1611" y="512"/>
                    <a:pt x="1581" y="527"/>
                    <a:pt x="1566" y="587"/>
                  </a:cubicBezTo>
                  <a:cubicBezTo>
                    <a:pt x="1544" y="594"/>
                    <a:pt x="1559" y="616"/>
                    <a:pt x="1551" y="639"/>
                  </a:cubicBezTo>
                  <a:cubicBezTo>
                    <a:pt x="1551" y="654"/>
                    <a:pt x="1514" y="661"/>
                    <a:pt x="1499" y="683"/>
                  </a:cubicBezTo>
                  <a:cubicBezTo>
                    <a:pt x="1477" y="713"/>
                    <a:pt x="1470" y="765"/>
                    <a:pt x="1477" y="802"/>
                  </a:cubicBezTo>
                  <a:cubicBezTo>
                    <a:pt x="1477" y="832"/>
                    <a:pt x="1514" y="847"/>
                    <a:pt x="1507" y="876"/>
                  </a:cubicBezTo>
                  <a:cubicBezTo>
                    <a:pt x="1470" y="876"/>
                    <a:pt x="1403" y="861"/>
                    <a:pt x="1381" y="899"/>
                  </a:cubicBezTo>
                  <a:cubicBezTo>
                    <a:pt x="1366" y="913"/>
                    <a:pt x="1381" y="943"/>
                    <a:pt x="1373" y="965"/>
                  </a:cubicBezTo>
                  <a:cubicBezTo>
                    <a:pt x="1366" y="995"/>
                    <a:pt x="1351" y="1017"/>
                    <a:pt x="1343" y="1040"/>
                  </a:cubicBezTo>
                  <a:cubicBezTo>
                    <a:pt x="1314" y="1040"/>
                    <a:pt x="1291" y="1047"/>
                    <a:pt x="1269" y="1025"/>
                  </a:cubicBezTo>
                  <a:cubicBezTo>
                    <a:pt x="1247" y="1002"/>
                    <a:pt x="1202" y="1010"/>
                    <a:pt x="1180" y="1010"/>
                  </a:cubicBezTo>
                  <a:cubicBezTo>
                    <a:pt x="1106" y="1010"/>
                    <a:pt x="1024" y="995"/>
                    <a:pt x="950" y="1002"/>
                  </a:cubicBezTo>
                  <a:cubicBezTo>
                    <a:pt x="950" y="1069"/>
                    <a:pt x="928" y="1129"/>
                    <a:pt x="899" y="1188"/>
                  </a:cubicBezTo>
                  <a:cubicBezTo>
                    <a:pt x="884" y="1203"/>
                    <a:pt x="869" y="1240"/>
                    <a:pt x="854" y="1248"/>
                  </a:cubicBezTo>
                  <a:cubicBezTo>
                    <a:pt x="817" y="1255"/>
                    <a:pt x="802" y="1225"/>
                    <a:pt x="802" y="1196"/>
                  </a:cubicBezTo>
                  <a:cubicBezTo>
                    <a:pt x="787" y="1188"/>
                    <a:pt x="773" y="1188"/>
                    <a:pt x="765" y="1188"/>
                  </a:cubicBezTo>
                  <a:cubicBezTo>
                    <a:pt x="758" y="1262"/>
                    <a:pt x="750" y="1344"/>
                    <a:pt x="758" y="1418"/>
                  </a:cubicBezTo>
                  <a:cubicBezTo>
                    <a:pt x="758" y="1448"/>
                    <a:pt x="750" y="1470"/>
                    <a:pt x="758" y="1500"/>
                  </a:cubicBezTo>
                  <a:cubicBezTo>
                    <a:pt x="758" y="1522"/>
                    <a:pt x="787" y="1515"/>
                    <a:pt x="795" y="1530"/>
                  </a:cubicBezTo>
                  <a:cubicBezTo>
                    <a:pt x="839" y="1589"/>
                    <a:pt x="802" y="1663"/>
                    <a:pt x="795" y="1730"/>
                  </a:cubicBezTo>
                  <a:cubicBezTo>
                    <a:pt x="787" y="1760"/>
                    <a:pt x="780" y="1797"/>
                    <a:pt x="780" y="1834"/>
                  </a:cubicBezTo>
                  <a:cubicBezTo>
                    <a:pt x="787" y="1871"/>
                    <a:pt x="847" y="1879"/>
                    <a:pt x="877" y="1886"/>
                  </a:cubicBezTo>
                  <a:cubicBezTo>
                    <a:pt x="884" y="1886"/>
                    <a:pt x="979" y="1879"/>
                    <a:pt x="979" y="1886"/>
                  </a:cubicBezTo>
                  <a:cubicBezTo>
                    <a:pt x="1002" y="1916"/>
                    <a:pt x="987" y="1961"/>
                    <a:pt x="987" y="1998"/>
                  </a:cubicBezTo>
                  <a:cubicBezTo>
                    <a:pt x="965" y="2012"/>
                    <a:pt x="950" y="2042"/>
                    <a:pt x="914" y="2035"/>
                  </a:cubicBezTo>
                  <a:cubicBezTo>
                    <a:pt x="914" y="2012"/>
                    <a:pt x="914" y="1983"/>
                    <a:pt x="914" y="1961"/>
                  </a:cubicBezTo>
                  <a:cubicBezTo>
                    <a:pt x="877" y="1946"/>
                    <a:pt x="758" y="1923"/>
                    <a:pt x="765" y="1990"/>
                  </a:cubicBezTo>
                  <a:cubicBezTo>
                    <a:pt x="706" y="2005"/>
                    <a:pt x="706" y="1938"/>
                    <a:pt x="706" y="1901"/>
                  </a:cubicBezTo>
                  <a:cubicBezTo>
                    <a:pt x="639" y="1856"/>
                    <a:pt x="587" y="1842"/>
                    <a:pt x="505" y="1842"/>
                  </a:cubicBezTo>
                  <a:cubicBezTo>
                    <a:pt x="513" y="1790"/>
                    <a:pt x="453" y="1804"/>
                    <a:pt x="423" y="1804"/>
                  </a:cubicBezTo>
                  <a:cubicBezTo>
                    <a:pt x="423" y="1864"/>
                    <a:pt x="372" y="1916"/>
                    <a:pt x="409" y="1975"/>
                  </a:cubicBezTo>
                  <a:cubicBezTo>
                    <a:pt x="423" y="1975"/>
                    <a:pt x="446" y="1975"/>
                    <a:pt x="468" y="1975"/>
                  </a:cubicBezTo>
                  <a:cubicBezTo>
                    <a:pt x="468" y="2027"/>
                    <a:pt x="528" y="1998"/>
                    <a:pt x="542" y="2042"/>
                  </a:cubicBezTo>
                  <a:cubicBezTo>
                    <a:pt x="565" y="2109"/>
                    <a:pt x="498" y="2168"/>
                    <a:pt x="498" y="2235"/>
                  </a:cubicBezTo>
                  <a:cubicBezTo>
                    <a:pt x="513" y="2235"/>
                    <a:pt x="535" y="2243"/>
                    <a:pt x="542" y="2243"/>
                  </a:cubicBezTo>
                  <a:cubicBezTo>
                    <a:pt x="550" y="2272"/>
                    <a:pt x="587" y="2280"/>
                    <a:pt x="594" y="2309"/>
                  </a:cubicBezTo>
                  <a:cubicBezTo>
                    <a:pt x="617" y="2339"/>
                    <a:pt x="602" y="2384"/>
                    <a:pt x="602" y="2421"/>
                  </a:cubicBezTo>
                  <a:cubicBezTo>
                    <a:pt x="602" y="2510"/>
                    <a:pt x="639" y="2592"/>
                    <a:pt x="624" y="2688"/>
                  </a:cubicBezTo>
                  <a:cubicBezTo>
                    <a:pt x="609" y="2688"/>
                    <a:pt x="594" y="2688"/>
                    <a:pt x="572" y="2688"/>
                  </a:cubicBezTo>
                  <a:cubicBezTo>
                    <a:pt x="580" y="2718"/>
                    <a:pt x="580" y="2777"/>
                    <a:pt x="550" y="2800"/>
                  </a:cubicBezTo>
                  <a:cubicBezTo>
                    <a:pt x="528" y="2822"/>
                    <a:pt x="483" y="2800"/>
                    <a:pt x="475" y="2852"/>
                  </a:cubicBezTo>
                  <a:cubicBezTo>
                    <a:pt x="446" y="2852"/>
                    <a:pt x="416" y="2852"/>
                    <a:pt x="386" y="2859"/>
                  </a:cubicBezTo>
                  <a:cubicBezTo>
                    <a:pt x="431" y="2889"/>
                    <a:pt x="438" y="2903"/>
                    <a:pt x="431" y="2955"/>
                  </a:cubicBezTo>
                  <a:cubicBezTo>
                    <a:pt x="409" y="2955"/>
                    <a:pt x="394" y="2963"/>
                    <a:pt x="372" y="2963"/>
                  </a:cubicBezTo>
                  <a:cubicBezTo>
                    <a:pt x="327" y="3000"/>
                    <a:pt x="327" y="3082"/>
                    <a:pt x="268" y="3111"/>
                  </a:cubicBezTo>
                  <a:cubicBezTo>
                    <a:pt x="253" y="3119"/>
                    <a:pt x="230" y="3104"/>
                    <a:pt x="215" y="3111"/>
                  </a:cubicBezTo>
                  <a:cubicBezTo>
                    <a:pt x="201" y="3119"/>
                    <a:pt x="193" y="3126"/>
                    <a:pt x="178" y="3134"/>
                  </a:cubicBezTo>
                  <a:cubicBezTo>
                    <a:pt x="156" y="3156"/>
                    <a:pt x="141" y="3178"/>
                    <a:pt x="112" y="3186"/>
                  </a:cubicBezTo>
                  <a:cubicBezTo>
                    <a:pt x="104" y="3238"/>
                    <a:pt x="104" y="3297"/>
                    <a:pt x="67" y="3342"/>
                  </a:cubicBezTo>
                  <a:cubicBezTo>
                    <a:pt x="37" y="3386"/>
                    <a:pt x="0" y="3408"/>
                    <a:pt x="0" y="3468"/>
                  </a:cubicBezTo>
                  <a:cubicBezTo>
                    <a:pt x="0" y="3468"/>
                    <a:pt x="0" y="3483"/>
                    <a:pt x="0" y="3498"/>
                  </a:cubicBezTo>
                  <a:cubicBezTo>
                    <a:pt x="45" y="3490"/>
                    <a:pt x="89" y="3483"/>
                    <a:pt x="134" y="3483"/>
                  </a:cubicBezTo>
                  <a:cubicBezTo>
                    <a:pt x="178" y="3490"/>
                    <a:pt x="193" y="3475"/>
                    <a:pt x="230" y="3468"/>
                  </a:cubicBezTo>
                  <a:cubicBezTo>
                    <a:pt x="245" y="3460"/>
                    <a:pt x="268" y="3468"/>
                    <a:pt x="290" y="3468"/>
                  </a:cubicBezTo>
                  <a:cubicBezTo>
                    <a:pt x="305" y="3468"/>
                    <a:pt x="320" y="3453"/>
                    <a:pt x="342" y="3453"/>
                  </a:cubicBezTo>
                  <a:cubicBezTo>
                    <a:pt x="349" y="3386"/>
                    <a:pt x="379" y="3401"/>
                    <a:pt x="431" y="3394"/>
                  </a:cubicBezTo>
                  <a:cubicBezTo>
                    <a:pt x="475" y="3386"/>
                    <a:pt x="490" y="3327"/>
                    <a:pt x="542" y="3334"/>
                  </a:cubicBezTo>
                  <a:cubicBezTo>
                    <a:pt x="565" y="3334"/>
                    <a:pt x="594" y="3334"/>
                    <a:pt x="609" y="3357"/>
                  </a:cubicBezTo>
                  <a:cubicBezTo>
                    <a:pt x="617" y="3371"/>
                    <a:pt x="617" y="3394"/>
                    <a:pt x="639" y="3394"/>
                  </a:cubicBezTo>
                  <a:cubicBezTo>
                    <a:pt x="676" y="3401"/>
                    <a:pt x="669" y="3371"/>
                    <a:pt x="676" y="3349"/>
                  </a:cubicBezTo>
                  <a:cubicBezTo>
                    <a:pt x="691" y="3327"/>
                    <a:pt x="698" y="3342"/>
                    <a:pt x="720" y="3334"/>
                  </a:cubicBezTo>
                  <a:cubicBezTo>
                    <a:pt x="720" y="3319"/>
                    <a:pt x="713" y="3290"/>
                    <a:pt x="743" y="3290"/>
                  </a:cubicBezTo>
                  <a:cubicBezTo>
                    <a:pt x="743" y="3282"/>
                    <a:pt x="743" y="3268"/>
                    <a:pt x="743" y="3260"/>
                  </a:cubicBezTo>
                  <a:cubicBezTo>
                    <a:pt x="728" y="3260"/>
                    <a:pt x="720" y="3253"/>
                    <a:pt x="713" y="3253"/>
                  </a:cubicBezTo>
                  <a:cubicBezTo>
                    <a:pt x="713" y="3230"/>
                    <a:pt x="706" y="3193"/>
                    <a:pt x="728" y="3186"/>
                  </a:cubicBezTo>
                  <a:cubicBezTo>
                    <a:pt x="743" y="3178"/>
                    <a:pt x="750" y="3171"/>
                    <a:pt x="750" y="3156"/>
                  </a:cubicBezTo>
                  <a:cubicBezTo>
                    <a:pt x="743" y="3156"/>
                    <a:pt x="743" y="3156"/>
                    <a:pt x="735" y="3156"/>
                  </a:cubicBezTo>
                  <a:cubicBezTo>
                    <a:pt x="743" y="3126"/>
                    <a:pt x="720" y="3097"/>
                    <a:pt x="728" y="3067"/>
                  </a:cubicBezTo>
                  <a:cubicBezTo>
                    <a:pt x="773" y="3060"/>
                    <a:pt x="787" y="3037"/>
                    <a:pt x="817" y="3000"/>
                  </a:cubicBezTo>
                  <a:cubicBezTo>
                    <a:pt x="869" y="3015"/>
                    <a:pt x="891" y="3082"/>
                    <a:pt x="906" y="3126"/>
                  </a:cubicBezTo>
                  <a:cubicBezTo>
                    <a:pt x="942" y="3134"/>
                    <a:pt x="899" y="3163"/>
                    <a:pt x="884" y="3171"/>
                  </a:cubicBezTo>
                  <a:cubicBezTo>
                    <a:pt x="899" y="3260"/>
                    <a:pt x="987" y="3119"/>
                    <a:pt x="1031" y="3126"/>
                  </a:cubicBezTo>
                  <a:cubicBezTo>
                    <a:pt x="1031" y="3111"/>
                    <a:pt x="1031" y="3089"/>
                    <a:pt x="1031" y="3074"/>
                  </a:cubicBezTo>
                  <a:cubicBezTo>
                    <a:pt x="1061" y="3074"/>
                    <a:pt x="1084" y="3074"/>
                    <a:pt x="1098" y="3097"/>
                  </a:cubicBezTo>
                  <a:cubicBezTo>
                    <a:pt x="1106" y="3119"/>
                    <a:pt x="1121" y="3141"/>
                    <a:pt x="1143" y="3141"/>
                  </a:cubicBezTo>
                  <a:cubicBezTo>
                    <a:pt x="1173" y="3141"/>
                    <a:pt x="1187" y="3097"/>
                    <a:pt x="1224" y="3104"/>
                  </a:cubicBezTo>
                  <a:cubicBezTo>
                    <a:pt x="1224" y="3089"/>
                    <a:pt x="1224" y="3089"/>
                    <a:pt x="1210" y="3082"/>
                  </a:cubicBezTo>
                  <a:cubicBezTo>
                    <a:pt x="1210" y="3052"/>
                    <a:pt x="1217" y="3030"/>
                    <a:pt x="1247" y="3037"/>
                  </a:cubicBezTo>
                  <a:cubicBezTo>
                    <a:pt x="1254" y="3022"/>
                    <a:pt x="1254" y="3000"/>
                    <a:pt x="1232" y="3000"/>
                  </a:cubicBezTo>
                  <a:cubicBezTo>
                    <a:pt x="1232" y="2970"/>
                    <a:pt x="1187" y="2978"/>
                    <a:pt x="1195" y="2941"/>
                  </a:cubicBezTo>
                  <a:cubicBezTo>
                    <a:pt x="1195" y="2911"/>
                    <a:pt x="1210" y="2903"/>
                    <a:pt x="1232" y="2896"/>
                  </a:cubicBezTo>
                  <a:cubicBezTo>
                    <a:pt x="1276" y="2889"/>
                    <a:pt x="1247" y="2829"/>
                    <a:pt x="1262" y="2822"/>
                  </a:cubicBezTo>
                  <a:cubicBezTo>
                    <a:pt x="1284" y="2814"/>
                    <a:pt x="1306" y="2829"/>
                    <a:pt x="1329" y="2829"/>
                  </a:cubicBezTo>
                  <a:cubicBezTo>
                    <a:pt x="1358" y="2822"/>
                    <a:pt x="1381" y="2814"/>
                    <a:pt x="1410" y="2807"/>
                  </a:cubicBezTo>
                  <a:cubicBezTo>
                    <a:pt x="1432" y="2792"/>
                    <a:pt x="1455" y="2740"/>
                    <a:pt x="1477" y="2733"/>
                  </a:cubicBezTo>
                  <a:cubicBezTo>
                    <a:pt x="1470" y="2733"/>
                    <a:pt x="1462" y="2733"/>
                    <a:pt x="1462" y="2733"/>
                  </a:cubicBezTo>
                  <a:cubicBezTo>
                    <a:pt x="1455" y="2710"/>
                    <a:pt x="1388" y="2696"/>
                    <a:pt x="1418" y="2673"/>
                  </a:cubicBezTo>
                  <a:cubicBezTo>
                    <a:pt x="1470" y="2629"/>
                    <a:pt x="1477" y="2681"/>
                    <a:pt x="1514" y="2703"/>
                  </a:cubicBezTo>
                  <a:cubicBezTo>
                    <a:pt x="1514" y="2673"/>
                    <a:pt x="1521" y="2629"/>
                    <a:pt x="1536" y="2606"/>
                  </a:cubicBezTo>
                  <a:cubicBezTo>
                    <a:pt x="1551" y="2614"/>
                    <a:pt x="1551" y="2636"/>
                    <a:pt x="1559" y="2658"/>
                  </a:cubicBezTo>
                  <a:cubicBezTo>
                    <a:pt x="1566" y="2651"/>
                    <a:pt x="1574" y="2636"/>
                    <a:pt x="1581" y="2629"/>
                  </a:cubicBezTo>
                  <a:cubicBezTo>
                    <a:pt x="1626" y="2666"/>
                    <a:pt x="1626" y="2577"/>
                    <a:pt x="1626" y="2547"/>
                  </a:cubicBezTo>
                  <a:cubicBezTo>
                    <a:pt x="1633" y="2547"/>
                    <a:pt x="1640" y="2555"/>
                    <a:pt x="1648" y="2555"/>
                  </a:cubicBezTo>
                  <a:cubicBezTo>
                    <a:pt x="1640" y="2592"/>
                    <a:pt x="1678" y="2666"/>
                    <a:pt x="1715" y="2658"/>
                  </a:cubicBezTo>
                  <a:cubicBezTo>
                    <a:pt x="1715" y="2644"/>
                    <a:pt x="1729" y="2644"/>
                    <a:pt x="1744" y="2644"/>
                  </a:cubicBezTo>
                  <a:cubicBezTo>
                    <a:pt x="1759" y="2688"/>
                    <a:pt x="1789" y="2718"/>
                    <a:pt x="1796" y="2770"/>
                  </a:cubicBezTo>
                  <a:cubicBezTo>
                    <a:pt x="1804" y="2807"/>
                    <a:pt x="1848" y="2792"/>
                    <a:pt x="1871" y="2792"/>
                  </a:cubicBezTo>
                  <a:cubicBezTo>
                    <a:pt x="1923" y="2792"/>
                    <a:pt x="1945" y="2814"/>
                    <a:pt x="1989" y="2829"/>
                  </a:cubicBezTo>
                  <a:cubicBezTo>
                    <a:pt x="2026" y="2844"/>
                    <a:pt x="2071" y="2837"/>
                    <a:pt x="2108" y="2837"/>
                  </a:cubicBezTo>
                  <a:cubicBezTo>
                    <a:pt x="2108" y="2829"/>
                    <a:pt x="2116" y="2814"/>
                    <a:pt x="2116" y="2807"/>
                  </a:cubicBezTo>
                  <a:cubicBezTo>
                    <a:pt x="2160" y="2807"/>
                    <a:pt x="2153" y="2748"/>
                    <a:pt x="2205" y="2748"/>
                  </a:cubicBezTo>
                  <a:cubicBezTo>
                    <a:pt x="2205" y="2740"/>
                    <a:pt x="2168" y="2696"/>
                    <a:pt x="2175" y="2688"/>
                  </a:cubicBezTo>
                  <a:cubicBezTo>
                    <a:pt x="2183" y="2681"/>
                    <a:pt x="2197" y="2688"/>
                    <a:pt x="2205" y="2688"/>
                  </a:cubicBezTo>
                  <a:cubicBezTo>
                    <a:pt x="2220" y="2681"/>
                    <a:pt x="2227" y="2673"/>
                    <a:pt x="2234" y="2658"/>
                  </a:cubicBezTo>
                  <a:cubicBezTo>
                    <a:pt x="2264" y="2636"/>
                    <a:pt x="2353" y="2651"/>
                    <a:pt x="2346" y="2614"/>
                  </a:cubicBezTo>
                  <a:cubicBezTo>
                    <a:pt x="2331" y="2614"/>
                    <a:pt x="2316" y="2599"/>
                    <a:pt x="2323" y="2584"/>
                  </a:cubicBezTo>
                  <a:cubicBezTo>
                    <a:pt x="2353" y="2569"/>
                    <a:pt x="2361" y="2562"/>
                    <a:pt x="2398" y="2562"/>
                  </a:cubicBezTo>
                  <a:cubicBezTo>
                    <a:pt x="2398" y="2584"/>
                    <a:pt x="2420" y="2599"/>
                    <a:pt x="2450" y="2614"/>
                  </a:cubicBezTo>
                  <a:cubicBezTo>
                    <a:pt x="2450" y="2606"/>
                    <a:pt x="2450" y="2592"/>
                    <a:pt x="2457" y="2584"/>
                  </a:cubicBezTo>
                  <a:cubicBezTo>
                    <a:pt x="2472" y="2547"/>
                    <a:pt x="2517" y="2532"/>
                    <a:pt x="2539" y="2503"/>
                  </a:cubicBezTo>
                  <a:cubicBezTo>
                    <a:pt x="2546" y="2480"/>
                    <a:pt x="2554" y="2458"/>
                    <a:pt x="2569" y="2436"/>
                  </a:cubicBezTo>
                  <a:cubicBezTo>
                    <a:pt x="2591" y="2413"/>
                    <a:pt x="2606" y="2376"/>
                    <a:pt x="2628" y="2354"/>
                  </a:cubicBezTo>
                  <a:cubicBezTo>
                    <a:pt x="2650" y="2332"/>
                    <a:pt x="2688" y="2324"/>
                    <a:pt x="2717" y="2302"/>
                  </a:cubicBezTo>
                  <a:cubicBezTo>
                    <a:pt x="2739" y="2280"/>
                    <a:pt x="2739" y="2258"/>
                    <a:pt x="2777" y="2243"/>
                  </a:cubicBezTo>
                  <a:cubicBezTo>
                    <a:pt x="2806" y="2228"/>
                    <a:pt x="2821" y="2206"/>
                    <a:pt x="2858" y="2198"/>
                  </a:cubicBezTo>
                  <a:cubicBezTo>
                    <a:pt x="2858" y="2191"/>
                    <a:pt x="2858" y="2183"/>
                    <a:pt x="2858" y="2183"/>
                  </a:cubicBezTo>
                  <a:cubicBezTo>
                    <a:pt x="2843" y="2183"/>
                    <a:pt x="2828" y="2176"/>
                    <a:pt x="2821" y="2176"/>
                  </a:cubicBezTo>
                  <a:cubicBezTo>
                    <a:pt x="2806" y="2198"/>
                    <a:pt x="2784" y="2183"/>
                    <a:pt x="2769" y="2191"/>
                  </a:cubicBezTo>
                  <a:cubicBezTo>
                    <a:pt x="2777" y="2168"/>
                    <a:pt x="2806" y="2161"/>
                    <a:pt x="2814" y="2146"/>
                  </a:cubicBezTo>
                  <a:cubicBezTo>
                    <a:pt x="2806" y="2139"/>
                    <a:pt x="2791" y="2139"/>
                    <a:pt x="2784" y="2131"/>
                  </a:cubicBezTo>
                  <a:cubicBezTo>
                    <a:pt x="2777" y="2153"/>
                    <a:pt x="2754" y="2191"/>
                    <a:pt x="2732" y="2206"/>
                  </a:cubicBezTo>
                  <a:cubicBezTo>
                    <a:pt x="2725" y="2213"/>
                    <a:pt x="2717" y="2220"/>
                    <a:pt x="2702" y="2220"/>
                  </a:cubicBezTo>
                  <a:cubicBezTo>
                    <a:pt x="2702" y="2228"/>
                    <a:pt x="2688" y="2235"/>
                    <a:pt x="2680" y="2235"/>
                  </a:cubicBezTo>
                  <a:cubicBezTo>
                    <a:pt x="2688" y="2228"/>
                    <a:pt x="2695" y="2228"/>
                    <a:pt x="2702" y="2220"/>
                  </a:cubicBezTo>
                  <a:cubicBezTo>
                    <a:pt x="2725" y="2198"/>
                    <a:pt x="2717" y="2146"/>
                    <a:pt x="2725" y="2124"/>
                  </a:cubicBezTo>
                  <a:cubicBezTo>
                    <a:pt x="2732" y="2109"/>
                    <a:pt x="2754" y="2087"/>
                    <a:pt x="2762" y="2072"/>
                  </a:cubicBezTo>
                  <a:cubicBezTo>
                    <a:pt x="2791" y="2042"/>
                    <a:pt x="2836" y="2035"/>
                    <a:pt x="2866" y="2012"/>
                  </a:cubicBezTo>
                  <a:cubicBezTo>
                    <a:pt x="2903" y="1990"/>
                    <a:pt x="2962" y="1938"/>
                    <a:pt x="2999" y="1998"/>
                  </a:cubicBezTo>
                  <a:cubicBezTo>
                    <a:pt x="3029" y="2035"/>
                    <a:pt x="2985" y="2064"/>
                    <a:pt x="2962" y="2087"/>
                  </a:cubicBezTo>
                  <a:cubicBezTo>
                    <a:pt x="2955" y="2094"/>
                    <a:pt x="2866" y="2139"/>
                    <a:pt x="2866" y="2131"/>
                  </a:cubicBezTo>
                  <a:cubicBezTo>
                    <a:pt x="2858" y="2146"/>
                    <a:pt x="2858" y="2161"/>
                    <a:pt x="2858" y="2176"/>
                  </a:cubicBezTo>
                  <a:cubicBezTo>
                    <a:pt x="2888" y="2183"/>
                    <a:pt x="2881" y="2161"/>
                    <a:pt x="2895" y="2153"/>
                  </a:cubicBezTo>
                  <a:cubicBezTo>
                    <a:pt x="2910" y="2146"/>
                    <a:pt x="2933" y="2139"/>
                    <a:pt x="2955" y="2131"/>
                  </a:cubicBezTo>
                  <a:cubicBezTo>
                    <a:pt x="2985" y="2124"/>
                    <a:pt x="3022" y="2124"/>
                    <a:pt x="3051" y="2109"/>
                  </a:cubicBezTo>
                  <a:cubicBezTo>
                    <a:pt x="3111" y="2079"/>
                    <a:pt x="3178" y="2050"/>
                    <a:pt x="3237" y="2027"/>
                  </a:cubicBezTo>
                  <a:cubicBezTo>
                    <a:pt x="3304" y="1998"/>
                    <a:pt x="3378" y="2005"/>
                    <a:pt x="3445" y="1975"/>
                  </a:cubicBezTo>
                  <a:cubicBezTo>
                    <a:pt x="3497" y="1946"/>
                    <a:pt x="3564" y="1931"/>
                    <a:pt x="3586" y="1864"/>
                  </a:cubicBezTo>
                  <a:cubicBezTo>
                    <a:pt x="3593" y="1834"/>
                    <a:pt x="3601" y="1790"/>
                    <a:pt x="3638" y="1790"/>
                  </a:cubicBezTo>
                  <a:cubicBezTo>
                    <a:pt x="3645" y="1745"/>
                    <a:pt x="3742" y="1723"/>
                    <a:pt x="3779" y="1701"/>
                  </a:cubicBezTo>
                  <a:cubicBezTo>
                    <a:pt x="3794" y="1693"/>
                    <a:pt x="3831" y="1678"/>
                    <a:pt x="3846" y="1671"/>
                  </a:cubicBezTo>
                  <a:cubicBezTo>
                    <a:pt x="3868" y="1649"/>
                    <a:pt x="3868" y="1604"/>
                    <a:pt x="3868" y="1582"/>
                  </a:cubicBezTo>
                  <a:cubicBezTo>
                    <a:pt x="3853" y="1582"/>
                    <a:pt x="3838" y="1582"/>
                    <a:pt x="3824" y="1582"/>
                  </a:cubicBezTo>
                  <a:cubicBezTo>
                    <a:pt x="3816" y="1515"/>
                    <a:pt x="3898" y="1485"/>
                    <a:pt x="3942" y="1456"/>
                  </a:cubicBezTo>
                  <a:cubicBezTo>
                    <a:pt x="3995" y="1426"/>
                    <a:pt x="4046" y="1366"/>
                    <a:pt x="4069" y="1314"/>
                  </a:cubicBezTo>
                  <a:cubicBezTo>
                    <a:pt x="4061" y="1314"/>
                    <a:pt x="4046" y="1314"/>
                    <a:pt x="4039" y="1314"/>
                  </a:cubicBezTo>
                  <a:cubicBezTo>
                    <a:pt x="4024" y="1314"/>
                    <a:pt x="4032" y="1329"/>
                    <a:pt x="4024" y="1329"/>
                  </a:cubicBezTo>
                  <a:cubicBezTo>
                    <a:pt x="4017" y="1337"/>
                    <a:pt x="4002" y="1329"/>
                    <a:pt x="4002" y="1337"/>
                  </a:cubicBezTo>
                  <a:cubicBezTo>
                    <a:pt x="3995" y="1337"/>
                    <a:pt x="3987" y="1351"/>
                    <a:pt x="3980" y="1351"/>
                  </a:cubicBezTo>
                  <a:cubicBezTo>
                    <a:pt x="3957" y="1359"/>
                    <a:pt x="3950" y="1359"/>
                    <a:pt x="3928" y="1366"/>
                  </a:cubicBezTo>
                  <a:cubicBezTo>
                    <a:pt x="3913" y="1366"/>
                    <a:pt x="3905" y="1381"/>
                    <a:pt x="3890" y="1389"/>
                  </a:cubicBezTo>
                  <a:cubicBezTo>
                    <a:pt x="3890" y="1314"/>
                    <a:pt x="3905" y="1314"/>
                    <a:pt x="3972" y="1307"/>
                  </a:cubicBezTo>
                  <a:cubicBezTo>
                    <a:pt x="4054" y="1307"/>
                    <a:pt x="4002" y="1240"/>
                    <a:pt x="3980" y="1196"/>
                  </a:cubicBezTo>
                  <a:cubicBezTo>
                    <a:pt x="3957" y="1159"/>
                    <a:pt x="3935" y="1114"/>
                    <a:pt x="3928" y="1069"/>
                  </a:cubicBezTo>
                  <a:cubicBezTo>
                    <a:pt x="3920" y="1040"/>
                    <a:pt x="3920" y="943"/>
                    <a:pt x="3950" y="936"/>
                  </a:cubicBezTo>
                  <a:cubicBezTo>
                    <a:pt x="3957" y="899"/>
                    <a:pt x="3987" y="869"/>
                    <a:pt x="4017" y="847"/>
                  </a:cubicBezTo>
                  <a:cubicBezTo>
                    <a:pt x="4046" y="824"/>
                    <a:pt x="4069" y="794"/>
                    <a:pt x="4098" y="772"/>
                  </a:cubicBezTo>
                  <a:cubicBezTo>
                    <a:pt x="4128" y="757"/>
                    <a:pt x="4180" y="735"/>
                    <a:pt x="4210" y="728"/>
                  </a:cubicBezTo>
                  <a:cubicBezTo>
                    <a:pt x="4232" y="720"/>
                    <a:pt x="4254" y="720"/>
                    <a:pt x="4269" y="728"/>
                  </a:cubicBezTo>
                  <a:cubicBezTo>
                    <a:pt x="4299" y="728"/>
                    <a:pt x="4321" y="750"/>
                    <a:pt x="4351" y="743"/>
                  </a:cubicBezTo>
                  <a:cubicBezTo>
                    <a:pt x="4351" y="743"/>
                    <a:pt x="4366" y="720"/>
                    <a:pt x="4381" y="698"/>
                  </a:cubicBezTo>
                  <a:cubicBezTo>
                    <a:pt x="4381" y="631"/>
                    <a:pt x="4343" y="631"/>
                    <a:pt x="4299" y="59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64913EB9-3515-224B-A0A5-24B332A3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584" y="6998675"/>
              <a:ext cx="324082" cy="468654"/>
            </a:xfrm>
            <a:custGeom>
              <a:avLst/>
              <a:gdLst>
                <a:gd name="T0" fmla="*/ 742 w 751"/>
                <a:gd name="T1" fmla="*/ 356 h 1085"/>
                <a:gd name="T2" fmla="*/ 742 w 751"/>
                <a:gd name="T3" fmla="*/ 356 h 1085"/>
                <a:gd name="T4" fmla="*/ 720 w 751"/>
                <a:gd name="T5" fmla="*/ 297 h 1085"/>
                <a:gd name="T6" fmla="*/ 728 w 751"/>
                <a:gd name="T7" fmla="*/ 237 h 1085"/>
                <a:gd name="T8" fmla="*/ 698 w 751"/>
                <a:gd name="T9" fmla="*/ 192 h 1085"/>
                <a:gd name="T10" fmla="*/ 698 w 751"/>
                <a:gd name="T11" fmla="*/ 111 h 1085"/>
                <a:gd name="T12" fmla="*/ 639 w 751"/>
                <a:gd name="T13" fmla="*/ 118 h 1085"/>
                <a:gd name="T14" fmla="*/ 616 w 751"/>
                <a:gd name="T15" fmla="*/ 0 h 1085"/>
                <a:gd name="T16" fmla="*/ 609 w 751"/>
                <a:gd name="T17" fmla="*/ 14 h 1085"/>
                <a:gd name="T18" fmla="*/ 602 w 751"/>
                <a:gd name="T19" fmla="*/ 14 h 1085"/>
                <a:gd name="T20" fmla="*/ 579 w 751"/>
                <a:gd name="T21" fmla="*/ 59 h 1085"/>
                <a:gd name="T22" fmla="*/ 534 w 751"/>
                <a:gd name="T23" fmla="*/ 29 h 1085"/>
                <a:gd name="T24" fmla="*/ 505 w 751"/>
                <a:gd name="T25" fmla="*/ 66 h 1085"/>
                <a:gd name="T26" fmla="*/ 505 w 751"/>
                <a:gd name="T27" fmla="*/ 96 h 1085"/>
                <a:gd name="T28" fmla="*/ 490 w 751"/>
                <a:gd name="T29" fmla="*/ 111 h 1085"/>
                <a:gd name="T30" fmla="*/ 475 w 751"/>
                <a:gd name="T31" fmla="*/ 215 h 1085"/>
                <a:gd name="T32" fmla="*/ 416 w 751"/>
                <a:gd name="T33" fmla="*/ 163 h 1085"/>
                <a:gd name="T34" fmla="*/ 371 w 751"/>
                <a:gd name="T35" fmla="*/ 207 h 1085"/>
                <a:gd name="T36" fmla="*/ 327 w 751"/>
                <a:gd name="T37" fmla="*/ 178 h 1085"/>
                <a:gd name="T38" fmla="*/ 304 w 751"/>
                <a:gd name="T39" fmla="*/ 222 h 1085"/>
                <a:gd name="T40" fmla="*/ 267 w 751"/>
                <a:gd name="T41" fmla="*/ 260 h 1085"/>
                <a:gd name="T42" fmla="*/ 208 w 751"/>
                <a:gd name="T43" fmla="*/ 260 h 1085"/>
                <a:gd name="T44" fmla="*/ 156 w 751"/>
                <a:gd name="T45" fmla="*/ 260 h 1085"/>
                <a:gd name="T46" fmla="*/ 148 w 751"/>
                <a:gd name="T47" fmla="*/ 304 h 1085"/>
                <a:gd name="T48" fmla="*/ 74 w 751"/>
                <a:gd name="T49" fmla="*/ 334 h 1085"/>
                <a:gd name="T50" fmla="*/ 67 w 751"/>
                <a:gd name="T51" fmla="*/ 423 h 1085"/>
                <a:gd name="T52" fmla="*/ 22 w 751"/>
                <a:gd name="T53" fmla="*/ 505 h 1085"/>
                <a:gd name="T54" fmla="*/ 59 w 751"/>
                <a:gd name="T55" fmla="*/ 586 h 1085"/>
                <a:gd name="T56" fmla="*/ 52 w 751"/>
                <a:gd name="T57" fmla="*/ 623 h 1085"/>
                <a:gd name="T58" fmla="*/ 74 w 751"/>
                <a:gd name="T59" fmla="*/ 675 h 1085"/>
                <a:gd name="T60" fmla="*/ 96 w 751"/>
                <a:gd name="T61" fmla="*/ 727 h 1085"/>
                <a:gd name="T62" fmla="*/ 104 w 751"/>
                <a:gd name="T63" fmla="*/ 779 h 1085"/>
                <a:gd name="T64" fmla="*/ 134 w 751"/>
                <a:gd name="T65" fmla="*/ 846 h 1085"/>
                <a:gd name="T66" fmla="*/ 119 w 751"/>
                <a:gd name="T67" fmla="*/ 913 h 1085"/>
                <a:gd name="T68" fmla="*/ 134 w 751"/>
                <a:gd name="T69" fmla="*/ 965 h 1085"/>
                <a:gd name="T70" fmla="*/ 171 w 751"/>
                <a:gd name="T71" fmla="*/ 987 h 1085"/>
                <a:gd name="T72" fmla="*/ 223 w 751"/>
                <a:gd name="T73" fmla="*/ 839 h 1085"/>
                <a:gd name="T74" fmla="*/ 282 w 751"/>
                <a:gd name="T75" fmla="*/ 1032 h 1085"/>
                <a:gd name="T76" fmla="*/ 438 w 751"/>
                <a:gd name="T77" fmla="*/ 950 h 1085"/>
                <a:gd name="T78" fmla="*/ 416 w 751"/>
                <a:gd name="T79" fmla="*/ 898 h 1085"/>
                <a:gd name="T80" fmla="*/ 408 w 751"/>
                <a:gd name="T81" fmla="*/ 809 h 1085"/>
                <a:gd name="T82" fmla="*/ 460 w 751"/>
                <a:gd name="T83" fmla="*/ 735 h 1085"/>
                <a:gd name="T84" fmla="*/ 520 w 751"/>
                <a:gd name="T85" fmla="*/ 697 h 1085"/>
                <a:gd name="T86" fmla="*/ 497 w 751"/>
                <a:gd name="T87" fmla="*/ 601 h 1085"/>
                <a:gd name="T88" fmla="*/ 497 w 751"/>
                <a:gd name="T89" fmla="*/ 497 h 1085"/>
                <a:gd name="T90" fmla="*/ 542 w 751"/>
                <a:gd name="T91" fmla="*/ 556 h 1085"/>
                <a:gd name="T92" fmla="*/ 646 w 751"/>
                <a:gd name="T93" fmla="*/ 505 h 1085"/>
                <a:gd name="T94" fmla="*/ 676 w 751"/>
                <a:gd name="T95" fmla="*/ 542 h 1085"/>
                <a:gd name="T96" fmla="*/ 705 w 751"/>
                <a:gd name="T97" fmla="*/ 505 h 1085"/>
                <a:gd name="T98" fmla="*/ 735 w 751"/>
                <a:gd name="T99" fmla="*/ 460 h 1085"/>
                <a:gd name="T100" fmla="*/ 742 w 751"/>
                <a:gd name="T101" fmla="*/ 356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51" h="1085">
                  <a:moveTo>
                    <a:pt x="742" y="356"/>
                  </a:moveTo>
                  <a:lnTo>
                    <a:pt x="742" y="356"/>
                  </a:lnTo>
                  <a:cubicBezTo>
                    <a:pt x="742" y="334"/>
                    <a:pt x="728" y="319"/>
                    <a:pt x="720" y="297"/>
                  </a:cubicBezTo>
                  <a:cubicBezTo>
                    <a:pt x="720" y="274"/>
                    <a:pt x="728" y="252"/>
                    <a:pt x="728" y="237"/>
                  </a:cubicBezTo>
                  <a:cubicBezTo>
                    <a:pt x="728" y="215"/>
                    <a:pt x="698" y="200"/>
                    <a:pt x="698" y="192"/>
                  </a:cubicBezTo>
                  <a:cubicBezTo>
                    <a:pt x="691" y="170"/>
                    <a:pt x="691" y="141"/>
                    <a:pt x="698" y="111"/>
                  </a:cubicBezTo>
                  <a:cubicBezTo>
                    <a:pt x="668" y="118"/>
                    <a:pt x="639" y="118"/>
                    <a:pt x="639" y="118"/>
                  </a:cubicBezTo>
                  <a:cubicBezTo>
                    <a:pt x="646" y="74"/>
                    <a:pt x="631" y="29"/>
                    <a:pt x="616" y="0"/>
                  </a:cubicBezTo>
                  <a:cubicBezTo>
                    <a:pt x="609" y="0"/>
                    <a:pt x="609" y="7"/>
                    <a:pt x="609" y="14"/>
                  </a:cubicBezTo>
                  <a:cubicBezTo>
                    <a:pt x="602" y="14"/>
                    <a:pt x="602" y="14"/>
                    <a:pt x="602" y="14"/>
                  </a:cubicBezTo>
                  <a:cubicBezTo>
                    <a:pt x="594" y="29"/>
                    <a:pt x="602" y="51"/>
                    <a:pt x="579" y="59"/>
                  </a:cubicBezTo>
                  <a:cubicBezTo>
                    <a:pt x="564" y="66"/>
                    <a:pt x="549" y="37"/>
                    <a:pt x="534" y="29"/>
                  </a:cubicBezTo>
                  <a:cubicBezTo>
                    <a:pt x="527" y="44"/>
                    <a:pt x="512" y="44"/>
                    <a:pt x="505" y="66"/>
                  </a:cubicBezTo>
                  <a:cubicBezTo>
                    <a:pt x="505" y="74"/>
                    <a:pt x="512" y="89"/>
                    <a:pt x="505" y="96"/>
                  </a:cubicBezTo>
                  <a:cubicBezTo>
                    <a:pt x="505" y="103"/>
                    <a:pt x="497" y="103"/>
                    <a:pt x="490" y="111"/>
                  </a:cubicBezTo>
                  <a:cubicBezTo>
                    <a:pt x="475" y="148"/>
                    <a:pt x="505" y="185"/>
                    <a:pt x="475" y="215"/>
                  </a:cubicBezTo>
                  <a:cubicBezTo>
                    <a:pt x="453" y="192"/>
                    <a:pt x="445" y="163"/>
                    <a:pt x="416" y="163"/>
                  </a:cubicBezTo>
                  <a:cubicBezTo>
                    <a:pt x="379" y="163"/>
                    <a:pt x="371" y="178"/>
                    <a:pt x="371" y="207"/>
                  </a:cubicBezTo>
                  <a:cubicBezTo>
                    <a:pt x="349" y="215"/>
                    <a:pt x="334" y="192"/>
                    <a:pt x="327" y="178"/>
                  </a:cubicBezTo>
                  <a:cubicBezTo>
                    <a:pt x="312" y="192"/>
                    <a:pt x="319" y="207"/>
                    <a:pt x="304" y="222"/>
                  </a:cubicBezTo>
                  <a:cubicBezTo>
                    <a:pt x="297" y="237"/>
                    <a:pt x="282" y="252"/>
                    <a:pt x="267" y="260"/>
                  </a:cubicBezTo>
                  <a:cubicBezTo>
                    <a:pt x="245" y="282"/>
                    <a:pt x="237" y="267"/>
                    <a:pt x="208" y="260"/>
                  </a:cubicBezTo>
                  <a:cubicBezTo>
                    <a:pt x="193" y="260"/>
                    <a:pt x="171" y="260"/>
                    <a:pt x="156" y="260"/>
                  </a:cubicBezTo>
                  <a:cubicBezTo>
                    <a:pt x="148" y="274"/>
                    <a:pt x="148" y="289"/>
                    <a:pt x="148" y="304"/>
                  </a:cubicBezTo>
                  <a:cubicBezTo>
                    <a:pt x="119" y="304"/>
                    <a:pt x="104" y="334"/>
                    <a:pt x="74" y="334"/>
                  </a:cubicBezTo>
                  <a:cubicBezTo>
                    <a:pt x="59" y="363"/>
                    <a:pt x="67" y="386"/>
                    <a:pt x="67" y="423"/>
                  </a:cubicBezTo>
                  <a:cubicBezTo>
                    <a:pt x="59" y="460"/>
                    <a:pt x="30" y="467"/>
                    <a:pt x="22" y="505"/>
                  </a:cubicBezTo>
                  <a:cubicBezTo>
                    <a:pt x="0" y="549"/>
                    <a:pt x="52" y="549"/>
                    <a:pt x="59" y="586"/>
                  </a:cubicBezTo>
                  <a:cubicBezTo>
                    <a:pt x="59" y="594"/>
                    <a:pt x="52" y="608"/>
                    <a:pt x="52" y="623"/>
                  </a:cubicBezTo>
                  <a:cubicBezTo>
                    <a:pt x="52" y="638"/>
                    <a:pt x="67" y="660"/>
                    <a:pt x="74" y="675"/>
                  </a:cubicBezTo>
                  <a:cubicBezTo>
                    <a:pt x="82" y="690"/>
                    <a:pt x="89" y="705"/>
                    <a:pt x="96" y="727"/>
                  </a:cubicBezTo>
                  <a:cubicBezTo>
                    <a:pt x="104" y="742"/>
                    <a:pt x="96" y="757"/>
                    <a:pt x="104" y="779"/>
                  </a:cubicBezTo>
                  <a:cubicBezTo>
                    <a:pt x="104" y="802"/>
                    <a:pt x="126" y="824"/>
                    <a:pt x="134" y="846"/>
                  </a:cubicBezTo>
                  <a:cubicBezTo>
                    <a:pt x="134" y="868"/>
                    <a:pt x="119" y="891"/>
                    <a:pt x="119" y="913"/>
                  </a:cubicBezTo>
                  <a:cubicBezTo>
                    <a:pt x="119" y="928"/>
                    <a:pt x="119" y="950"/>
                    <a:pt x="134" y="965"/>
                  </a:cubicBezTo>
                  <a:cubicBezTo>
                    <a:pt x="134" y="972"/>
                    <a:pt x="171" y="994"/>
                    <a:pt x="171" y="987"/>
                  </a:cubicBezTo>
                  <a:cubicBezTo>
                    <a:pt x="171" y="957"/>
                    <a:pt x="156" y="787"/>
                    <a:pt x="223" y="839"/>
                  </a:cubicBezTo>
                  <a:cubicBezTo>
                    <a:pt x="282" y="876"/>
                    <a:pt x="230" y="980"/>
                    <a:pt x="282" y="1032"/>
                  </a:cubicBezTo>
                  <a:cubicBezTo>
                    <a:pt x="327" y="1084"/>
                    <a:pt x="438" y="1009"/>
                    <a:pt x="438" y="950"/>
                  </a:cubicBezTo>
                  <a:cubicBezTo>
                    <a:pt x="438" y="935"/>
                    <a:pt x="423" y="913"/>
                    <a:pt x="416" y="898"/>
                  </a:cubicBezTo>
                  <a:cubicBezTo>
                    <a:pt x="408" y="876"/>
                    <a:pt x="394" y="839"/>
                    <a:pt x="408" y="809"/>
                  </a:cubicBezTo>
                  <a:cubicBezTo>
                    <a:pt x="423" y="779"/>
                    <a:pt x="453" y="772"/>
                    <a:pt x="460" y="735"/>
                  </a:cubicBezTo>
                  <a:cubicBezTo>
                    <a:pt x="468" y="705"/>
                    <a:pt x="490" y="690"/>
                    <a:pt x="520" y="697"/>
                  </a:cubicBezTo>
                  <a:cubicBezTo>
                    <a:pt x="527" y="653"/>
                    <a:pt x="497" y="631"/>
                    <a:pt x="497" y="601"/>
                  </a:cubicBezTo>
                  <a:cubicBezTo>
                    <a:pt x="497" y="571"/>
                    <a:pt x="490" y="519"/>
                    <a:pt x="497" y="497"/>
                  </a:cubicBezTo>
                  <a:cubicBezTo>
                    <a:pt x="549" y="490"/>
                    <a:pt x="520" y="534"/>
                    <a:pt x="542" y="556"/>
                  </a:cubicBezTo>
                  <a:cubicBezTo>
                    <a:pt x="587" y="586"/>
                    <a:pt x="609" y="505"/>
                    <a:pt x="646" y="505"/>
                  </a:cubicBezTo>
                  <a:cubicBezTo>
                    <a:pt x="676" y="497"/>
                    <a:pt x="668" y="519"/>
                    <a:pt x="676" y="542"/>
                  </a:cubicBezTo>
                  <a:cubicBezTo>
                    <a:pt x="676" y="527"/>
                    <a:pt x="705" y="512"/>
                    <a:pt x="705" y="505"/>
                  </a:cubicBezTo>
                  <a:cubicBezTo>
                    <a:pt x="720" y="497"/>
                    <a:pt x="720" y="475"/>
                    <a:pt x="735" y="460"/>
                  </a:cubicBezTo>
                  <a:cubicBezTo>
                    <a:pt x="742" y="430"/>
                    <a:pt x="750" y="393"/>
                    <a:pt x="742" y="356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9C068162-B663-434D-A827-529A3E491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9766" y="11841434"/>
              <a:ext cx="83880" cy="55247"/>
            </a:xfrm>
            <a:custGeom>
              <a:avLst/>
              <a:gdLst>
                <a:gd name="T0" fmla="*/ 23 w 195"/>
                <a:gd name="T1" fmla="*/ 59 h 127"/>
                <a:gd name="T2" fmla="*/ 23 w 195"/>
                <a:gd name="T3" fmla="*/ 59 h 127"/>
                <a:gd name="T4" fmla="*/ 112 w 195"/>
                <a:gd name="T5" fmla="*/ 74 h 127"/>
                <a:gd name="T6" fmla="*/ 149 w 195"/>
                <a:gd name="T7" fmla="*/ 104 h 127"/>
                <a:gd name="T8" fmla="*/ 194 w 195"/>
                <a:gd name="T9" fmla="*/ 126 h 127"/>
                <a:gd name="T10" fmla="*/ 179 w 195"/>
                <a:gd name="T11" fmla="*/ 96 h 127"/>
                <a:gd name="T12" fmla="*/ 142 w 195"/>
                <a:gd name="T13" fmla="*/ 74 h 127"/>
                <a:gd name="T14" fmla="*/ 127 w 195"/>
                <a:gd name="T15" fmla="*/ 7 h 127"/>
                <a:gd name="T16" fmla="*/ 97 w 195"/>
                <a:gd name="T17" fmla="*/ 29 h 127"/>
                <a:gd name="T18" fmla="*/ 52 w 195"/>
                <a:gd name="T19" fmla="*/ 37 h 127"/>
                <a:gd name="T20" fmla="*/ 0 w 195"/>
                <a:gd name="T21" fmla="*/ 37 h 127"/>
                <a:gd name="T22" fmla="*/ 23 w 195"/>
                <a:gd name="T23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27">
                  <a:moveTo>
                    <a:pt x="23" y="59"/>
                  </a:moveTo>
                  <a:lnTo>
                    <a:pt x="23" y="59"/>
                  </a:lnTo>
                  <a:cubicBezTo>
                    <a:pt x="45" y="44"/>
                    <a:pt x="89" y="59"/>
                    <a:pt x="112" y="74"/>
                  </a:cubicBezTo>
                  <a:cubicBezTo>
                    <a:pt x="127" y="81"/>
                    <a:pt x="142" y="89"/>
                    <a:pt x="149" y="104"/>
                  </a:cubicBezTo>
                  <a:cubicBezTo>
                    <a:pt x="164" y="111"/>
                    <a:pt x="171" y="126"/>
                    <a:pt x="194" y="126"/>
                  </a:cubicBezTo>
                  <a:cubicBezTo>
                    <a:pt x="186" y="118"/>
                    <a:pt x="186" y="104"/>
                    <a:pt x="179" y="96"/>
                  </a:cubicBezTo>
                  <a:cubicBezTo>
                    <a:pt x="171" y="81"/>
                    <a:pt x="156" y="81"/>
                    <a:pt x="142" y="74"/>
                  </a:cubicBezTo>
                  <a:cubicBezTo>
                    <a:pt x="119" y="59"/>
                    <a:pt x="127" y="37"/>
                    <a:pt x="127" y="7"/>
                  </a:cubicBezTo>
                  <a:cubicBezTo>
                    <a:pt x="104" y="0"/>
                    <a:pt x="104" y="15"/>
                    <a:pt x="97" y="29"/>
                  </a:cubicBezTo>
                  <a:cubicBezTo>
                    <a:pt x="82" y="37"/>
                    <a:pt x="67" y="37"/>
                    <a:pt x="52" y="37"/>
                  </a:cubicBezTo>
                  <a:cubicBezTo>
                    <a:pt x="37" y="37"/>
                    <a:pt x="15" y="37"/>
                    <a:pt x="0" y="37"/>
                  </a:cubicBezTo>
                  <a:cubicBezTo>
                    <a:pt x="15" y="44"/>
                    <a:pt x="23" y="52"/>
                    <a:pt x="23" y="59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DFD303C5-E4A2-DD44-872F-473C6037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5475" y="6981529"/>
              <a:ext cx="9531" cy="17146"/>
            </a:xfrm>
            <a:custGeom>
              <a:avLst/>
              <a:gdLst>
                <a:gd name="T0" fmla="*/ 23 w 24"/>
                <a:gd name="T1" fmla="*/ 30 h 39"/>
                <a:gd name="T2" fmla="*/ 23 w 24"/>
                <a:gd name="T3" fmla="*/ 30 h 39"/>
                <a:gd name="T4" fmla="*/ 23 w 24"/>
                <a:gd name="T5" fmla="*/ 0 h 39"/>
                <a:gd name="T6" fmla="*/ 0 w 24"/>
                <a:gd name="T7" fmla="*/ 38 h 39"/>
                <a:gd name="T8" fmla="*/ 23 w 24"/>
                <a:gd name="T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3" y="30"/>
                  </a:moveTo>
                  <a:lnTo>
                    <a:pt x="23" y="30"/>
                  </a:lnTo>
                  <a:cubicBezTo>
                    <a:pt x="23" y="23"/>
                    <a:pt x="23" y="15"/>
                    <a:pt x="23" y="0"/>
                  </a:cubicBezTo>
                  <a:cubicBezTo>
                    <a:pt x="15" y="8"/>
                    <a:pt x="0" y="23"/>
                    <a:pt x="0" y="38"/>
                  </a:cubicBezTo>
                  <a:cubicBezTo>
                    <a:pt x="8" y="30"/>
                    <a:pt x="15" y="38"/>
                    <a:pt x="23" y="3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A0DF1259-5312-0049-A2F2-A2E834FD6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328" y="11854770"/>
              <a:ext cx="13345" cy="3810"/>
            </a:xfrm>
            <a:custGeom>
              <a:avLst/>
              <a:gdLst>
                <a:gd name="T0" fmla="*/ 29 w 30"/>
                <a:gd name="T1" fmla="*/ 8 h 9"/>
                <a:gd name="T2" fmla="*/ 29 w 30"/>
                <a:gd name="T3" fmla="*/ 8 h 9"/>
                <a:gd name="T4" fmla="*/ 7 w 30"/>
                <a:gd name="T5" fmla="*/ 0 h 9"/>
                <a:gd name="T6" fmla="*/ 0 w 30"/>
                <a:gd name="T7" fmla="*/ 0 h 9"/>
                <a:gd name="T8" fmla="*/ 15 w 30"/>
                <a:gd name="T9" fmla="*/ 8 h 9"/>
                <a:gd name="T10" fmla="*/ 29 w 30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9" y="8"/>
                  </a:moveTo>
                  <a:lnTo>
                    <a:pt x="29" y="8"/>
                  </a:lnTo>
                  <a:cubicBezTo>
                    <a:pt x="22" y="8"/>
                    <a:pt x="15" y="0"/>
                    <a:pt x="7" y="0"/>
                  </a:cubicBezTo>
                  <a:lnTo>
                    <a:pt x="0" y="0"/>
                  </a:lnTo>
                  <a:cubicBezTo>
                    <a:pt x="7" y="8"/>
                    <a:pt x="15" y="8"/>
                    <a:pt x="15" y="8"/>
                  </a:cubicBezTo>
                  <a:cubicBezTo>
                    <a:pt x="22" y="8"/>
                    <a:pt x="29" y="8"/>
                    <a:pt x="29" y="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B7E99E14-885D-A345-8D2B-3526DAF98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9957" y="6562408"/>
              <a:ext cx="516626" cy="552478"/>
            </a:xfrm>
            <a:custGeom>
              <a:avLst/>
              <a:gdLst>
                <a:gd name="T0" fmla="*/ 1018 w 1197"/>
                <a:gd name="T1" fmla="*/ 14 h 1278"/>
                <a:gd name="T2" fmla="*/ 943 w 1197"/>
                <a:gd name="T3" fmla="*/ 59 h 1278"/>
                <a:gd name="T4" fmla="*/ 921 w 1197"/>
                <a:gd name="T5" fmla="*/ 118 h 1278"/>
                <a:gd name="T6" fmla="*/ 795 w 1197"/>
                <a:gd name="T7" fmla="*/ 141 h 1278"/>
                <a:gd name="T8" fmla="*/ 743 w 1197"/>
                <a:gd name="T9" fmla="*/ 133 h 1278"/>
                <a:gd name="T10" fmla="*/ 683 w 1197"/>
                <a:gd name="T11" fmla="*/ 141 h 1278"/>
                <a:gd name="T12" fmla="*/ 543 w 1197"/>
                <a:gd name="T13" fmla="*/ 148 h 1278"/>
                <a:gd name="T14" fmla="*/ 498 w 1197"/>
                <a:gd name="T15" fmla="*/ 237 h 1278"/>
                <a:gd name="T16" fmla="*/ 409 w 1197"/>
                <a:gd name="T17" fmla="*/ 371 h 1278"/>
                <a:gd name="T18" fmla="*/ 290 w 1197"/>
                <a:gd name="T19" fmla="*/ 319 h 1278"/>
                <a:gd name="T20" fmla="*/ 246 w 1197"/>
                <a:gd name="T21" fmla="*/ 356 h 1278"/>
                <a:gd name="T22" fmla="*/ 201 w 1197"/>
                <a:gd name="T23" fmla="*/ 453 h 1278"/>
                <a:gd name="T24" fmla="*/ 149 w 1197"/>
                <a:gd name="T25" fmla="*/ 512 h 1278"/>
                <a:gd name="T26" fmla="*/ 134 w 1197"/>
                <a:gd name="T27" fmla="*/ 675 h 1278"/>
                <a:gd name="T28" fmla="*/ 52 w 1197"/>
                <a:gd name="T29" fmla="*/ 831 h 1278"/>
                <a:gd name="T30" fmla="*/ 23 w 1197"/>
                <a:gd name="T31" fmla="*/ 980 h 1278"/>
                <a:gd name="T32" fmla="*/ 38 w 1197"/>
                <a:gd name="T33" fmla="*/ 1054 h 1278"/>
                <a:gd name="T34" fmla="*/ 8 w 1197"/>
                <a:gd name="T35" fmla="*/ 1143 h 1278"/>
                <a:gd name="T36" fmla="*/ 134 w 1197"/>
                <a:gd name="T37" fmla="*/ 1180 h 1278"/>
                <a:gd name="T38" fmla="*/ 275 w 1197"/>
                <a:gd name="T39" fmla="*/ 1173 h 1278"/>
                <a:gd name="T40" fmla="*/ 283 w 1197"/>
                <a:gd name="T41" fmla="*/ 1165 h 1278"/>
                <a:gd name="T42" fmla="*/ 357 w 1197"/>
                <a:gd name="T43" fmla="*/ 1158 h 1278"/>
                <a:gd name="T44" fmla="*/ 446 w 1197"/>
                <a:gd name="T45" fmla="*/ 1143 h 1278"/>
                <a:gd name="T46" fmla="*/ 602 w 1197"/>
                <a:gd name="T47" fmla="*/ 1217 h 1278"/>
                <a:gd name="T48" fmla="*/ 795 w 1197"/>
                <a:gd name="T49" fmla="*/ 1270 h 1278"/>
                <a:gd name="T50" fmla="*/ 906 w 1197"/>
                <a:gd name="T51" fmla="*/ 995 h 1278"/>
                <a:gd name="T52" fmla="*/ 958 w 1197"/>
                <a:gd name="T53" fmla="*/ 891 h 1278"/>
                <a:gd name="T54" fmla="*/ 973 w 1197"/>
                <a:gd name="T55" fmla="*/ 839 h 1278"/>
                <a:gd name="T56" fmla="*/ 1018 w 1197"/>
                <a:gd name="T57" fmla="*/ 742 h 1278"/>
                <a:gd name="T58" fmla="*/ 1062 w 1197"/>
                <a:gd name="T59" fmla="*/ 660 h 1278"/>
                <a:gd name="T60" fmla="*/ 1107 w 1197"/>
                <a:gd name="T61" fmla="*/ 579 h 1278"/>
                <a:gd name="T62" fmla="*/ 1174 w 1197"/>
                <a:gd name="T63" fmla="*/ 438 h 1278"/>
                <a:gd name="T64" fmla="*/ 1196 w 1197"/>
                <a:gd name="T65" fmla="*/ 356 h 1278"/>
                <a:gd name="T66" fmla="*/ 1085 w 1197"/>
                <a:gd name="T67" fmla="*/ 304 h 1278"/>
                <a:gd name="T68" fmla="*/ 1122 w 1197"/>
                <a:gd name="T69" fmla="*/ 185 h 1278"/>
                <a:gd name="T70" fmla="*/ 1010 w 1197"/>
                <a:gd name="T71" fmla="*/ 141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7" h="1278">
                  <a:moveTo>
                    <a:pt x="1018" y="14"/>
                  </a:moveTo>
                  <a:lnTo>
                    <a:pt x="1018" y="14"/>
                  </a:lnTo>
                  <a:cubicBezTo>
                    <a:pt x="1003" y="14"/>
                    <a:pt x="1003" y="7"/>
                    <a:pt x="995" y="0"/>
                  </a:cubicBezTo>
                  <a:cubicBezTo>
                    <a:pt x="988" y="0"/>
                    <a:pt x="951" y="52"/>
                    <a:pt x="943" y="59"/>
                  </a:cubicBezTo>
                  <a:cubicBezTo>
                    <a:pt x="943" y="66"/>
                    <a:pt x="936" y="74"/>
                    <a:pt x="928" y="81"/>
                  </a:cubicBezTo>
                  <a:cubicBezTo>
                    <a:pt x="928" y="96"/>
                    <a:pt x="936" y="103"/>
                    <a:pt x="921" y="118"/>
                  </a:cubicBezTo>
                  <a:cubicBezTo>
                    <a:pt x="906" y="126"/>
                    <a:pt x="877" y="126"/>
                    <a:pt x="862" y="126"/>
                  </a:cubicBezTo>
                  <a:cubicBezTo>
                    <a:pt x="832" y="126"/>
                    <a:pt x="817" y="133"/>
                    <a:pt x="795" y="141"/>
                  </a:cubicBezTo>
                  <a:cubicBezTo>
                    <a:pt x="788" y="148"/>
                    <a:pt x="780" y="148"/>
                    <a:pt x="765" y="148"/>
                  </a:cubicBezTo>
                  <a:cubicBezTo>
                    <a:pt x="750" y="148"/>
                    <a:pt x="758" y="133"/>
                    <a:pt x="743" y="133"/>
                  </a:cubicBezTo>
                  <a:cubicBezTo>
                    <a:pt x="736" y="133"/>
                    <a:pt x="721" y="148"/>
                    <a:pt x="713" y="148"/>
                  </a:cubicBezTo>
                  <a:cubicBezTo>
                    <a:pt x="698" y="148"/>
                    <a:pt x="698" y="141"/>
                    <a:pt x="683" y="141"/>
                  </a:cubicBezTo>
                  <a:cubicBezTo>
                    <a:pt x="661" y="133"/>
                    <a:pt x="639" y="133"/>
                    <a:pt x="617" y="133"/>
                  </a:cubicBezTo>
                  <a:cubicBezTo>
                    <a:pt x="587" y="133"/>
                    <a:pt x="565" y="133"/>
                    <a:pt x="543" y="148"/>
                  </a:cubicBezTo>
                  <a:cubicBezTo>
                    <a:pt x="520" y="155"/>
                    <a:pt x="483" y="155"/>
                    <a:pt x="476" y="178"/>
                  </a:cubicBezTo>
                  <a:cubicBezTo>
                    <a:pt x="505" y="185"/>
                    <a:pt x="513" y="208"/>
                    <a:pt x="498" y="237"/>
                  </a:cubicBezTo>
                  <a:cubicBezTo>
                    <a:pt x="483" y="252"/>
                    <a:pt x="476" y="267"/>
                    <a:pt x="461" y="282"/>
                  </a:cubicBezTo>
                  <a:cubicBezTo>
                    <a:pt x="431" y="304"/>
                    <a:pt x="424" y="334"/>
                    <a:pt x="409" y="371"/>
                  </a:cubicBezTo>
                  <a:cubicBezTo>
                    <a:pt x="386" y="356"/>
                    <a:pt x="364" y="341"/>
                    <a:pt x="334" y="334"/>
                  </a:cubicBezTo>
                  <a:cubicBezTo>
                    <a:pt x="334" y="326"/>
                    <a:pt x="312" y="319"/>
                    <a:pt x="290" y="319"/>
                  </a:cubicBezTo>
                  <a:cubicBezTo>
                    <a:pt x="290" y="319"/>
                    <a:pt x="290" y="326"/>
                    <a:pt x="297" y="326"/>
                  </a:cubicBezTo>
                  <a:cubicBezTo>
                    <a:pt x="268" y="326"/>
                    <a:pt x="260" y="341"/>
                    <a:pt x="246" y="356"/>
                  </a:cubicBezTo>
                  <a:cubicBezTo>
                    <a:pt x="238" y="363"/>
                    <a:pt x="216" y="386"/>
                    <a:pt x="208" y="393"/>
                  </a:cubicBezTo>
                  <a:cubicBezTo>
                    <a:pt x="201" y="408"/>
                    <a:pt x="208" y="438"/>
                    <a:pt x="201" y="453"/>
                  </a:cubicBezTo>
                  <a:cubicBezTo>
                    <a:pt x="201" y="475"/>
                    <a:pt x="193" y="490"/>
                    <a:pt x="186" y="505"/>
                  </a:cubicBezTo>
                  <a:cubicBezTo>
                    <a:pt x="171" y="505"/>
                    <a:pt x="164" y="505"/>
                    <a:pt x="149" y="512"/>
                  </a:cubicBezTo>
                  <a:cubicBezTo>
                    <a:pt x="171" y="542"/>
                    <a:pt x="156" y="564"/>
                    <a:pt x="149" y="594"/>
                  </a:cubicBezTo>
                  <a:cubicBezTo>
                    <a:pt x="141" y="623"/>
                    <a:pt x="149" y="653"/>
                    <a:pt x="134" y="675"/>
                  </a:cubicBezTo>
                  <a:cubicBezTo>
                    <a:pt x="112" y="675"/>
                    <a:pt x="89" y="675"/>
                    <a:pt x="67" y="675"/>
                  </a:cubicBezTo>
                  <a:cubicBezTo>
                    <a:pt x="60" y="727"/>
                    <a:pt x="60" y="779"/>
                    <a:pt x="52" y="831"/>
                  </a:cubicBezTo>
                  <a:cubicBezTo>
                    <a:pt x="52" y="861"/>
                    <a:pt x="52" y="883"/>
                    <a:pt x="38" y="905"/>
                  </a:cubicBezTo>
                  <a:cubicBezTo>
                    <a:pt x="23" y="935"/>
                    <a:pt x="23" y="950"/>
                    <a:pt x="23" y="980"/>
                  </a:cubicBezTo>
                  <a:cubicBezTo>
                    <a:pt x="15" y="987"/>
                    <a:pt x="15" y="987"/>
                    <a:pt x="15" y="987"/>
                  </a:cubicBezTo>
                  <a:cubicBezTo>
                    <a:pt x="23" y="1010"/>
                    <a:pt x="38" y="1039"/>
                    <a:pt x="38" y="1054"/>
                  </a:cubicBezTo>
                  <a:cubicBezTo>
                    <a:pt x="38" y="1069"/>
                    <a:pt x="38" y="1084"/>
                    <a:pt x="30" y="1099"/>
                  </a:cubicBezTo>
                  <a:cubicBezTo>
                    <a:pt x="23" y="1121"/>
                    <a:pt x="0" y="1121"/>
                    <a:pt x="8" y="1143"/>
                  </a:cubicBezTo>
                  <a:cubicBezTo>
                    <a:pt x="38" y="1158"/>
                    <a:pt x="67" y="1151"/>
                    <a:pt x="97" y="1158"/>
                  </a:cubicBezTo>
                  <a:cubicBezTo>
                    <a:pt x="127" y="1165"/>
                    <a:pt x="119" y="1165"/>
                    <a:pt x="134" y="1180"/>
                  </a:cubicBezTo>
                  <a:cubicBezTo>
                    <a:pt x="149" y="1188"/>
                    <a:pt x="171" y="1180"/>
                    <a:pt x="186" y="1180"/>
                  </a:cubicBezTo>
                  <a:cubicBezTo>
                    <a:pt x="208" y="1180"/>
                    <a:pt x="260" y="1165"/>
                    <a:pt x="275" y="1173"/>
                  </a:cubicBezTo>
                  <a:lnTo>
                    <a:pt x="283" y="1180"/>
                  </a:lnTo>
                  <a:cubicBezTo>
                    <a:pt x="283" y="1173"/>
                    <a:pt x="283" y="1173"/>
                    <a:pt x="283" y="1165"/>
                  </a:cubicBezTo>
                  <a:cubicBezTo>
                    <a:pt x="290" y="1151"/>
                    <a:pt x="290" y="1121"/>
                    <a:pt x="312" y="1113"/>
                  </a:cubicBezTo>
                  <a:cubicBezTo>
                    <a:pt x="327" y="1113"/>
                    <a:pt x="349" y="1151"/>
                    <a:pt x="357" y="1158"/>
                  </a:cubicBezTo>
                  <a:cubicBezTo>
                    <a:pt x="372" y="1173"/>
                    <a:pt x="394" y="1195"/>
                    <a:pt x="416" y="1202"/>
                  </a:cubicBezTo>
                  <a:cubicBezTo>
                    <a:pt x="453" y="1202"/>
                    <a:pt x="446" y="1173"/>
                    <a:pt x="446" y="1143"/>
                  </a:cubicBezTo>
                  <a:cubicBezTo>
                    <a:pt x="476" y="1143"/>
                    <a:pt x="528" y="1136"/>
                    <a:pt x="550" y="1143"/>
                  </a:cubicBezTo>
                  <a:cubicBezTo>
                    <a:pt x="580" y="1158"/>
                    <a:pt x="580" y="1217"/>
                    <a:pt x="602" y="1217"/>
                  </a:cubicBezTo>
                  <a:cubicBezTo>
                    <a:pt x="602" y="1165"/>
                    <a:pt x="676" y="1165"/>
                    <a:pt x="713" y="1180"/>
                  </a:cubicBezTo>
                  <a:cubicBezTo>
                    <a:pt x="750" y="1202"/>
                    <a:pt x="780" y="1232"/>
                    <a:pt x="795" y="1270"/>
                  </a:cubicBezTo>
                  <a:cubicBezTo>
                    <a:pt x="854" y="1277"/>
                    <a:pt x="884" y="1084"/>
                    <a:pt x="891" y="1054"/>
                  </a:cubicBezTo>
                  <a:cubicBezTo>
                    <a:pt x="899" y="1032"/>
                    <a:pt x="899" y="1010"/>
                    <a:pt x="906" y="995"/>
                  </a:cubicBezTo>
                  <a:cubicBezTo>
                    <a:pt x="914" y="972"/>
                    <a:pt x="928" y="965"/>
                    <a:pt x="936" y="943"/>
                  </a:cubicBezTo>
                  <a:cubicBezTo>
                    <a:pt x="943" y="928"/>
                    <a:pt x="943" y="905"/>
                    <a:pt x="958" y="891"/>
                  </a:cubicBezTo>
                  <a:cubicBezTo>
                    <a:pt x="966" y="876"/>
                    <a:pt x="966" y="883"/>
                    <a:pt x="973" y="868"/>
                  </a:cubicBezTo>
                  <a:cubicBezTo>
                    <a:pt x="973" y="861"/>
                    <a:pt x="973" y="846"/>
                    <a:pt x="973" y="839"/>
                  </a:cubicBezTo>
                  <a:cubicBezTo>
                    <a:pt x="973" y="816"/>
                    <a:pt x="981" y="809"/>
                    <a:pt x="988" y="787"/>
                  </a:cubicBezTo>
                  <a:cubicBezTo>
                    <a:pt x="995" y="765"/>
                    <a:pt x="988" y="757"/>
                    <a:pt x="1018" y="742"/>
                  </a:cubicBezTo>
                  <a:cubicBezTo>
                    <a:pt x="1040" y="742"/>
                    <a:pt x="1055" y="742"/>
                    <a:pt x="1062" y="712"/>
                  </a:cubicBezTo>
                  <a:cubicBezTo>
                    <a:pt x="1070" y="698"/>
                    <a:pt x="1062" y="675"/>
                    <a:pt x="1062" y="660"/>
                  </a:cubicBezTo>
                  <a:cubicBezTo>
                    <a:pt x="1085" y="646"/>
                    <a:pt x="1099" y="646"/>
                    <a:pt x="1107" y="623"/>
                  </a:cubicBezTo>
                  <a:cubicBezTo>
                    <a:pt x="1107" y="608"/>
                    <a:pt x="1107" y="594"/>
                    <a:pt x="1107" y="579"/>
                  </a:cubicBezTo>
                  <a:cubicBezTo>
                    <a:pt x="1114" y="542"/>
                    <a:pt x="1137" y="549"/>
                    <a:pt x="1159" y="527"/>
                  </a:cubicBezTo>
                  <a:cubicBezTo>
                    <a:pt x="1174" y="497"/>
                    <a:pt x="1159" y="467"/>
                    <a:pt x="1174" y="438"/>
                  </a:cubicBezTo>
                  <a:cubicBezTo>
                    <a:pt x="1188" y="408"/>
                    <a:pt x="1188" y="408"/>
                    <a:pt x="1188" y="408"/>
                  </a:cubicBezTo>
                  <a:cubicBezTo>
                    <a:pt x="1196" y="393"/>
                    <a:pt x="1196" y="371"/>
                    <a:pt x="1196" y="356"/>
                  </a:cubicBezTo>
                  <a:cubicBezTo>
                    <a:pt x="1166" y="349"/>
                    <a:pt x="1159" y="349"/>
                    <a:pt x="1137" y="334"/>
                  </a:cubicBezTo>
                  <a:cubicBezTo>
                    <a:pt x="1122" y="326"/>
                    <a:pt x="1099" y="311"/>
                    <a:pt x="1085" y="304"/>
                  </a:cubicBezTo>
                  <a:cubicBezTo>
                    <a:pt x="1085" y="282"/>
                    <a:pt x="1085" y="237"/>
                    <a:pt x="1092" y="215"/>
                  </a:cubicBezTo>
                  <a:cubicBezTo>
                    <a:pt x="1099" y="200"/>
                    <a:pt x="1114" y="200"/>
                    <a:pt x="1122" y="185"/>
                  </a:cubicBezTo>
                  <a:cubicBezTo>
                    <a:pt x="1122" y="185"/>
                    <a:pt x="1122" y="178"/>
                    <a:pt x="1122" y="163"/>
                  </a:cubicBezTo>
                  <a:cubicBezTo>
                    <a:pt x="1085" y="163"/>
                    <a:pt x="1048" y="141"/>
                    <a:pt x="1010" y="141"/>
                  </a:cubicBezTo>
                  <a:cubicBezTo>
                    <a:pt x="1010" y="96"/>
                    <a:pt x="1018" y="59"/>
                    <a:pt x="1018" y="1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367D459E-2F96-D842-B881-BDCC9BA2B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3400" y="5305042"/>
              <a:ext cx="1631849" cy="1417393"/>
            </a:xfrm>
            <a:custGeom>
              <a:avLst/>
              <a:gdLst>
                <a:gd name="T0" fmla="*/ 3706 w 3774"/>
                <a:gd name="T1" fmla="*/ 839 h 3283"/>
                <a:gd name="T2" fmla="*/ 3476 w 3774"/>
                <a:gd name="T3" fmla="*/ 779 h 3283"/>
                <a:gd name="T4" fmla="*/ 3171 w 3774"/>
                <a:gd name="T5" fmla="*/ 727 h 3283"/>
                <a:gd name="T6" fmla="*/ 3052 w 3774"/>
                <a:gd name="T7" fmla="*/ 720 h 3283"/>
                <a:gd name="T8" fmla="*/ 3171 w 3774"/>
                <a:gd name="T9" fmla="*/ 490 h 3283"/>
                <a:gd name="T10" fmla="*/ 2941 w 3774"/>
                <a:gd name="T11" fmla="*/ 378 h 3283"/>
                <a:gd name="T12" fmla="*/ 2867 w 3774"/>
                <a:gd name="T13" fmla="*/ 282 h 3283"/>
                <a:gd name="T14" fmla="*/ 2926 w 3774"/>
                <a:gd name="T15" fmla="*/ 148 h 3283"/>
                <a:gd name="T16" fmla="*/ 2755 w 3774"/>
                <a:gd name="T17" fmla="*/ 29 h 3283"/>
                <a:gd name="T18" fmla="*/ 2458 w 3774"/>
                <a:gd name="T19" fmla="*/ 237 h 3283"/>
                <a:gd name="T20" fmla="*/ 2362 w 3774"/>
                <a:gd name="T21" fmla="*/ 371 h 3283"/>
                <a:gd name="T22" fmla="*/ 1857 w 3774"/>
                <a:gd name="T23" fmla="*/ 208 h 3283"/>
                <a:gd name="T24" fmla="*/ 1567 w 3774"/>
                <a:gd name="T25" fmla="*/ 505 h 3283"/>
                <a:gd name="T26" fmla="*/ 1344 w 3774"/>
                <a:gd name="T27" fmla="*/ 690 h 3283"/>
                <a:gd name="T28" fmla="*/ 1018 w 3774"/>
                <a:gd name="T29" fmla="*/ 787 h 3283"/>
                <a:gd name="T30" fmla="*/ 906 w 3774"/>
                <a:gd name="T31" fmla="*/ 1032 h 3283"/>
                <a:gd name="T32" fmla="*/ 706 w 3774"/>
                <a:gd name="T33" fmla="*/ 1188 h 3283"/>
                <a:gd name="T34" fmla="*/ 454 w 3774"/>
                <a:gd name="T35" fmla="*/ 1403 h 3283"/>
                <a:gd name="T36" fmla="*/ 305 w 3774"/>
                <a:gd name="T37" fmla="*/ 1470 h 3283"/>
                <a:gd name="T38" fmla="*/ 0 w 3774"/>
                <a:gd name="T39" fmla="*/ 1574 h 3283"/>
                <a:gd name="T40" fmla="*/ 201 w 3774"/>
                <a:gd name="T41" fmla="*/ 1730 h 3283"/>
                <a:gd name="T42" fmla="*/ 349 w 3774"/>
                <a:gd name="T43" fmla="*/ 1841 h 3283"/>
                <a:gd name="T44" fmla="*/ 386 w 3774"/>
                <a:gd name="T45" fmla="*/ 2116 h 3283"/>
                <a:gd name="T46" fmla="*/ 386 w 3774"/>
                <a:gd name="T47" fmla="*/ 2153 h 3283"/>
                <a:gd name="T48" fmla="*/ 661 w 3774"/>
                <a:gd name="T49" fmla="*/ 2072 h 3283"/>
                <a:gd name="T50" fmla="*/ 944 w 3774"/>
                <a:gd name="T51" fmla="*/ 2079 h 3283"/>
                <a:gd name="T52" fmla="*/ 1285 w 3774"/>
                <a:gd name="T53" fmla="*/ 2027 h 3283"/>
                <a:gd name="T54" fmla="*/ 1486 w 3774"/>
                <a:gd name="T55" fmla="*/ 1938 h 3283"/>
                <a:gd name="T56" fmla="*/ 1597 w 3774"/>
                <a:gd name="T57" fmla="*/ 1745 h 3283"/>
                <a:gd name="T58" fmla="*/ 1693 w 3774"/>
                <a:gd name="T59" fmla="*/ 1552 h 3283"/>
                <a:gd name="T60" fmla="*/ 1842 w 3774"/>
                <a:gd name="T61" fmla="*/ 1537 h 3283"/>
                <a:gd name="T62" fmla="*/ 2080 w 3774"/>
                <a:gd name="T63" fmla="*/ 1425 h 3283"/>
                <a:gd name="T64" fmla="*/ 2161 w 3774"/>
                <a:gd name="T65" fmla="*/ 1396 h 3283"/>
                <a:gd name="T66" fmla="*/ 2310 w 3774"/>
                <a:gd name="T67" fmla="*/ 1329 h 3283"/>
                <a:gd name="T68" fmla="*/ 2444 w 3774"/>
                <a:gd name="T69" fmla="*/ 1270 h 3283"/>
                <a:gd name="T70" fmla="*/ 2703 w 3774"/>
                <a:gd name="T71" fmla="*/ 1180 h 3283"/>
                <a:gd name="T72" fmla="*/ 2718 w 3774"/>
                <a:gd name="T73" fmla="*/ 1351 h 3283"/>
                <a:gd name="T74" fmla="*/ 2860 w 3774"/>
                <a:gd name="T75" fmla="*/ 1552 h 3283"/>
                <a:gd name="T76" fmla="*/ 2592 w 3774"/>
                <a:gd name="T77" fmla="*/ 1700 h 3283"/>
                <a:gd name="T78" fmla="*/ 2458 w 3774"/>
                <a:gd name="T79" fmla="*/ 1864 h 3283"/>
                <a:gd name="T80" fmla="*/ 2280 w 3774"/>
                <a:gd name="T81" fmla="*/ 1975 h 3283"/>
                <a:gd name="T82" fmla="*/ 2087 w 3774"/>
                <a:gd name="T83" fmla="*/ 2123 h 3283"/>
                <a:gd name="T84" fmla="*/ 1812 w 3774"/>
                <a:gd name="T85" fmla="*/ 2354 h 3283"/>
                <a:gd name="T86" fmla="*/ 1612 w 3774"/>
                <a:gd name="T87" fmla="*/ 2584 h 3283"/>
                <a:gd name="T88" fmla="*/ 1486 w 3774"/>
                <a:gd name="T89" fmla="*/ 2747 h 3283"/>
                <a:gd name="T90" fmla="*/ 1285 w 3774"/>
                <a:gd name="T91" fmla="*/ 2992 h 3283"/>
                <a:gd name="T92" fmla="*/ 1300 w 3774"/>
                <a:gd name="T93" fmla="*/ 3230 h 3283"/>
                <a:gd name="T94" fmla="*/ 1486 w 3774"/>
                <a:gd name="T95" fmla="*/ 3089 h 3283"/>
                <a:gd name="T96" fmla="*/ 1753 w 3774"/>
                <a:gd name="T97" fmla="*/ 3044 h 3283"/>
                <a:gd name="T98" fmla="*/ 1938 w 3774"/>
                <a:gd name="T99" fmla="*/ 2992 h 3283"/>
                <a:gd name="T100" fmla="*/ 2132 w 3774"/>
                <a:gd name="T101" fmla="*/ 3074 h 3283"/>
                <a:gd name="T102" fmla="*/ 2273 w 3774"/>
                <a:gd name="T103" fmla="*/ 2903 h 3283"/>
                <a:gd name="T104" fmla="*/ 2347 w 3774"/>
                <a:gd name="T105" fmla="*/ 2651 h 3283"/>
                <a:gd name="T106" fmla="*/ 2369 w 3774"/>
                <a:gd name="T107" fmla="*/ 2406 h 3283"/>
                <a:gd name="T108" fmla="*/ 2495 w 3774"/>
                <a:gd name="T109" fmla="*/ 2109 h 3283"/>
                <a:gd name="T110" fmla="*/ 2726 w 3774"/>
                <a:gd name="T111" fmla="*/ 1938 h 3283"/>
                <a:gd name="T112" fmla="*/ 3112 w 3774"/>
                <a:gd name="T113" fmla="*/ 1604 h 3283"/>
                <a:gd name="T114" fmla="*/ 3327 w 3774"/>
                <a:gd name="T115" fmla="*/ 1544 h 3283"/>
                <a:gd name="T116" fmla="*/ 3483 w 3774"/>
                <a:gd name="T117" fmla="*/ 1626 h 3283"/>
                <a:gd name="T118" fmla="*/ 3587 w 3774"/>
                <a:gd name="T119" fmla="*/ 1537 h 3283"/>
                <a:gd name="T120" fmla="*/ 3491 w 3774"/>
                <a:gd name="T121" fmla="*/ 1284 h 3283"/>
                <a:gd name="T122" fmla="*/ 3765 w 3774"/>
                <a:gd name="T123" fmla="*/ 995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74" h="3283">
                  <a:moveTo>
                    <a:pt x="3773" y="995"/>
                  </a:moveTo>
                  <a:lnTo>
                    <a:pt x="3773" y="995"/>
                  </a:lnTo>
                  <a:cubicBezTo>
                    <a:pt x="3773" y="965"/>
                    <a:pt x="3743" y="965"/>
                    <a:pt x="3728" y="943"/>
                  </a:cubicBezTo>
                  <a:cubicBezTo>
                    <a:pt x="3728" y="928"/>
                    <a:pt x="3728" y="905"/>
                    <a:pt x="3728" y="891"/>
                  </a:cubicBezTo>
                  <a:cubicBezTo>
                    <a:pt x="3736" y="861"/>
                    <a:pt x="3728" y="854"/>
                    <a:pt x="3706" y="839"/>
                  </a:cubicBezTo>
                  <a:cubicBezTo>
                    <a:pt x="3684" y="831"/>
                    <a:pt x="3669" y="824"/>
                    <a:pt x="3669" y="802"/>
                  </a:cubicBezTo>
                  <a:cubicBezTo>
                    <a:pt x="3654" y="794"/>
                    <a:pt x="3647" y="794"/>
                    <a:pt x="3639" y="779"/>
                  </a:cubicBezTo>
                  <a:cubicBezTo>
                    <a:pt x="3632" y="772"/>
                    <a:pt x="3624" y="757"/>
                    <a:pt x="3610" y="750"/>
                  </a:cubicBezTo>
                  <a:cubicBezTo>
                    <a:pt x="3595" y="742"/>
                    <a:pt x="3550" y="750"/>
                    <a:pt x="3535" y="750"/>
                  </a:cubicBezTo>
                  <a:cubicBezTo>
                    <a:pt x="3513" y="757"/>
                    <a:pt x="3498" y="779"/>
                    <a:pt x="3476" y="779"/>
                  </a:cubicBezTo>
                  <a:cubicBezTo>
                    <a:pt x="3461" y="779"/>
                    <a:pt x="3453" y="757"/>
                    <a:pt x="3439" y="750"/>
                  </a:cubicBezTo>
                  <a:cubicBezTo>
                    <a:pt x="3424" y="750"/>
                    <a:pt x="3416" y="750"/>
                    <a:pt x="3409" y="757"/>
                  </a:cubicBezTo>
                  <a:cubicBezTo>
                    <a:pt x="3372" y="765"/>
                    <a:pt x="3357" y="772"/>
                    <a:pt x="3327" y="750"/>
                  </a:cubicBezTo>
                  <a:cubicBezTo>
                    <a:pt x="3305" y="735"/>
                    <a:pt x="3275" y="705"/>
                    <a:pt x="3246" y="705"/>
                  </a:cubicBezTo>
                  <a:cubicBezTo>
                    <a:pt x="3223" y="698"/>
                    <a:pt x="3194" y="720"/>
                    <a:pt x="3171" y="727"/>
                  </a:cubicBezTo>
                  <a:cubicBezTo>
                    <a:pt x="3149" y="735"/>
                    <a:pt x="3119" y="750"/>
                    <a:pt x="3112" y="765"/>
                  </a:cubicBezTo>
                  <a:cubicBezTo>
                    <a:pt x="3090" y="779"/>
                    <a:pt x="3105" y="794"/>
                    <a:pt x="3097" y="816"/>
                  </a:cubicBezTo>
                  <a:cubicBezTo>
                    <a:pt x="3082" y="809"/>
                    <a:pt x="3067" y="809"/>
                    <a:pt x="3052" y="802"/>
                  </a:cubicBezTo>
                  <a:cubicBezTo>
                    <a:pt x="3038" y="802"/>
                    <a:pt x="3023" y="802"/>
                    <a:pt x="3008" y="802"/>
                  </a:cubicBezTo>
                  <a:cubicBezTo>
                    <a:pt x="3000" y="757"/>
                    <a:pt x="3060" y="757"/>
                    <a:pt x="3052" y="720"/>
                  </a:cubicBezTo>
                  <a:cubicBezTo>
                    <a:pt x="3030" y="720"/>
                    <a:pt x="3038" y="668"/>
                    <a:pt x="3045" y="653"/>
                  </a:cubicBezTo>
                  <a:cubicBezTo>
                    <a:pt x="3067" y="653"/>
                    <a:pt x="3075" y="631"/>
                    <a:pt x="3090" y="623"/>
                  </a:cubicBezTo>
                  <a:cubicBezTo>
                    <a:pt x="3112" y="594"/>
                    <a:pt x="3097" y="608"/>
                    <a:pt x="3097" y="579"/>
                  </a:cubicBezTo>
                  <a:cubicBezTo>
                    <a:pt x="3097" y="534"/>
                    <a:pt x="3149" y="534"/>
                    <a:pt x="3164" y="512"/>
                  </a:cubicBezTo>
                  <a:cubicBezTo>
                    <a:pt x="3171" y="505"/>
                    <a:pt x="3171" y="490"/>
                    <a:pt x="3171" y="490"/>
                  </a:cubicBezTo>
                  <a:cubicBezTo>
                    <a:pt x="3179" y="482"/>
                    <a:pt x="3194" y="490"/>
                    <a:pt x="3194" y="475"/>
                  </a:cubicBezTo>
                  <a:cubicBezTo>
                    <a:pt x="3201" y="460"/>
                    <a:pt x="3142" y="430"/>
                    <a:pt x="3134" y="415"/>
                  </a:cubicBezTo>
                  <a:cubicBezTo>
                    <a:pt x="3119" y="400"/>
                    <a:pt x="3097" y="371"/>
                    <a:pt x="3090" y="349"/>
                  </a:cubicBezTo>
                  <a:cubicBezTo>
                    <a:pt x="3082" y="326"/>
                    <a:pt x="3090" y="311"/>
                    <a:pt x="3082" y="289"/>
                  </a:cubicBezTo>
                  <a:cubicBezTo>
                    <a:pt x="3015" y="282"/>
                    <a:pt x="2949" y="311"/>
                    <a:pt x="2941" y="378"/>
                  </a:cubicBezTo>
                  <a:cubicBezTo>
                    <a:pt x="2941" y="393"/>
                    <a:pt x="2949" y="415"/>
                    <a:pt x="2926" y="423"/>
                  </a:cubicBezTo>
                  <a:cubicBezTo>
                    <a:pt x="2911" y="430"/>
                    <a:pt x="2904" y="423"/>
                    <a:pt x="2897" y="408"/>
                  </a:cubicBezTo>
                  <a:cubicBezTo>
                    <a:pt x="2889" y="378"/>
                    <a:pt x="2919" y="356"/>
                    <a:pt x="2904" y="326"/>
                  </a:cubicBezTo>
                  <a:cubicBezTo>
                    <a:pt x="2889" y="326"/>
                    <a:pt x="2867" y="319"/>
                    <a:pt x="2852" y="319"/>
                  </a:cubicBezTo>
                  <a:cubicBezTo>
                    <a:pt x="2852" y="304"/>
                    <a:pt x="2867" y="297"/>
                    <a:pt x="2867" y="282"/>
                  </a:cubicBezTo>
                  <a:cubicBezTo>
                    <a:pt x="2874" y="282"/>
                    <a:pt x="2889" y="274"/>
                    <a:pt x="2889" y="282"/>
                  </a:cubicBezTo>
                  <a:cubicBezTo>
                    <a:pt x="2897" y="267"/>
                    <a:pt x="2934" y="200"/>
                    <a:pt x="2949" y="200"/>
                  </a:cubicBezTo>
                  <a:cubicBezTo>
                    <a:pt x="2963" y="193"/>
                    <a:pt x="2978" y="208"/>
                    <a:pt x="2986" y="185"/>
                  </a:cubicBezTo>
                  <a:cubicBezTo>
                    <a:pt x="2993" y="178"/>
                    <a:pt x="2978" y="155"/>
                    <a:pt x="2986" y="148"/>
                  </a:cubicBezTo>
                  <a:cubicBezTo>
                    <a:pt x="2963" y="133"/>
                    <a:pt x="2949" y="148"/>
                    <a:pt x="2926" y="148"/>
                  </a:cubicBezTo>
                  <a:cubicBezTo>
                    <a:pt x="2897" y="155"/>
                    <a:pt x="2882" y="133"/>
                    <a:pt x="2867" y="103"/>
                  </a:cubicBezTo>
                  <a:cubicBezTo>
                    <a:pt x="2860" y="89"/>
                    <a:pt x="2867" y="96"/>
                    <a:pt x="2852" y="81"/>
                  </a:cubicBezTo>
                  <a:cubicBezTo>
                    <a:pt x="2845" y="66"/>
                    <a:pt x="2822" y="66"/>
                    <a:pt x="2815" y="52"/>
                  </a:cubicBezTo>
                  <a:cubicBezTo>
                    <a:pt x="2800" y="37"/>
                    <a:pt x="2807" y="7"/>
                    <a:pt x="2778" y="0"/>
                  </a:cubicBezTo>
                  <a:cubicBezTo>
                    <a:pt x="2778" y="29"/>
                    <a:pt x="2770" y="14"/>
                    <a:pt x="2755" y="29"/>
                  </a:cubicBezTo>
                  <a:cubicBezTo>
                    <a:pt x="2741" y="37"/>
                    <a:pt x="2748" y="44"/>
                    <a:pt x="2741" y="52"/>
                  </a:cubicBezTo>
                  <a:cubicBezTo>
                    <a:pt x="2733" y="66"/>
                    <a:pt x="2718" y="66"/>
                    <a:pt x="2711" y="66"/>
                  </a:cubicBezTo>
                  <a:cubicBezTo>
                    <a:pt x="2674" y="89"/>
                    <a:pt x="2644" y="111"/>
                    <a:pt x="2607" y="126"/>
                  </a:cubicBezTo>
                  <a:cubicBezTo>
                    <a:pt x="2570" y="148"/>
                    <a:pt x="2533" y="163"/>
                    <a:pt x="2503" y="193"/>
                  </a:cubicBezTo>
                  <a:cubicBezTo>
                    <a:pt x="2488" y="200"/>
                    <a:pt x="2458" y="215"/>
                    <a:pt x="2458" y="237"/>
                  </a:cubicBezTo>
                  <a:cubicBezTo>
                    <a:pt x="2458" y="245"/>
                    <a:pt x="2473" y="245"/>
                    <a:pt x="2473" y="260"/>
                  </a:cubicBezTo>
                  <a:cubicBezTo>
                    <a:pt x="2473" y="267"/>
                    <a:pt x="2473" y="274"/>
                    <a:pt x="2473" y="282"/>
                  </a:cubicBezTo>
                  <a:cubicBezTo>
                    <a:pt x="2466" y="282"/>
                    <a:pt x="2451" y="282"/>
                    <a:pt x="2436" y="282"/>
                  </a:cubicBezTo>
                  <a:cubicBezTo>
                    <a:pt x="2451" y="304"/>
                    <a:pt x="2444" y="334"/>
                    <a:pt x="2429" y="349"/>
                  </a:cubicBezTo>
                  <a:cubicBezTo>
                    <a:pt x="2414" y="363"/>
                    <a:pt x="2384" y="363"/>
                    <a:pt x="2362" y="371"/>
                  </a:cubicBezTo>
                  <a:cubicBezTo>
                    <a:pt x="2332" y="371"/>
                    <a:pt x="2303" y="349"/>
                    <a:pt x="2273" y="326"/>
                  </a:cubicBezTo>
                  <a:cubicBezTo>
                    <a:pt x="2243" y="311"/>
                    <a:pt x="2221" y="304"/>
                    <a:pt x="2184" y="304"/>
                  </a:cubicBezTo>
                  <a:cubicBezTo>
                    <a:pt x="2154" y="304"/>
                    <a:pt x="2132" y="311"/>
                    <a:pt x="2102" y="311"/>
                  </a:cubicBezTo>
                  <a:cubicBezTo>
                    <a:pt x="2058" y="319"/>
                    <a:pt x="2043" y="311"/>
                    <a:pt x="2005" y="282"/>
                  </a:cubicBezTo>
                  <a:cubicBezTo>
                    <a:pt x="1961" y="252"/>
                    <a:pt x="1916" y="208"/>
                    <a:pt x="1857" y="208"/>
                  </a:cubicBezTo>
                  <a:cubicBezTo>
                    <a:pt x="1857" y="245"/>
                    <a:pt x="1857" y="267"/>
                    <a:pt x="1820" y="282"/>
                  </a:cubicBezTo>
                  <a:cubicBezTo>
                    <a:pt x="1790" y="297"/>
                    <a:pt x="1760" y="289"/>
                    <a:pt x="1731" y="304"/>
                  </a:cubicBezTo>
                  <a:cubicBezTo>
                    <a:pt x="1693" y="319"/>
                    <a:pt x="1686" y="349"/>
                    <a:pt x="1656" y="371"/>
                  </a:cubicBezTo>
                  <a:cubicBezTo>
                    <a:pt x="1634" y="386"/>
                    <a:pt x="1612" y="408"/>
                    <a:pt x="1604" y="430"/>
                  </a:cubicBezTo>
                  <a:cubicBezTo>
                    <a:pt x="1597" y="445"/>
                    <a:pt x="1582" y="497"/>
                    <a:pt x="1567" y="505"/>
                  </a:cubicBezTo>
                  <a:cubicBezTo>
                    <a:pt x="1560" y="505"/>
                    <a:pt x="1515" y="497"/>
                    <a:pt x="1508" y="505"/>
                  </a:cubicBezTo>
                  <a:cubicBezTo>
                    <a:pt x="1501" y="519"/>
                    <a:pt x="1530" y="534"/>
                    <a:pt x="1523" y="557"/>
                  </a:cubicBezTo>
                  <a:cubicBezTo>
                    <a:pt x="1523" y="571"/>
                    <a:pt x="1456" y="594"/>
                    <a:pt x="1441" y="601"/>
                  </a:cubicBezTo>
                  <a:cubicBezTo>
                    <a:pt x="1448" y="631"/>
                    <a:pt x="1404" y="646"/>
                    <a:pt x="1382" y="660"/>
                  </a:cubicBezTo>
                  <a:cubicBezTo>
                    <a:pt x="1367" y="668"/>
                    <a:pt x="1359" y="675"/>
                    <a:pt x="1344" y="690"/>
                  </a:cubicBezTo>
                  <a:cubicBezTo>
                    <a:pt x="1337" y="698"/>
                    <a:pt x="1322" y="720"/>
                    <a:pt x="1307" y="727"/>
                  </a:cubicBezTo>
                  <a:cubicBezTo>
                    <a:pt x="1285" y="735"/>
                    <a:pt x="1263" y="720"/>
                    <a:pt x="1241" y="727"/>
                  </a:cubicBezTo>
                  <a:cubicBezTo>
                    <a:pt x="1218" y="727"/>
                    <a:pt x="1211" y="735"/>
                    <a:pt x="1196" y="742"/>
                  </a:cubicBezTo>
                  <a:cubicBezTo>
                    <a:pt x="1166" y="757"/>
                    <a:pt x="1137" y="765"/>
                    <a:pt x="1107" y="779"/>
                  </a:cubicBezTo>
                  <a:cubicBezTo>
                    <a:pt x="1077" y="794"/>
                    <a:pt x="1048" y="779"/>
                    <a:pt x="1018" y="787"/>
                  </a:cubicBezTo>
                  <a:cubicBezTo>
                    <a:pt x="988" y="794"/>
                    <a:pt x="996" y="831"/>
                    <a:pt x="996" y="861"/>
                  </a:cubicBezTo>
                  <a:cubicBezTo>
                    <a:pt x="996" y="891"/>
                    <a:pt x="996" y="913"/>
                    <a:pt x="981" y="943"/>
                  </a:cubicBezTo>
                  <a:cubicBezTo>
                    <a:pt x="973" y="957"/>
                    <a:pt x="966" y="972"/>
                    <a:pt x="958" y="980"/>
                  </a:cubicBezTo>
                  <a:cubicBezTo>
                    <a:pt x="951" y="987"/>
                    <a:pt x="936" y="995"/>
                    <a:pt x="929" y="1002"/>
                  </a:cubicBezTo>
                  <a:cubicBezTo>
                    <a:pt x="921" y="1017"/>
                    <a:pt x="921" y="1024"/>
                    <a:pt x="906" y="1032"/>
                  </a:cubicBezTo>
                  <a:cubicBezTo>
                    <a:pt x="891" y="1047"/>
                    <a:pt x="877" y="1047"/>
                    <a:pt x="862" y="1054"/>
                  </a:cubicBezTo>
                  <a:cubicBezTo>
                    <a:pt x="854" y="1069"/>
                    <a:pt x="854" y="1084"/>
                    <a:pt x="840" y="1091"/>
                  </a:cubicBezTo>
                  <a:cubicBezTo>
                    <a:pt x="825" y="1099"/>
                    <a:pt x="817" y="1106"/>
                    <a:pt x="802" y="1113"/>
                  </a:cubicBezTo>
                  <a:cubicBezTo>
                    <a:pt x="780" y="1121"/>
                    <a:pt x="736" y="1128"/>
                    <a:pt x="721" y="1151"/>
                  </a:cubicBezTo>
                  <a:cubicBezTo>
                    <a:pt x="713" y="1165"/>
                    <a:pt x="721" y="1173"/>
                    <a:pt x="706" y="1188"/>
                  </a:cubicBezTo>
                  <a:cubicBezTo>
                    <a:pt x="699" y="1202"/>
                    <a:pt x="669" y="1210"/>
                    <a:pt x="676" y="1232"/>
                  </a:cubicBezTo>
                  <a:cubicBezTo>
                    <a:pt x="691" y="1240"/>
                    <a:pt x="713" y="1247"/>
                    <a:pt x="721" y="1262"/>
                  </a:cubicBezTo>
                  <a:cubicBezTo>
                    <a:pt x="765" y="1329"/>
                    <a:pt x="587" y="1344"/>
                    <a:pt x="594" y="1403"/>
                  </a:cubicBezTo>
                  <a:cubicBezTo>
                    <a:pt x="572" y="1418"/>
                    <a:pt x="535" y="1396"/>
                    <a:pt x="505" y="1410"/>
                  </a:cubicBezTo>
                  <a:cubicBezTo>
                    <a:pt x="476" y="1433"/>
                    <a:pt x="468" y="1455"/>
                    <a:pt x="454" y="1403"/>
                  </a:cubicBezTo>
                  <a:cubicBezTo>
                    <a:pt x="439" y="1403"/>
                    <a:pt x="431" y="1403"/>
                    <a:pt x="416" y="1403"/>
                  </a:cubicBezTo>
                  <a:cubicBezTo>
                    <a:pt x="416" y="1403"/>
                    <a:pt x="416" y="1403"/>
                    <a:pt x="424" y="1403"/>
                  </a:cubicBezTo>
                  <a:cubicBezTo>
                    <a:pt x="424" y="1418"/>
                    <a:pt x="424" y="1425"/>
                    <a:pt x="424" y="1440"/>
                  </a:cubicBezTo>
                  <a:cubicBezTo>
                    <a:pt x="386" y="1440"/>
                    <a:pt x="372" y="1433"/>
                    <a:pt x="342" y="1448"/>
                  </a:cubicBezTo>
                  <a:cubicBezTo>
                    <a:pt x="327" y="1455"/>
                    <a:pt x="312" y="1455"/>
                    <a:pt x="305" y="1470"/>
                  </a:cubicBezTo>
                  <a:cubicBezTo>
                    <a:pt x="290" y="1485"/>
                    <a:pt x="290" y="1500"/>
                    <a:pt x="275" y="1507"/>
                  </a:cubicBezTo>
                  <a:cubicBezTo>
                    <a:pt x="268" y="1515"/>
                    <a:pt x="253" y="1515"/>
                    <a:pt x="238" y="1507"/>
                  </a:cubicBezTo>
                  <a:cubicBezTo>
                    <a:pt x="208" y="1500"/>
                    <a:pt x="171" y="1492"/>
                    <a:pt x="141" y="1492"/>
                  </a:cubicBezTo>
                  <a:cubicBezTo>
                    <a:pt x="104" y="1492"/>
                    <a:pt x="67" y="1485"/>
                    <a:pt x="38" y="1485"/>
                  </a:cubicBezTo>
                  <a:cubicBezTo>
                    <a:pt x="30" y="1515"/>
                    <a:pt x="38" y="1567"/>
                    <a:pt x="0" y="1574"/>
                  </a:cubicBezTo>
                  <a:cubicBezTo>
                    <a:pt x="8" y="1589"/>
                    <a:pt x="23" y="1604"/>
                    <a:pt x="30" y="1618"/>
                  </a:cubicBezTo>
                  <a:cubicBezTo>
                    <a:pt x="38" y="1633"/>
                    <a:pt x="30" y="1656"/>
                    <a:pt x="38" y="1670"/>
                  </a:cubicBezTo>
                  <a:cubicBezTo>
                    <a:pt x="52" y="1685"/>
                    <a:pt x="75" y="1693"/>
                    <a:pt x="97" y="1700"/>
                  </a:cubicBezTo>
                  <a:cubicBezTo>
                    <a:pt x="127" y="1715"/>
                    <a:pt x="119" y="1722"/>
                    <a:pt x="134" y="1752"/>
                  </a:cubicBezTo>
                  <a:cubicBezTo>
                    <a:pt x="149" y="1722"/>
                    <a:pt x="164" y="1730"/>
                    <a:pt x="201" y="1730"/>
                  </a:cubicBezTo>
                  <a:cubicBezTo>
                    <a:pt x="231" y="1730"/>
                    <a:pt x="246" y="1715"/>
                    <a:pt x="268" y="1700"/>
                  </a:cubicBezTo>
                  <a:cubicBezTo>
                    <a:pt x="297" y="1685"/>
                    <a:pt x="297" y="1707"/>
                    <a:pt x="312" y="1730"/>
                  </a:cubicBezTo>
                  <a:cubicBezTo>
                    <a:pt x="327" y="1745"/>
                    <a:pt x="342" y="1767"/>
                    <a:pt x="357" y="1782"/>
                  </a:cubicBezTo>
                  <a:cubicBezTo>
                    <a:pt x="364" y="1789"/>
                    <a:pt x="379" y="1812"/>
                    <a:pt x="372" y="1819"/>
                  </a:cubicBezTo>
                  <a:cubicBezTo>
                    <a:pt x="372" y="1826"/>
                    <a:pt x="349" y="1826"/>
                    <a:pt x="349" y="1841"/>
                  </a:cubicBezTo>
                  <a:cubicBezTo>
                    <a:pt x="342" y="1849"/>
                    <a:pt x="349" y="1864"/>
                    <a:pt x="342" y="1871"/>
                  </a:cubicBezTo>
                  <a:cubicBezTo>
                    <a:pt x="335" y="1886"/>
                    <a:pt x="320" y="1878"/>
                    <a:pt x="312" y="1893"/>
                  </a:cubicBezTo>
                  <a:cubicBezTo>
                    <a:pt x="305" y="1901"/>
                    <a:pt x="297" y="1945"/>
                    <a:pt x="305" y="1953"/>
                  </a:cubicBezTo>
                  <a:cubicBezTo>
                    <a:pt x="312" y="1975"/>
                    <a:pt x="357" y="1997"/>
                    <a:pt x="372" y="2005"/>
                  </a:cubicBezTo>
                  <a:cubicBezTo>
                    <a:pt x="379" y="2049"/>
                    <a:pt x="409" y="2072"/>
                    <a:pt x="386" y="2116"/>
                  </a:cubicBezTo>
                  <a:cubicBezTo>
                    <a:pt x="379" y="2153"/>
                    <a:pt x="335" y="2153"/>
                    <a:pt x="305" y="2153"/>
                  </a:cubicBezTo>
                  <a:cubicBezTo>
                    <a:pt x="305" y="2146"/>
                    <a:pt x="305" y="2138"/>
                    <a:pt x="305" y="2138"/>
                  </a:cubicBezTo>
                  <a:cubicBezTo>
                    <a:pt x="297" y="2138"/>
                    <a:pt x="283" y="2131"/>
                    <a:pt x="268" y="2131"/>
                  </a:cubicBezTo>
                  <a:cubicBezTo>
                    <a:pt x="283" y="2146"/>
                    <a:pt x="297" y="2153"/>
                    <a:pt x="312" y="2153"/>
                  </a:cubicBezTo>
                  <a:cubicBezTo>
                    <a:pt x="342" y="2161"/>
                    <a:pt x="364" y="2161"/>
                    <a:pt x="386" y="2153"/>
                  </a:cubicBezTo>
                  <a:cubicBezTo>
                    <a:pt x="409" y="2146"/>
                    <a:pt x="424" y="2146"/>
                    <a:pt x="446" y="2138"/>
                  </a:cubicBezTo>
                  <a:cubicBezTo>
                    <a:pt x="461" y="2138"/>
                    <a:pt x="476" y="2131"/>
                    <a:pt x="491" y="2131"/>
                  </a:cubicBezTo>
                  <a:cubicBezTo>
                    <a:pt x="505" y="2131"/>
                    <a:pt x="513" y="2116"/>
                    <a:pt x="528" y="2116"/>
                  </a:cubicBezTo>
                  <a:cubicBezTo>
                    <a:pt x="543" y="2109"/>
                    <a:pt x="565" y="2109"/>
                    <a:pt x="580" y="2109"/>
                  </a:cubicBezTo>
                  <a:cubicBezTo>
                    <a:pt x="609" y="2101"/>
                    <a:pt x="632" y="2086"/>
                    <a:pt x="661" y="2072"/>
                  </a:cubicBezTo>
                  <a:cubicBezTo>
                    <a:pt x="669" y="2072"/>
                    <a:pt x="676" y="2057"/>
                    <a:pt x="684" y="2057"/>
                  </a:cubicBezTo>
                  <a:cubicBezTo>
                    <a:pt x="699" y="2057"/>
                    <a:pt x="706" y="2057"/>
                    <a:pt x="713" y="2057"/>
                  </a:cubicBezTo>
                  <a:cubicBezTo>
                    <a:pt x="736" y="2049"/>
                    <a:pt x="736" y="2027"/>
                    <a:pt x="758" y="2027"/>
                  </a:cubicBezTo>
                  <a:cubicBezTo>
                    <a:pt x="802" y="2027"/>
                    <a:pt x="840" y="2042"/>
                    <a:pt x="877" y="2049"/>
                  </a:cubicBezTo>
                  <a:cubicBezTo>
                    <a:pt x="899" y="2057"/>
                    <a:pt x="921" y="2064"/>
                    <a:pt x="944" y="2079"/>
                  </a:cubicBezTo>
                  <a:cubicBezTo>
                    <a:pt x="973" y="2094"/>
                    <a:pt x="996" y="2086"/>
                    <a:pt x="1025" y="2086"/>
                  </a:cubicBezTo>
                  <a:cubicBezTo>
                    <a:pt x="1048" y="2079"/>
                    <a:pt x="1077" y="2079"/>
                    <a:pt x="1092" y="2072"/>
                  </a:cubicBezTo>
                  <a:cubicBezTo>
                    <a:pt x="1122" y="2042"/>
                    <a:pt x="1159" y="2042"/>
                    <a:pt x="1203" y="2049"/>
                  </a:cubicBezTo>
                  <a:cubicBezTo>
                    <a:pt x="1218" y="2049"/>
                    <a:pt x="1241" y="2049"/>
                    <a:pt x="1256" y="2042"/>
                  </a:cubicBezTo>
                  <a:cubicBezTo>
                    <a:pt x="1270" y="2034"/>
                    <a:pt x="1270" y="2027"/>
                    <a:pt x="1285" y="2027"/>
                  </a:cubicBezTo>
                  <a:cubicBezTo>
                    <a:pt x="1293" y="2027"/>
                    <a:pt x="1300" y="2027"/>
                    <a:pt x="1307" y="2027"/>
                  </a:cubicBezTo>
                  <a:cubicBezTo>
                    <a:pt x="1330" y="2027"/>
                    <a:pt x="1352" y="2027"/>
                    <a:pt x="1367" y="2027"/>
                  </a:cubicBezTo>
                  <a:cubicBezTo>
                    <a:pt x="1389" y="2019"/>
                    <a:pt x="1404" y="2012"/>
                    <a:pt x="1419" y="1997"/>
                  </a:cubicBezTo>
                  <a:cubicBezTo>
                    <a:pt x="1426" y="1982"/>
                    <a:pt x="1434" y="1967"/>
                    <a:pt x="1441" y="1953"/>
                  </a:cubicBezTo>
                  <a:cubicBezTo>
                    <a:pt x="1456" y="1938"/>
                    <a:pt x="1463" y="1938"/>
                    <a:pt x="1486" y="1938"/>
                  </a:cubicBezTo>
                  <a:cubicBezTo>
                    <a:pt x="1486" y="1923"/>
                    <a:pt x="1478" y="1908"/>
                    <a:pt x="1486" y="1893"/>
                  </a:cubicBezTo>
                  <a:cubicBezTo>
                    <a:pt x="1486" y="1871"/>
                    <a:pt x="1493" y="1856"/>
                    <a:pt x="1501" y="1849"/>
                  </a:cubicBezTo>
                  <a:cubicBezTo>
                    <a:pt x="1523" y="1819"/>
                    <a:pt x="1538" y="1797"/>
                    <a:pt x="1560" y="1774"/>
                  </a:cubicBezTo>
                  <a:cubicBezTo>
                    <a:pt x="1567" y="1767"/>
                    <a:pt x="1575" y="1760"/>
                    <a:pt x="1582" y="1760"/>
                  </a:cubicBezTo>
                  <a:cubicBezTo>
                    <a:pt x="1582" y="1752"/>
                    <a:pt x="1590" y="1745"/>
                    <a:pt x="1597" y="1745"/>
                  </a:cubicBezTo>
                  <a:cubicBezTo>
                    <a:pt x="1604" y="1730"/>
                    <a:pt x="1619" y="1722"/>
                    <a:pt x="1634" y="1707"/>
                  </a:cubicBezTo>
                  <a:cubicBezTo>
                    <a:pt x="1642" y="1700"/>
                    <a:pt x="1656" y="1685"/>
                    <a:pt x="1664" y="1678"/>
                  </a:cubicBezTo>
                  <a:cubicBezTo>
                    <a:pt x="1679" y="1663"/>
                    <a:pt x="1686" y="1641"/>
                    <a:pt x="1701" y="1641"/>
                  </a:cubicBezTo>
                  <a:cubicBezTo>
                    <a:pt x="1701" y="1641"/>
                    <a:pt x="1701" y="1641"/>
                    <a:pt x="1708" y="1633"/>
                  </a:cubicBezTo>
                  <a:cubicBezTo>
                    <a:pt x="1708" y="1618"/>
                    <a:pt x="1708" y="1567"/>
                    <a:pt x="1693" y="1552"/>
                  </a:cubicBezTo>
                  <a:cubicBezTo>
                    <a:pt x="1686" y="1544"/>
                    <a:pt x="1679" y="1552"/>
                    <a:pt x="1679" y="1537"/>
                  </a:cubicBezTo>
                  <a:cubicBezTo>
                    <a:pt x="1679" y="1529"/>
                    <a:pt x="1679" y="1522"/>
                    <a:pt x="1686" y="1515"/>
                  </a:cubicBezTo>
                  <a:cubicBezTo>
                    <a:pt x="1701" y="1515"/>
                    <a:pt x="1731" y="1529"/>
                    <a:pt x="1738" y="1529"/>
                  </a:cubicBezTo>
                  <a:cubicBezTo>
                    <a:pt x="1753" y="1537"/>
                    <a:pt x="1775" y="1559"/>
                    <a:pt x="1790" y="1559"/>
                  </a:cubicBezTo>
                  <a:cubicBezTo>
                    <a:pt x="1812" y="1559"/>
                    <a:pt x="1827" y="1544"/>
                    <a:pt x="1842" y="1537"/>
                  </a:cubicBezTo>
                  <a:cubicBezTo>
                    <a:pt x="1857" y="1529"/>
                    <a:pt x="1887" y="1544"/>
                    <a:pt x="1887" y="1522"/>
                  </a:cubicBezTo>
                  <a:cubicBezTo>
                    <a:pt x="1909" y="1515"/>
                    <a:pt x="1924" y="1529"/>
                    <a:pt x="1946" y="1507"/>
                  </a:cubicBezTo>
                  <a:cubicBezTo>
                    <a:pt x="1961" y="1500"/>
                    <a:pt x="1983" y="1485"/>
                    <a:pt x="2005" y="1477"/>
                  </a:cubicBezTo>
                  <a:cubicBezTo>
                    <a:pt x="2020" y="1470"/>
                    <a:pt x="2035" y="1462"/>
                    <a:pt x="2050" y="1448"/>
                  </a:cubicBezTo>
                  <a:cubicBezTo>
                    <a:pt x="2058" y="1440"/>
                    <a:pt x="2065" y="1433"/>
                    <a:pt x="2080" y="1425"/>
                  </a:cubicBezTo>
                  <a:cubicBezTo>
                    <a:pt x="2080" y="1425"/>
                    <a:pt x="2095" y="1425"/>
                    <a:pt x="2095" y="1418"/>
                  </a:cubicBezTo>
                  <a:cubicBezTo>
                    <a:pt x="2102" y="1418"/>
                    <a:pt x="2102" y="1418"/>
                    <a:pt x="2109" y="1418"/>
                  </a:cubicBezTo>
                  <a:lnTo>
                    <a:pt x="2109" y="1410"/>
                  </a:lnTo>
                  <a:cubicBezTo>
                    <a:pt x="2124" y="1403"/>
                    <a:pt x="2117" y="1403"/>
                    <a:pt x="2132" y="1396"/>
                  </a:cubicBezTo>
                  <a:cubicBezTo>
                    <a:pt x="2139" y="1396"/>
                    <a:pt x="2154" y="1396"/>
                    <a:pt x="2161" y="1396"/>
                  </a:cubicBezTo>
                  <a:cubicBezTo>
                    <a:pt x="2169" y="1388"/>
                    <a:pt x="2169" y="1381"/>
                    <a:pt x="2184" y="1373"/>
                  </a:cubicBezTo>
                  <a:cubicBezTo>
                    <a:pt x="2191" y="1373"/>
                    <a:pt x="2191" y="1373"/>
                    <a:pt x="2206" y="1366"/>
                  </a:cubicBezTo>
                  <a:cubicBezTo>
                    <a:pt x="2221" y="1351"/>
                    <a:pt x="2236" y="1359"/>
                    <a:pt x="2258" y="1351"/>
                  </a:cubicBezTo>
                  <a:cubicBezTo>
                    <a:pt x="2265" y="1344"/>
                    <a:pt x="2273" y="1336"/>
                    <a:pt x="2280" y="1336"/>
                  </a:cubicBezTo>
                  <a:cubicBezTo>
                    <a:pt x="2288" y="1329"/>
                    <a:pt x="2303" y="1329"/>
                    <a:pt x="2310" y="1329"/>
                  </a:cubicBezTo>
                  <a:cubicBezTo>
                    <a:pt x="2317" y="1321"/>
                    <a:pt x="2325" y="1321"/>
                    <a:pt x="2332" y="1314"/>
                  </a:cubicBezTo>
                  <a:cubicBezTo>
                    <a:pt x="2340" y="1307"/>
                    <a:pt x="2340" y="1299"/>
                    <a:pt x="2355" y="1292"/>
                  </a:cubicBezTo>
                  <a:cubicBezTo>
                    <a:pt x="2362" y="1292"/>
                    <a:pt x="2369" y="1299"/>
                    <a:pt x="2377" y="1292"/>
                  </a:cubicBezTo>
                  <a:cubicBezTo>
                    <a:pt x="2384" y="1292"/>
                    <a:pt x="2384" y="1277"/>
                    <a:pt x="2392" y="1277"/>
                  </a:cubicBezTo>
                  <a:cubicBezTo>
                    <a:pt x="2406" y="1270"/>
                    <a:pt x="2429" y="1270"/>
                    <a:pt x="2444" y="1270"/>
                  </a:cubicBezTo>
                  <a:cubicBezTo>
                    <a:pt x="2458" y="1262"/>
                    <a:pt x="2488" y="1262"/>
                    <a:pt x="2503" y="1255"/>
                  </a:cubicBezTo>
                  <a:cubicBezTo>
                    <a:pt x="2518" y="1240"/>
                    <a:pt x="2525" y="1232"/>
                    <a:pt x="2548" y="1225"/>
                  </a:cubicBezTo>
                  <a:cubicBezTo>
                    <a:pt x="2570" y="1225"/>
                    <a:pt x="2570" y="1225"/>
                    <a:pt x="2592" y="1202"/>
                  </a:cubicBezTo>
                  <a:cubicBezTo>
                    <a:pt x="2607" y="1188"/>
                    <a:pt x="2622" y="1188"/>
                    <a:pt x="2644" y="1188"/>
                  </a:cubicBezTo>
                  <a:cubicBezTo>
                    <a:pt x="2666" y="1188"/>
                    <a:pt x="2681" y="1180"/>
                    <a:pt x="2703" y="1180"/>
                  </a:cubicBezTo>
                  <a:cubicBezTo>
                    <a:pt x="2726" y="1173"/>
                    <a:pt x="2793" y="1158"/>
                    <a:pt x="2807" y="1188"/>
                  </a:cubicBezTo>
                  <a:cubicBezTo>
                    <a:pt x="2815" y="1202"/>
                    <a:pt x="2793" y="1217"/>
                    <a:pt x="2785" y="1232"/>
                  </a:cubicBezTo>
                  <a:cubicBezTo>
                    <a:pt x="2778" y="1247"/>
                    <a:pt x="2770" y="1255"/>
                    <a:pt x="2755" y="1262"/>
                  </a:cubicBezTo>
                  <a:cubicBezTo>
                    <a:pt x="2748" y="1270"/>
                    <a:pt x="2733" y="1270"/>
                    <a:pt x="2726" y="1277"/>
                  </a:cubicBezTo>
                  <a:cubicBezTo>
                    <a:pt x="2718" y="1292"/>
                    <a:pt x="2718" y="1329"/>
                    <a:pt x="2718" y="1351"/>
                  </a:cubicBezTo>
                  <a:cubicBezTo>
                    <a:pt x="2718" y="1403"/>
                    <a:pt x="2718" y="1448"/>
                    <a:pt x="2770" y="1470"/>
                  </a:cubicBezTo>
                  <a:cubicBezTo>
                    <a:pt x="2770" y="1492"/>
                    <a:pt x="2770" y="1507"/>
                    <a:pt x="2778" y="1529"/>
                  </a:cubicBezTo>
                  <a:cubicBezTo>
                    <a:pt x="2785" y="1544"/>
                    <a:pt x="2793" y="1559"/>
                    <a:pt x="2793" y="1581"/>
                  </a:cubicBezTo>
                  <a:cubicBezTo>
                    <a:pt x="2807" y="1581"/>
                    <a:pt x="2822" y="1581"/>
                    <a:pt x="2837" y="1574"/>
                  </a:cubicBezTo>
                  <a:cubicBezTo>
                    <a:pt x="2845" y="1567"/>
                    <a:pt x="2845" y="1552"/>
                    <a:pt x="2860" y="1552"/>
                  </a:cubicBezTo>
                  <a:cubicBezTo>
                    <a:pt x="2882" y="1544"/>
                    <a:pt x="2874" y="1596"/>
                    <a:pt x="2874" y="1611"/>
                  </a:cubicBezTo>
                  <a:cubicBezTo>
                    <a:pt x="2867" y="1656"/>
                    <a:pt x="2822" y="1685"/>
                    <a:pt x="2778" y="1685"/>
                  </a:cubicBezTo>
                  <a:cubicBezTo>
                    <a:pt x="2770" y="1693"/>
                    <a:pt x="2741" y="1693"/>
                    <a:pt x="2726" y="1700"/>
                  </a:cubicBezTo>
                  <a:cubicBezTo>
                    <a:pt x="2711" y="1707"/>
                    <a:pt x="2696" y="1715"/>
                    <a:pt x="2689" y="1715"/>
                  </a:cubicBezTo>
                  <a:cubicBezTo>
                    <a:pt x="2666" y="1722"/>
                    <a:pt x="2600" y="1722"/>
                    <a:pt x="2592" y="1700"/>
                  </a:cubicBezTo>
                  <a:cubicBezTo>
                    <a:pt x="2562" y="1707"/>
                    <a:pt x="2548" y="1707"/>
                    <a:pt x="2540" y="1737"/>
                  </a:cubicBezTo>
                  <a:cubicBezTo>
                    <a:pt x="2540" y="1752"/>
                    <a:pt x="2540" y="1782"/>
                    <a:pt x="2540" y="1789"/>
                  </a:cubicBezTo>
                  <a:cubicBezTo>
                    <a:pt x="2533" y="1804"/>
                    <a:pt x="2503" y="1812"/>
                    <a:pt x="2488" y="1819"/>
                  </a:cubicBezTo>
                  <a:cubicBezTo>
                    <a:pt x="2481" y="1826"/>
                    <a:pt x="2458" y="1856"/>
                    <a:pt x="2444" y="1856"/>
                  </a:cubicBezTo>
                  <a:cubicBezTo>
                    <a:pt x="2444" y="1864"/>
                    <a:pt x="2451" y="1864"/>
                    <a:pt x="2458" y="1864"/>
                  </a:cubicBezTo>
                  <a:cubicBezTo>
                    <a:pt x="2444" y="1871"/>
                    <a:pt x="2429" y="1878"/>
                    <a:pt x="2429" y="1886"/>
                  </a:cubicBezTo>
                  <a:cubicBezTo>
                    <a:pt x="2414" y="1886"/>
                    <a:pt x="2392" y="1878"/>
                    <a:pt x="2377" y="1886"/>
                  </a:cubicBezTo>
                  <a:cubicBezTo>
                    <a:pt x="2362" y="1893"/>
                    <a:pt x="2362" y="1901"/>
                    <a:pt x="2355" y="1908"/>
                  </a:cubicBezTo>
                  <a:cubicBezTo>
                    <a:pt x="2340" y="1923"/>
                    <a:pt x="2325" y="1930"/>
                    <a:pt x="2310" y="1945"/>
                  </a:cubicBezTo>
                  <a:cubicBezTo>
                    <a:pt x="2303" y="1953"/>
                    <a:pt x="2295" y="1967"/>
                    <a:pt x="2280" y="1975"/>
                  </a:cubicBezTo>
                  <a:cubicBezTo>
                    <a:pt x="2273" y="1975"/>
                    <a:pt x="2258" y="1975"/>
                    <a:pt x="2243" y="1975"/>
                  </a:cubicBezTo>
                  <a:cubicBezTo>
                    <a:pt x="2228" y="1982"/>
                    <a:pt x="2198" y="1982"/>
                    <a:pt x="2184" y="1990"/>
                  </a:cubicBezTo>
                  <a:cubicBezTo>
                    <a:pt x="2176" y="2005"/>
                    <a:pt x="2176" y="2019"/>
                    <a:pt x="2176" y="2042"/>
                  </a:cubicBezTo>
                  <a:cubicBezTo>
                    <a:pt x="2154" y="2042"/>
                    <a:pt x="2139" y="2072"/>
                    <a:pt x="2132" y="2086"/>
                  </a:cubicBezTo>
                  <a:cubicBezTo>
                    <a:pt x="2124" y="2101"/>
                    <a:pt x="2102" y="2116"/>
                    <a:pt x="2087" y="2123"/>
                  </a:cubicBezTo>
                  <a:cubicBezTo>
                    <a:pt x="2020" y="2161"/>
                    <a:pt x="1931" y="2175"/>
                    <a:pt x="1901" y="2250"/>
                  </a:cubicBezTo>
                  <a:cubicBezTo>
                    <a:pt x="1894" y="2272"/>
                    <a:pt x="1894" y="2287"/>
                    <a:pt x="1894" y="2309"/>
                  </a:cubicBezTo>
                  <a:cubicBezTo>
                    <a:pt x="1887" y="2324"/>
                    <a:pt x="1864" y="2339"/>
                    <a:pt x="1850" y="2354"/>
                  </a:cubicBezTo>
                  <a:cubicBezTo>
                    <a:pt x="1842" y="2361"/>
                    <a:pt x="1842" y="2361"/>
                    <a:pt x="1835" y="2369"/>
                  </a:cubicBezTo>
                  <a:cubicBezTo>
                    <a:pt x="1820" y="2369"/>
                    <a:pt x="1812" y="2369"/>
                    <a:pt x="1812" y="2354"/>
                  </a:cubicBezTo>
                  <a:cubicBezTo>
                    <a:pt x="1805" y="2339"/>
                    <a:pt x="1812" y="2317"/>
                    <a:pt x="1812" y="2302"/>
                  </a:cubicBezTo>
                  <a:cubicBezTo>
                    <a:pt x="1798" y="2302"/>
                    <a:pt x="1775" y="2302"/>
                    <a:pt x="1768" y="2309"/>
                  </a:cubicBezTo>
                  <a:cubicBezTo>
                    <a:pt x="1738" y="2346"/>
                    <a:pt x="1753" y="2398"/>
                    <a:pt x="1731" y="2435"/>
                  </a:cubicBezTo>
                  <a:cubicBezTo>
                    <a:pt x="1716" y="2458"/>
                    <a:pt x="1693" y="2458"/>
                    <a:pt x="1679" y="2472"/>
                  </a:cubicBezTo>
                  <a:cubicBezTo>
                    <a:pt x="1679" y="2480"/>
                    <a:pt x="1612" y="2591"/>
                    <a:pt x="1612" y="2584"/>
                  </a:cubicBezTo>
                  <a:cubicBezTo>
                    <a:pt x="1627" y="2621"/>
                    <a:pt x="1656" y="2614"/>
                    <a:pt x="1619" y="2658"/>
                  </a:cubicBezTo>
                  <a:cubicBezTo>
                    <a:pt x="1597" y="2680"/>
                    <a:pt x="1590" y="2680"/>
                    <a:pt x="1604" y="2717"/>
                  </a:cubicBezTo>
                  <a:cubicBezTo>
                    <a:pt x="1619" y="2769"/>
                    <a:pt x="1597" y="2821"/>
                    <a:pt x="1538" y="2829"/>
                  </a:cubicBezTo>
                  <a:cubicBezTo>
                    <a:pt x="1515" y="2829"/>
                    <a:pt x="1501" y="2829"/>
                    <a:pt x="1486" y="2799"/>
                  </a:cubicBezTo>
                  <a:cubicBezTo>
                    <a:pt x="1478" y="2784"/>
                    <a:pt x="1463" y="2755"/>
                    <a:pt x="1486" y="2747"/>
                  </a:cubicBezTo>
                  <a:cubicBezTo>
                    <a:pt x="1456" y="2762"/>
                    <a:pt x="1434" y="2762"/>
                    <a:pt x="1404" y="2769"/>
                  </a:cubicBezTo>
                  <a:cubicBezTo>
                    <a:pt x="1404" y="2792"/>
                    <a:pt x="1404" y="2807"/>
                    <a:pt x="1426" y="2821"/>
                  </a:cubicBezTo>
                  <a:cubicBezTo>
                    <a:pt x="1411" y="2859"/>
                    <a:pt x="1352" y="2859"/>
                    <a:pt x="1322" y="2896"/>
                  </a:cubicBezTo>
                  <a:cubicBezTo>
                    <a:pt x="1307" y="2918"/>
                    <a:pt x="1322" y="2933"/>
                    <a:pt x="1315" y="2955"/>
                  </a:cubicBezTo>
                  <a:cubicBezTo>
                    <a:pt x="1307" y="2970"/>
                    <a:pt x="1285" y="2963"/>
                    <a:pt x="1285" y="2992"/>
                  </a:cubicBezTo>
                  <a:cubicBezTo>
                    <a:pt x="1263" y="3000"/>
                    <a:pt x="1218" y="3014"/>
                    <a:pt x="1211" y="3037"/>
                  </a:cubicBezTo>
                  <a:cubicBezTo>
                    <a:pt x="1196" y="3059"/>
                    <a:pt x="1211" y="3044"/>
                    <a:pt x="1218" y="3059"/>
                  </a:cubicBezTo>
                  <a:cubicBezTo>
                    <a:pt x="1218" y="3066"/>
                    <a:pt x="1233" y="3089"/>
                    <a:pt x="1241" y="3096"/>
                  </a:cubicBezTo>
                  <a:cubicBezTo>
                    <a:pt x="1278" y="3119"/>
                    <a:pt x="1300" y="3081"/>
                    <a:pt x="1293" y="3148"/>
                  </a:cubicBezTo>
                  <a:cubicBezTo>
                    <a:pt x="1293" y="3178"/>
                    <a:pt x="1293" y="3208"/>
                    <a:pt x="1300" y="3230"/>
                  </a:cubicBezTo>
                  <a:cubicBezTo>
                    <a:pt x="1322" y="3230"/>
                    <a:pt x="1344" y="3237"/>
                    <a:pt x="1344" y="3245"/>
                  </a:cubicBezTo>
                  <a:cubicBezTo>
                    <a:pt x="1374" y="3252"/>
                    <a:pt x="1396" y="3267"/>
                    <a:pt x="1419" y="3282"/>
                  </a:cubicBezTo>
                  <a:cubicBezTo>
                    <a:pt x="1434" y="3245"/>
                    <a:pt x="1441" y="3215"/>
                    <a:pt x="1471" y="3193"/>
                  </a:cubicBezTo>
                  <a:cubicBezTo>
                    <a:pt x="1486" y="3178"/>
                    <a:pt x="1493" y="3163"/>
                    <a:pt x="1508" y="3148"/>
                  </a:cubicBezTo>
                  <a:cubicBezTo>
                    <a:pt x="1523" y="3119"/>
                    <a:pt x="1515" y="3096"/>
                    <a:pt x="1486" y="3089"/>
                  </a:cubicBezTo>
                  <a:cubicBezTo>
                    <a:pt x="1493" y="3066"/>
                    <a:pt x="1530" y="3066"/>
                    <a:pt x="1553" y="3059"/>
                  </a:cubicBezTo>
                  <a:cubicBezTo>
                    <a:pt x="1575" y="3044"/>
                    <a:pt x="1597" y="3044"/>
                    <a:pt x="1627" y="3044"/>
                  </a:cubicBezTo>
                  <a:cubicBezTo>
                    <a:pt x="1649" y="3044"/>
                    <a:pt x="1671" y="3044"/>
                    <a:pt x="1693" y="3052"/>
                  </a:cubicBezTo>
                  <a:cubicBezTo>
                    <a:pt x="1708" y="3052"/>
                    <a:pt x="1708" y="3059"/>
                    <a:pt x="1723" y="3059"/>
                  </a:cubicBezTo>
                  <a:cubicBezTo>
                    <a:pt x="1731" y="3059"/>
                    <a:pt x="1746" y="3044"/>
                    <a:pt x="1753" y="3044"/>
                  </a:cubicBezTo>
                  <a:cubicBezTo>
                    <a:pt x="1768" y="3044"/>
                    <a:pt x="1760" y="3059"/>
                    <a:pt x="1775" y="3059"/>
                  </a:cubicBezTo>
                  <a:cubicBezTo>
                    <a:pt x="1790" y="3059"/>
                    <a:pt x="1798" y="3059"/>
                    <a:pt x="1805" y="3052"/>
                  </a:cubicBezTo>
                  <a:cubicBezTo>
                    <a:pt x="1827" y="3044"/>
                    <a:pt x="1842" y="3037"/>
                    <a:pt x="1872" y="3037"/>
                  </a:cubicBezTo>
                  <a:cubicBezTo>
                    <a:pt x="1887" y="3037"/>
                    <a:pt x="1916" y="3037"/>
                    <a:pt x="1931" y="3029"/>
                  </a:cubicBezTo>
                  <a:cubicBezTo>
                    <a:pt x="1946" y="3014"/>
                    <a:pt x="1938" y="3007"/>
                    <a:pt x="1938" y="2992"/>
                  </a:cubicBezTo>
                  <a:cubicBezTo>
                    <a:pt x="1946" y="2985"/>
                    <a:pt x="1953" y="2977"/>
                    <a:pt x="1953" y="2970"/>
                  </a:cubicBezTo>
                  <a:cubicBezTo>
                    <a:pt x="1961" y="2963"/>
                    <a:pt x="1998" y="2911"/>
                    <a:pt x="2005" y="2911"/>
                  </a:cubicBezTo>
                  <a:cubicBezTo>
                    <a:pt x="2013" y="2918"/>
                    <a:pt x="2013" y="2925"/>
                    <a:pt x="2028" y="2925"/>
                  </a:cubicBezTo>
                  <a:cubicBezTo>
                    <a:pt x="2028" y="2970"/>
                    <a:pt x="2020" y="3007"/>
                    <a:pt x="2020" y="3052"/>
                  </a:cubicBezTo>
                  <a:cubicBezTo>
                    <a:pt x="2058" y="3052"/>
                    <a:pt x="2095" y="3074"/>
                    <a:pt x="2132" y="3074"/>
                  </a:cubicBezTo>
                  <a:cubicBezTo>
                    <a:pt x="2132" y="3044"/>
                    <a:pt x="2132" y="2992"/>
                    <a:pt x="2139" y="3000"/>
                  </a:cubicBezTo>
                  <a:cubicBezTo>
                    <a:pt x="2161" y="2985"/>
                    <a:pt x="2176" y="2992"/>
                    <a:pt x="2191" y="2985"/>
                  </a:cubicBezTo>
                  <a:cubicBezTo>
                    <a:pt x="2213" y="2977"/>
                    <a:pt x="2206" y="2970"/>
                    <a:pt x="2213" y="2955"/>
                  </a:cubicBezTo>
                  <a:cubicBezTo>
                    <a:pt x="2221" y="2933"/>
                    <a:pt x="2243" y="2925"/>
                    <a:pt x="2258" y="2918"/>
                  </a:cubicBezTo>
                  <a:cubicBezTo>
                    <a:pt x="2265" y="2911"/>
                    <a:pt x="2265" y="2911"/>
                    <a:pt x="2273" y="2903"/>
                  </a:cubicBezTo>
                  <a:cubicBezTo>
                    <a:pt x="2273" y="2896"/>
                    <a:pt x="2273" y="2881"/>
                    <a:pt x="2273" y="2874"/>
                  </a:cubicBezTo>
                  <a:cubicBezTo>
                    <a:pt x="2288" y="2866"/>
                    <a:pt x="2288" y="2859"/>
                    <a:pt x="2288" y="2844"/>
                  </a:cubicBezTo>
                  <a:cubicBezTo>
                    <a:pt x="2295" y="2821"/>
                    <a:pt x="2303" y="2814"/>
                    <a:pt x="2317" y="2799"/>
                  </a:cubicBezTo>
                  <a:cubicBezTo>
                    <a:pt x="2340" y="2777"/>
                    <a:pt x="2369" y="2777"/>
                    <a:pt x="2362" y="2740"/>
                  </a:cubicBezTo>
                  <a:cubicBezTo>
                    <a:pt x="2362" y="2703"/>
                    <a:pt x="2332" y="2688"/>
                    <a:pt x="2347" y="2651"/>
                  </a:cubicBezTo>
                  <a:cubicBezTo>
                    <a:pt x="2355" y="2628"/>
                    <a:pt x="2377" y="2614"/>
                    <a:pt x="2392" y="2599"/>
                  </a:cubicBezTo>
                  <a:cubicBezTo>
                    <a:pt x="2414" y="2576"/>
                    <a:pt x="2414" y="2547"/>
                    <a:pt x="2414" y="2517"/>
                  </a:cubicBezTo>
                  <a:cubicBezTo>
                    <a:pt x="2384" y="2524"/>
                    <a:pt x="2392" y="2487"/>
                    <a:pt x="2392" y="2472"/>
                  </a:cubicBezTo>
                  <a:cubicBezTo>
                    <a:pt x="2392" y="2458"/>
                    <a:pt x="2392" y="2450"/>
                    <a:pt x="2384" y="2435"/>
                  </a:cubicBezTo>
                  <a:cubicBezTo>
                    <a:pt x="2377" y="2420"/>
                    <a:pt x="2377" y="2420"/>
                    <a:pt x="2369" y="2406"/>
                  </a:cubicBezTo>
                  <a:cubicBezTo>
                    <a:pt x="2369" y="2376"/>
                    <a:pt x="2355" y="2369"/>
                    <a:pt x="2347" y="2346"/>
                  </a:cubicBezTo>
                  <a:cubicBezTo>
                    <a:pt x="2347" y="2294"/>
                    <a:pt x="2347" y="2279"/>
                    <a:pt x="2377" y="2235"/>
                  </a:cubicBezTo>
                  <a:cubicBezTo>
                    <a:pt x="2384" y="2227"/>
                    <a:pt x="2384" y="2212"/>
                    <a:pt x="2392" y="2205"/>
                  </a:cubicBezTo>
                  <a:cubicBezTo>
                    <a:pt x="2406" y="2183"/>
                    <a:pt x="2421" y="2168"/>
                    <a:pt x="2436" y="2146"/>
                  </a:cubicBezTo>
                  <a:cubicBezTo>
                    <a:pt x="2458" y="2131"/>
                    <a:pt x="2473" y="2116"/>
                    <a:pt x="2495" y="2109"/>
                  </a:cubicBezTo>
                  <a:cubicBezTo>
                    <a:pt x="2510" y="2109"/>
                    <a:pt x="2533" y="2116"/>
                    <a:pt x="2548" y="2109"/>
                  </a:cubicBezTo>
                  <a:cubicBezTo>
                    <a:pt x="2548" y="2064"/>
                    <a:pt x="2592" y="2042"/>
                    <a:pt x="2607" y="2005"/>
                  </a:cubicBezTo>
                  <a:cubicBezTo>
                    <a:pt x="2622" y="1982"/>
                    <a:pt x="2644" y="1967"/>
                    <a:pt x="2666" y="1960"/>
                  </a:cubicBezTo>
                  <a:cubicBezTo>
                    <a:pt x="2681" y="1960"/>
                    <a:pt x="2681" y="1960"/>
                    <a:pt x="2703" y="1953"/>
                  </a:cubicBezTo>
                  <a:cubicBezTo>
                    <a:pt x="2711" y="1945"/>
                    <a:pt x="2718" y="1945"/>
                    <a:pt x="2726" y="1938"/>
                  </a:cubicBezTo>
                  <a:cubicBezTo>
                    <a:pt x="2770" y="1901"/>
                    <a:pt x="2778" y="1834"/>
                    <a:pt x="2837" y="1834"/>
                  </a:cubicBezTo>
                  <a:cubicBezTo>
                    <a:pt x="2874" y="1834"/>
                    <a:pt x="2882" y="1812"/>
                    <a:pt x="2897" y="1782"/>
                  </a:cubicBezTo>
                  <a:cubicBezTo>
                    <a:pt x="2911" y="1737"/>
                    <a:pt x="2956" y="1670"/>
                    <a:pt x="3000" y="1641"/>
                  </a:cubicBezTo>
                  <a:cubicBezTo>
                    <a:pt x="3015" y="1633"/>
                    <a:pt x="3038" y="1633"/>
                    <a:pt x="3052" y="1626"/>
                  </a:cubicBezTo>
                  <a:cubicBezTo>
                    <a:pt x="3067" y="1618"/>
                    <a:pt x="3090" y="1611"/>
                    <a:pt x="3112" y="1604"/>
                  </a:cubicBezTo>
                  <a:cubicBezTo>
                    <a:pt x="3119" y="1604"/>
                    <a:pt x="3142" y="1611"/>
                    <a:pt x="3149" y="1604"/>
                  </a:cubicBezTo>
                  <a:cubicBezTo>
                    <a:pt x="3164" y="1604"/>
                    <a:pt x="3171" y="1589"/>
                    <a:pt x="3186" y="1581"/>
                  </a:cubicBezTo>
                  <a:cubicBezTo>
                    <a:pt x="3208" y="1574"/>
                    <a:pt x="3238" y="1574"/>
                    <a:pt x="3260" y="1567"/>
                  </a:cubicBezTo>
                  <a:cubicBezTo>
                    <a:pt x="3283" y="1559"/>
                    <a:pt x="3275" y="1529"/>
                    <a:pt x="3297" y="1515"/>
                  </a:cubicBezTo>
                  <a:cubicBezTo>
                    <a:pt x="3297" y="1522"/>
                    <a:pt x="3312" y="1537"/>
                    <a:pt x="3327" y="1544"/>
                  </a:cubicBezTo>
                  <a:cubicBezTo>
                    <a:pt x="3350" y="1544"/>
                    <a:pt x="3335" y="1537"/>
                    <a:pt x="3357" y="1522"/>
                  </a:cubicBezTo>
                  <a:cubicBezTo>
                    <a:pt x="3372" y="1515"/>
                    <a:pt x="3402" y="1515"/>
                    <a:pt x="3416" y="1522"/>
                  </a:cubicBezTo>
                  <a:cubicBezTo>
                    <a:pt x="3431" y="1529"/>
                    <a:pt x="3431" y="1544"/>
                    <a:pt x="3439" y="1544"/>
                  </a:cubicBezTo>
                  <a:cubicBezTo>
                    <a:pt x="3446" y="1552"/>
                    <a:pt x="3461" y="1552"/>
                    <a:pt x="3468" y="1567"/>
                  </a:cubicBezTo>
                  <a:cubicBezTo>
                    <a:pt x="3483" y="1581"/>
                    <a:pt x="3476" y="1611"/>
                    <a:pt x="3483" y="1626"/>
                  </a:cubicBezTo>
                  <a:cubicBezTo>
                    <a:pt x="3520" y="1633"/>
                    <a:pt x="3550" y="1648"/>
                    <a:pt x="3580" y="1670"/>
                  </a:cubicBezTo>
                  <a:cubicBezTo>
                    <a:pt x="3595" y="1670"/>
                    <a:pt x="3617" y="1693"/>
                    <a:pt x="3632" y="1693"/>
                  </a:cubicBezTo>
                  <a:cubicBezTo>
                    <a:pt x="3647" y="1685"/>
                    <a:pt x="3654" y="1663"/>
                    <a:pt x="3669" y="1656"/>
                  </a:cubicBezTo>
                  <a:cubicBezTo>
                    <a:pt x="3669" y="1633"/>
                    <a:pt x="3632" y="1596"/>
                    <a:pt x="3617" y="1574"/>
                  </a:cubicBezTo>
                  <a:cubicBezTo>
                    <a:pt x="3602" y="1559"/>
                    <a:pt x="3595" y="1552"/>
                    <a:pt x="3587" y="1537"/>
                  </a:cubicBezTo>
                  <a:cubicBezTo>
                    <a:pt x="3580" y="1537"/>
                    <a:pt x="3557" y="1515"/>
                    <a:pt x="3557" y="1515"/>
                  </a:cubicBezTo>
                  <a:cubicBezTo>
                    <a:pt x="3550" y="1500"/>
                    <a:pt x="3535" y="1500"/>
                    <a:pt x="3535" y="1485"/>
                  </a:cubicBezTo>
                  <a:cubicBezTo>
                    <a:pt x="3528" y="1477"/>
                    <a:pt x="3528" y="1462"/>
                    <a:pt x="3520" y="1455"/>
                  </a:cubicBezTo>
                  <a:cubicBezTo>
                    <a:pt x="3513" y="1455"/>
                    <a:pt x="3491" y="1455"/>
                    <a:pt x="3491" y="1448"/>
                  </a:cubicBezTo>
                  <a:cubicBezTo>
                    <a:pt x="3483" y="1425"/>
                    <a:pt x="3439" y="1284"/>
                    <a:pt x="3491" y="1284"/>
                  </a:cubicBezTo>
                  <a:cubicBezTo>
                    <a:pt x="3505" y="1270"/>
                    <a:pt x="3520" y="1240"/>
                    <a:pt x="3535" y="1240"/>
                  </a:cubicBezTo>
                  <a:cubicBezTo>
                    <a:pt x="3557" y="1202"/>
                    <a:pt x="3639" y="1165"/>
                    <a:pt x="3632" y="1113"/>
                  </a:cubicBezTo>
                  <a:cubicBezTo>
                    <a:pt x="3647" y="1099"/>
                    <a:pt x="3662" y="1084"/>
                    <a:pt x="3691" y="1084"/>
                  </a:cubicBezTo>
                  <a:cubicBezTo>
                    <a:pt x="3713" y="1084"/>
                    <a:pt x="3736" y="1091"/>
                    <a:pt x="3758" y="1091"/>
                  </a:cubicBezTo>
                  <a:cubicBezTo>
                    <a:pt x="3758" y="1062"/>
                    <a:pt x="3751" y="1017"/>
                    <a:pt x="3765" y="995"/>
                  </a:cubicBezTo>
                  <a:cubicBezTo>
                    <a:pt x="3765" y="995"/>
                    <a:pt x="3765" y="995"/>
                    <a:pt x="3773" y="995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D625047-5434-4546-BE1B-F6025797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5370" y="6491918"/>
              <a:ext cx="867396" cy="304815"/>
            </a:xfrm>
            <a:custGeom>
              <a:avLst/>
              <a:gdLst>
                <a:gd name="T0" fmla="*/ 1953 w 2006"/>
                <a:gd name="T1" fmla="*/ 602 h 707"/>
                <a:gd name="T2" fmla="*/ 1997 w 2006"/>
                <a:gd name="T3" fmla="*/ 505 h 707"/>
                <a:gd name="T4" fmla="*/ 1916 w 2006"/>
                <a:gd name="T5" fmla="*/ 312 h 707"/>
                <a:gd name="T6" fmla="*/ 1767 w 2006"/>
                <a:gd name="T7" fmla="*/ 230 h 707"/>
                <a:gd name="T8" fmla="*/ 1589 w 2006"/>
                <a:gd name="T9" fmla="*/ 275 h 707"/>
                <a:gd name="T10" fmla="*/ 1567 w 2006"/>
                <a:gd name="T11" fmla="*/ 104 h 707"/>
                <a:gd name="T12" fmla="*/ 1641 w 2006"/>
                <a:gd name="T13" fmla="*/ 22 h 707"/>
                <a:gd name="T14" fmla="*/ 1477 w 2006"/>
                <a:gd name="T15" fmla="*/ 30 h 707"/>
                <a:gd name="T16" fmla="*/ 1307 w 2006"/>
                <a:gd name="T17" fmla="*/ 89 h 707"/>
                <a:gd name="T18" fmla="*/ 1247 w 2006"/>
                <a:gd name="T19" fmla="*/ 89 h 707"/>
                <a:gd name="T20" fmla="*/ 1136 w 2006"/>
                <a:gd name="T21" fmla="*/ 134 h 707"/>
                <a:gd name="T22" fmla="*/ 1047 w 2006"/>
                <a:gd name="T23" fmla="*/ 230 h 707"/>
                <a:gd name="T24" fmla="*/ 987 w 2006"/>
                <a:gd name="T25" fmla="*/ 290 h 707"/>
                <a:gd name="T26" fmla="*/ 935 w 2006"/>
                <a:gd name="T27" fmla="*/ 193 h 707"/>
                <a:gd name="T28" fmla="*/ 854 w 2006"/>
                <a:gd name="T29" fmla="*/ 230 h 707"/>
                <a:gd name="T30" fmla="*/ 742 w 2006"/>
                <a:gd name="T31" fmla="*/ 156 h 707"/>
                <a:gd name="T32" fmla="*/ 594 w 2006"/>
                <a:gd name="T33" fmla="*/ 149 h 707"/>
                <a:gd name="T34" fmla="*/ 445 w 2006"/>
                <a:gd name="T35" fmla="*/ 119 h 707"/>
                <a:gd name="T36" fmla="*/ 297 w 2006"/>
                <a:gd name="T37" fmla="*/ 127 h 707"/>
                <a:gd name="T38" fmla="*/ 96 w 2006"/>
                <a:gd name="T39" fmla="*/ 193 h 707"/>
                <a:gd name="T40" fmla="*/ 37 w 2006"/>
                <a:gd name="T41" fmla="*/ 297 h 707"/>
                <a:gd name="T42" fmla="*/ 74 w 2006"/>
                <a:gd name="T43" fmla="*/ 409 h 707"/>
                <a:gd name="T44" fmla="*/ 22 w 2006"/>
                <a:gd name="T45" fmla="*/ 542 h 707"/>
                <a:gd name="T46" fmla="*/ 230 w 2006"/>
                <a:gd name="T47" fmla="*/ 602 h 707"/>
                <a:gd name="T48" fmla="*/ 408 w 2006"/>
                <a:gd name="T49" fmla="*/ 646 h 707"/>
                <a:gd name="T50" fmla="*/ 787 w 2006"/>
                <a:gd name="T51" fmla="*/ 639 h 707"/>
                <a:gd name="T52" fmla="*/ 950 w 2006"/>
                <a:gd name="T53" fmla="*/ 654 h 707"/>
                <a:gd name="T54" fmla="*/ 1128 w 2006"/>
                <a:gd name="T55" fmla="*/ 661 h 707"/>
                <a:gd name="T56" fmla="*/ 1203 w 2006"/>
                <a:gd name="T57" fmla="*/ 661 h 707"/>
                <a:gd name="T58" fmla="*/ 1307 w 2006"/>
                <a:gd name="T59" fmla="*/ 661 h 707"/>
                <a:gd name="T60" fmla="*/ 1381 w 2006"/>
                <a:gd name="T61" fmla="*/ 631 h 707"/>
                <a:gd name="T62" fmla="*/ 1685 w 2006"/>
                <a:gd name="T63" fmla="*/ 698 h 707"/>
                <a:gd name="T64" fmla="*/ 1782 w 2006"/>
                <a:gd name="T65" fmla="*/ 706 h 707"/>
                <a:gd name="T66" fmla="*/ 1953 w 2006"/>
                <a:gd name="T67" fmla="*/ 60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6" h="707">
                  <a:moveTo>
                    <a:pt x="1953" y="602"/>
                  </a:moveTo>
                  <a:lnTo>
                    <a:pt x="1953" y="602"/>
                  </a:lnTo>
                  <a:cubicBezTo>
                    <a:pt x="1968" y="594"/>
                    <a:pt x="1982" y="587"/>
                    <a:pt x="1997" y="579"/>
                  </a:cubicBezTo>
                  <a:cubicBezTo>
                    <a:pt x="2005" y="557"/>
                    <a:pt x="2005" y="527"/>
                    <a:pt x="1997" y="505"/>
                  </a:cubicBezTo>
                  <a:cubicBezTo>
                    <a:pt x="1968" y="468"/>
                    <a:pt x="1901" y="468"/>
                    <a:pt x="1886" y="416"/>
                  </a:cubicBezTo>
                  <a:cubicBezTo>
                    <a:pt x="1886" y="401"/>
                    <a:pt x="1886" y="319"/>
                    <a:pt x="1916" y="312"/>
                  </a:cubicBezTo>
                  <a:cubicBezTo>
                    <a:pt x="1893" y="312"/>
                    <a:pt x="1849" y="305"/>
                    <a:pt x="1834" y="297"/>
                  </a:cubicBezTo>
                  <a:cubicBezTo>
                    <a:pt x="1797" y="282"/>
                    <a:pt x="1804" y="245"/>
                    <a:pt x="1767" y="230"/>
                  </a:cubicBezTo>
                  <a:cubicBezTo>
                    <a:pt x="1737" y="223"/>
                    <a:pt x="1700" y="238"/>
                    <a:pt x="1671" y="245"/>
                  </a:cubicBezTo>
                  <a:cubicBezTo>
                    <a:pt x="1641" y="253"/>
                    <a:pt x="1626" y="282"/>
                    <a:pt x="1589" y="275"/>
                  </a:cubicBezTo>
                  <a:cubicBezTo>
                    <a:pt x="1589" y="238"/>
                    <a:pt x="1589" y="208"/>
                    <a:pt x="1596" y="178"/>
                  </a:cubicBezTo>
                  <a:cubicBezTo>
                    <a:pt x="1604" y="141"/>
                    <a:pt x="1611" y="112"/>
                    <a:pt x="1567" y="104"/>
                  </a:cubicBezTo>
                  <a:cubicBezTo>
                    <a:pt x="1567" y="89"/>
                    <a:pt x="1589" y="60"/>
                    <a:pt x="1596" y="52"/>
                  </a:cubicBezTo>
                  <a:cubicBezTo>
                    <a:pt x="1619" y="45"/>
                    <a:pt x="1648" y="45"/>
                    <a:pt x="1641" y="22"/>
                  </a:cubicBezTo>
                  <a:cubicBezTo>
                    <a:pt x="1611" y="22"/>
                    <a:pt x="1582" y="30"/>
                    <a:pt x="1552" y="30"/>
                  </a:cubicBezTo>
                  <a:cubicBezTo>
                    <a:pt x="1522" y="30"/>
                    <a:pt x="1500" y="30"/>
                    <a:pt x="1477" y="30"/>
                  </a:cubicBezTo>
                  <a:cubicBezTo>
                    <a:pt x="1440" y="82"/>
                    <a:pt x="1374" y="0"/>
                    <a:pt x="1329" y="22"/>
                  </a:cubicBezTo>
                  <a:cubicBezTo>
                    <a:pt x="1292" y="45"/>
                    <a:pt x="1314" y="67"/>
                    <a:pt x="1307" y="89"/>
                  </a:cubicBezTo>
                  <a:cubicBezTo>
                    <a:pt x="1299" y="119"/>
                    <a:pt x="1284" y="119"/>
                    <a:pt x="1284" y="156"/>
                  </a:cubicBezTo>
                  <a:cubicBezTo>
                    <a:pt x="1255" y="141"/>
                    <a:pt x="1262" y="104"/>
                    <a:pt x="1247" y="89"/>
                  </a:cubicBezTo>
                  <a:cubicBezTo>
                    <a:pt x="1225" y="74"/>
                    <a:pt x="1203" y="74"/>
                    <a:pt x="1180" y="74"/>
                  </a:cubicBezTo>
                  <a:cubicBezTo>
                    <a:pt x="1180" y="104"/>
                    <a:pt x="1136" y="97"/>
                    <a:pt x="1136" y="134"/>
                  </a:cubicBezTo>
                  <a:cubicBezTo>
                    <a:pt x="1128" y="164"/>
                    <a:pt x="1188" y="178"/>
                    <a:pt x="1128" y="193"/>
                  </a:cubicBezTo>
                  <a:cubicBezTo>
                    <a:pt x="1091" y="193"/>
                    <a:pt x="1054" y="178"/>
                    <a:pt x="1047" y="230"/>
                  </a:cubicBezTo>
                  <a:cubicBezTo>
                    <a:pt x="1032" y="245"/>
                    <a:pt x="1017" y="238"/>
                    <a:pt x="1010" y="245"/>
                  </a:cubicBezTo>
                  <a:cubicBezTo>
                    <a:pt x="995" y="253"/>
                    <a:pt x="995" y="267"/>
                    <a:pt x="987" y="290"/>
                  </a:cubicBezTo>
                  <a:cubicBezTo>
                    <a:pt x="957" y="290"/>
                    <a:pt x="943" y="290"/>
                    <a:pt x="935" y="267"/>
                  </a:cubicBezTo>
                  <a:cubicBezTo>
                    <a:pt x="928" y="245"/>
                    <a:pt x="935" y="208"/>
                    <a:pt x="935" y="193"/>
                  </a:cubicBezTo>
                  <a:cubicBezTo>
                    <a:pt x="913" y="186"/>
                    <a:pt x="906" y="186"/>
                    <a:pt x="883" y="201"/>
                  </a:cubicBezTo>
                  <a:cubicBezTo>
                    <a:pt x="876" y="201"/>
                    <a:pt x="876" y="238"/>
                    <a:pt x="854" y="230"/>
                  </a:cubicBezTo>
                  <a:cubicBezTo>
                    <a:pt x="824" y="230"/>
                    <a:pt x="831" y="193"/>
                    <a:pt x="817" y="178"/>
                  </a:cubicBezTo>
                  <a:cubicBezTo>
                    <a:pt x="794" y="149"/>
                    <a:pt x="772" y="171"/>
                    <a:pt x="742" y="156"/>
                  </a:cubicBezTo>
                  <a:cubicBezTo>
                    <a:pt x="720" y="149"/>
                    <a:pt x="698" y="134"/>
                    <a:pt x="675" y="134"/>
                  </a:cubicBezTo>
                  <a:cubicBezTo>
                    <a:pt x="646" y="134"/>
                    <a:pt x="623" y="149"/>
                    <a:pt x="594" y="149"/>
                  </a:cubicBezTo>
                  <a:cubicBezTo>
                    <a:pt x="564" y="156"/>
                    <a:pt x="527" y="149"/>
                    <a:pt x="497" y="141"/>
                  </a:cubicBezTo>
                  <a:cubicBezTo>
                    <a:pt x="475" y="141"/>
                    <a:pt x="467" y="127"/>
                    <a:pt x="445" y="119"/>
                  </a:cubicBezTo>
                  <a:cubicBezTo>
                    <a:pt x="423" y="112"/>
                    <a:pt x="408" y="119"/>
                    <a:pt x="378" y="127"/>
                  </a:cubicBezTo>
                  <a:cubicBezTo>
                    <a:pt x="349" y="134"/>
                    <a:pt x="326" y="127"/>
                    <a:pt x="297" y="127"/>
                  </a:cubicBezTo>
                  <a:cubicBezTo>
                    <a:pt x="297" y="193"/>
                    <a:pt x="170" y="171"/>
                    <a:pt x="133" y="171"/>
                  </a:cubicBezTo>
                  <a:cubicBezTo>
                    <a:pt x="104" y="171"/>
                    <a:pt x="111" y="171"/>
                    <a:pt x="96" y="193"/>
                  </a:cubicBezTo>
                  <a:cubicBezTo>
                    <a:pt x="74" y="208"/>
                    <a:pt x="74" y="238"/>
                    <a:pt x="37" y="245"/>
                  </a:cubicBezTo>
                  <a:cubicBezTo>
                    <a:pt x="37" y="260"/>
                    <a:pt x="37" y="275"/>
                    <a:pt x="37" y="297"/>
                  </a:cubicBezTo>
                  <a:cubicBezTo>
                    <a:pt x="44" y="290"/>
                    <a:pt x="52" y="297"/>
                    <a:pt x="59" y="297"/>
                  </a:cubicBezTo>
                  <a:cubicBezTo>
                    <a:pt x="67" y="319"/>
                    <a:pt x="96" y="394"/>
                    <a:pt x="74" y="409"/>
                  </a:cubicBezTo>
                  <a:cubicBezTo>
                    <a:pt x="59" y="416"/>
                    <a:pt x="29" y="416"/>
                    <a:pt x="0" y="416"/>
                  </a:cubicBezTo>
                  <a:cubicBezTo>
                    <a:pt x="0" y="461"/>
                    <a:pt x="0" y="505"/>
                    <a:pt x="22" y="542"/>
                  </a:cubicBezTo>
                  <a:cubicBezTo>
                    <a:pt x="44" y="579"/>
                    <a:pt x="89" y="557"/>
                    <a:pt x="126" y="557"/>
                  </a:cubicBezTo>
                  <a:cubicBezTo>
                    <a:pt x="170" y="550"/>
                    <a:pt x="185" y="587"/>
                    <a:pt x="230" y="602"/>
                  </a:cubicBezTo>
                  <a:cubicBezTo>
                    <a:pt x="252" y="609"/>
                    <a:pt x="297" y="617"/>
                    <a:pt x="319" y="624"/>
                  </a:cubicBezTo>
                  <a:cubicBezTo>
                    <a:pt x="356" y="631"/>
                    <a:pt x="371" y="646"/>
                    <a:pt x="408" y="646"/>
                  </a:cubicBezTo>
                  <a:cubicBezTo>
                    <a:pt x="467" y="646"/>
                    <a:pt x="534" y="646"/>
                    <a:pt x="594" y="639"/>
                  </a:cubicBezTo>
                  <a:cubicBezTo>
                    <a:pt x="661" y="631"/>
                    <a:pt x="727" y="639"/>
                    <a:pt x="787" y="639"/>
                  </a:cubicBezTo>
                  <a:cubicBezTo>
                    <a:pt x="817" y="639"/>
                    <a:pt x="846" y="631"/>
                    <a:pt x="869" y="631"/>
                  </a:cubicBezTo>
                  <a:cubicBezTo>
                    <a:pt x="898" y="631"/>
                    <a:pt x="920" y="654"/>
                    <a:pt x="950" y="654"/>
                  </a:cubicBezTo>
                  <a:cubicBezTo>
                    <a:pt x="980" y="654"/>
                    <a:pt x="1002" y="631"/>
                    <a:pt x="1032" y="624"/>
                  </a:cubicBezTo>
                  <a:cubicBezTo>
                    <a:pt x="1069" y="624"/>
                    <a:pt x="1091" y="669"/>
                    <a:pt x="1128" y="661"/>
                  </a:cubicBezTo>
                  <a:cubicBezTo>
                    <a:pt x="1151" y="661"/>
                    <a:pt x="1166" y="639"/>
                    <a:pt x="1188" y="646"/>
                  </a:cubicBezTo>
                  <a:cubicBezTo>
                    <a:pt x="1188" y="646"/>
                    <a:pt x="1195" y="661"/>
                    <a:pt x="1203" y="661"/>
                  </a:cubicBezTo>
                  <a:lnTo>
                    <a:pt x="1217" y="661"/>
                  </a:lnTo>
                  <a:cubicBezTo>
                    <a:pt x="1240" y="661"/>
                    <a:pt x="1292" y="676"/>
                    <a:pt x="1307" y="661"/>
                  </a:cubicBezTo>
                  <a:cubicBezTo>
                    <a:pt x="1322" y="654"/>
                    <a:pt x="1307" y="639"/>
                    <a:pt x="1329" y="631"/>
                  </a:cubicBezTo>
                  <a:cubicBezTo>
                    <a:pt x="1344" y="624"/>
                    <a:pt x="1366" y="631"/>
                    <a:pt x="1381" y="631"/>
                  </a:cubicBezTo>
                  <a:cubicBezTo>
                    <a:pt x="1440" y="624"/>
                    <a:pt x="1500" y="631"/>
                    <a:pt x="1552" y="631"/>
                  </a:cubicBezTo>
                  <a:cubicBezTo>
                    <a:pt x="1604" y="639"/>
                    <a:pt x="1663" y="654"/>
                    <a:pt x="1685" y="698"/>
                  </a:cubicBezTo>
                  <a:cubicBezTo>
                    <a:pt x="1708" y="706"/>
                    <a:pt x="1760" y="691"/>
                    <a:pt x="1782" y="706"/>
                  </a:cubicBezTo>
                  <a:lnTo>
                    <a:pt x="1782" y="706"/>
                  </a:lnTo>
                  <a:cubicBezTo>
                    <a:pt x="1812" y="691"/>
                    <a:pt x="1841" y="691"/>
                    <a:pt x="1864" y="676"/>
                  </a:cubicBezTo>
                  <a:cubicBezTo>
                    <a:pt x="1901" y="661"/>
                    <a:pt x="1923" y="617"/>
                    <a:pt x="1953" y="60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E0193BC-01B1-B647-9B03-1B27AE6D5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883" y="6962477"/>
              <a:ext cx="379368" cy="784900"/>
            </a:xfrm>
            <a:custGeom>
              <a:avLst/>
              <a:gdLst>
                <a:gd name="T0" fmla="*/ 653 w 877"/>
                <a:gd name="T1" fmla="*/ 252 h 1819"/>
                <a:gd name="T2" fmla="*/ 564 w 877"/>
                <a:gd name="T3" fmla="*/ 230 h 1819"/>
                <a:gd name="T4" fmla="*/ 497 w 877"/>
                <a:gd name="T5" fmla="*/ 171 h 1819"/>
                <a:gd name="T6" fmla="*/ 482 w 877"/>
                <a:gd name="T7" fmla="*/ 59 h 1819"/>
                <a:gd name="T8" fmla="*/ 348 w 877"/>
                <a:gd name="T9" fmla="*/ 82 h 1819"/>
                <a:gd name="T10" fmla="*/ 259 w 877"/>
                <a:gd name="T11" fmla="*/ 104 h 1819"/>
                <a:gd name="T12" fmla="*/ 215 w 877"/>
                <a:gd name="T13" fmla="*/ 178 h 1819"/>
                <a:gd name="T14" fmla="*/ 156 w 877"/>
                <a:gd name="T15" fmla="*/ 245 h 1819"/>
                <a:gd name="T16" fmla="*/ 89 w 877"/>
                <a:gd name="T17" fmla="*/ 185 h 1819"/>
                <a:gd name="T18" fmla="*/ 7 w 877"/>
                <a:gd name="T19" fmla="*/ 274 h 1819"/>
                <a:gd name="T20" fmla="*/ 29 w 877"/>
                <a:gd name="T21" fmla="*/ 379 h 1819"/>
                <a:gd name="T22" fmla="*/ 44 w 877"/>
                <a:gd name="T23" fmla="*/ 542 h 1819"/>
                <a:gd name="T24" fmla="*/ 96 w 877"/>
                <a:gd name="T25" fmla="*/ 638 h 1819"/>
                <a:gd name="T26" fmla="*/ 103 w 877"/>
                <a:gd name="T27" fmla="*/ 750 h 1819"/>
                <a:gd name="T28" fmla="*/ 141 w 877"/>
                <a:gd name="T29" fmla="*/ 936 h 1819"/>
                <a:gd name="T30" fmla="*/ 156 w 877"/>
                <a:gd name="T31" fmla="*/ 1084 h 1819"/>
                <a:gd name="T32" fmla="*/ 200 w 877"/>
                <a:gd name="T33" fmla="*/ 1188 h 1819"/>
                <a:gd name="T34" fmla="*/ 252 w 877"/>
                <a:gd name="T35" fmla="*/ 1329 h 1819"/>
                <a:gd name="T36" fmla="*/ 289 w 877"/>
                <a:gd name="T37" fmla="*/ 1418 h 1819"/>
                <a:gd name="T38" fmla="*/ 326 w 877"/>
                <a:gd name="T39" fmla="*/ 1685 h 1819"/>
                <a:gd name="T40" fmla="*/ 378 w 877"/>
                <a:gd name="T41" fmla="*/ 1781 h 1819"/>
                <a:gd name="T42" fmla="*/ 415 w 877"/>
                <a:gd name="T43" fmla="*/ 1670 h 1819"/>
                <a:gd name="T44" fmla="*/ 467 w 877"/>
                <a:gd name="T45" fmla="*/ 1714 h 1819"/>
                <a:gd name="T46" fmla="*/ 534 w 877"/>
                <a:gd name="T47" fmla="*/ 1818 h 1819"/>
                <a:gd name="T48" fmla="*/ 616 w 877"/>
                <a:gd name="T49" fmla="*/ 1744 h 1819"/>
                <a:gd name="T50" fmla="*/ 668 w 877"/>
                <a:gd name="T51" fmla="*/ 1647 h 1819"/>
                <a:gd name="T52" fmla="*/ 750 w 877"/>
                <a:gd name="T53" fmla="*/ 1633 h 1819"/>
                <a:gd name="T54" fmla="*/ 772 w 877"/>
                <a:gd name="T55" fmla="*/ 1514 h 1819"/>
                <a:gd name="T56" fmla="*/ 727 w 877"/>
                <a:gd name="T57" fmla="*/ 1440 h 1819"/>
                <a:gd name="T58" fmla="*/ 705 w 877"/>
                <a:gd name="T59" fmla="*/ 1270 h 1819"/>
                <a:gd name="T60" fmla="*/ 660 w 877"/>
                <a:gd name="T61" fmla="*/ 1143 h 1819"/>
                <a:gd name="T62" fmla="*/ 698 w 877"/>
                <a:gd name="T63" fmla="*/ 1084 h 1819"/>
                <a:gd name="T64" fmla="*/ 809 w 877"/>
                <a:gd name="T65" fmla="*/ 1054 h 1819"/>
                <a:gd name="T66" fmla="*/ 846 w 877"/>
                <a:gd name="T67" fmla="*/ 958 h 1819"/>
                <a:gd name="T68" fmla="*/ 876 w 877"/>
                <a:gd name="T69" fmla="*/ 698 h 1819"/>
                <a:gd name="T70" fmla="*/ 816 w 877"/>
                <a:gd name="T71" fmla="*/ 453 h 1819"/>
                <a:gd name="T72" fmla="*/ 764 w 877"/>
                <a:gd name="T73" fmla="*/ 334 h 1819"/>
                <a:gd name="T74" fmla="*/ 750 w 877"/>
                <a:gd name="T75" fmla="*/ 252 h 1819"/>
                <a:gd name="T76" fmla="*/ 653 w 877"/>
                <a:gd name="T77" fmla="*/ 25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7" h="1819">
                  <a:moveTo>
                    <a:pt x="653" y="252"/>
                  </a:moveTo>
                  <a:lnTo>
                    <a:pt x="653" y="252"/>
                  </a:lnTo>
                  <a:cubicBezTo>
                    <a:pt x="638" y="252"/>
                    <a:pt x="616" y="260"/>
                    <a:pt x="601" y="252"/>
                  </a:cubicBezTo>
                  <a:cubicBezTo>
                    <a:pt x="586" y="237"/>
                    <a:pt x="594" y="237"/>
                    <a:pt x="564" y="230"/>
                  </a:cubicBezTo>
                  <a:cubicBezTo>
                    <a:pt x="534" y="223"/>
                    <a:pt x="505" y="230"/>
                    <a:pt x="475" y="215"/>
                  </a:cubicBezTo>
                  <a:cubicBezTo>
                    <a:pt x="467" y="193"/>
                    <a:pt x="490" y="193"/>
                    <a:pt x="497" y="171"/>
                  </a:cubicBezTo>
                  <a:cubicBezTo>
                    <a:pt x="505" y="156"/>
                    <a:pt x="505" y="141"/>
                    <a:pt x="505" y="126"/>
                  </a:cubicBezTo>
                  <a:cubicBezTo>
                    <a:pt x="505" y="111"/>
                    <a:pt x="490" y="82"/>
                    <a:pt x="482" y="59"/>
                  </a:cubicBezTo>
                  <a:cubicBezTo>
                    <a:pt x="460" y="67"/>
                    <a:pt x="438" y="52"/>
                    <a:pt x="415" y="52"/>
                  </a:cubicBezTo>
                  <a:cubicBezTo>
                    <a:pt x="393" y="59"/>
                    <a:pt x="378" y="89"/>
                    <a:pt x="348" y="82"/>
                  </a:cubicBezTo>
                  <a:cubicBezTo>
                    <a:pt x="341" y="52"/>
                    <a:pt x="297" y="29"/>
                    <a:pt x="282" y="0"/>
                  </a:cubicBezTo>
                  <a:cubicBezTo>
                    <a:pt x="282" y="29"/>
                    <a:pt x="282" y="82"/>
                    <a:pt x="259" y="104"/>
                  </a:cubicBezTo>
                  <a:cubicBezTo>
                    <a:pt x="245" y="111"/>
                    <a:pt x="230" y="111"/>
                    <a:pt x="222" y="133"/>
                  </a:cubicBezTo>
                  <a:cubicBezTo>
                    <a:pt x="215" y="141"/>
                    <a:pt x="215" y="163"/>
                    <a:pt x="215" y="178"/>
                  </a:cubicBezTo>
                  <a:cubicBezTo>
                    <a:pt x="208" y="178"/>
                    <a:pt x="193" y="178"/>
                    <a:pt x="178" y="178"/>
                  </a:cubicBezTo>
                  <a:cubicBezTo>
                    <a:pt x="178" y="208"/>
                    <a:pt x="178" y="223"/>
                    <a:pt x="156" y="245"/>
                  </a:cubicBezTo>
                  <a:cubicBezTo>
                    <a:pt x="141" y="260"/>
                    <a:pt x="111" y="274"/>
                    <a:pt x="89" y="267"/>
                  </a:cubicBezTo>
                  <a:cubicBezTo>
                    <a:pt x="89" y="237"/>
                    <a:pt x="89" y="215"/>
                    <a:pt x="89" y="185"/>
                  </a:cubicBezTo>
                  <a:cubicBezTo>
                    <a:pt x="81" y="185"/>
                    <a:pt x="44" y="193"/>
                    <a:pt x="7" y="193"/>
                  </a:cubicBezTo>
                  <a:cubicBezTo>
                    <a:pt x="0" y="223"/>
                    <a:pt x="0" y="252"/>
                    <a:pt x="7" y="274"/>
                  </a:cubicBezTo>
                  <a:cubicBezTo>
                    <a:pt x="7" y="282"/>
                    <a:pt x="37" y="297"/>
                    <a:pt x="37" y="319"/>
                  </a:cubicBezTo>
                  <a:cubicBezTo>
                    <a:pt x="37" y="334"/>
                    <a:pt x="29" y="356"/>
                    <a:pt x="29" y="379"/>
                  </a:cubicBezTo>
                  <a:cubicBezTo>
                    <a:pt x="37" y="401"/>
                    <a:pt x="51" y="416"/>
                    <a:pt x="51" y="438"/>
                  </a:cubicBezTo>
                  <a:cubicBezTo>
                    <a:pt x="59" y="475"/>
                    <a:pt x="51" y="512"/>
                    <a:pt x="44" y="542"/>
                  </a:cubicBezTo>
                  <a:lnTo>
                    <a:pt x="44" y="542"/>
                  </a:lnTo>
                  <a:cubicBezTo>
                    <a:pt x="81" y="527"/>
                    <a:pt x="89" y="616"/>
                    <a:pt x="96" y="638"/>
                  </a:cubicBezTo>
                  <a:cubicBezTo>
                    <a:pt x="103" y="653"/>
                    <a:pt x="103" y="676"/>
                    <a:pt x="103" y="698"/>
                  </a:cubicBezTo>
                  <a:cubicBezTo>
                    <a:pt x="96" y="713"/>
                    <a:pt x="96" y="735"/>
                    <a:pt x="103" y="750"/>
                  </a:cubicBezTo>
                  <a:cubicBezTo>
                    <a:pt x="118" y="772"/>
                    <a:pt x="141" y="779"/>
                    <a:pt x="148" y="809"/>
                  </a:cubicBezTo>
                  <a:cubicBezTo>
                    <a:pt x="148" y="846"/>
                    <a:pt x="141" y="898"/>
                    <a:pt x="141" y="936"/>
                  </a:cubicBezTo>
                  <a:cubicBezTo>
                    <a:pt x="141" y="965"/>
                    <a:pt x="133" y="987"/>
                    <a:pt x="133" y="1010"/>
                  </a:cubicBezTo>
                  <a:cubicBezTo>
                    <a:pt x="133" y="1039"/>
                    <a:pt x="148" y="1054"/>
                    <a:pt x="156" y="1084"/>
                  </a:cubicBezTo>
                  <a:cubicBezTo>
                    <a:pt x="163" y="1106"/>
                    <a:pt x="163" y="1136"/>
                    <a:pt x="178" y="1151"/>
                  </a:cubicBezTo>
                  <a:cubicBezTo>
                    <a:pt x="185" y="1166"/>
                    <a:pt x="193" y="1181"/>
                    <a:pt x="200" y="1188"/>
                  </a:cubicBezTo>
                  <a:cubicBezTo>
                    <a:pt x="222" y="1225"/>
                    <a:pt x="230" y="1255"/>
                    <a:pt x="245" y="1292"/>
                  </a:cubicBezTo>
                  <a:cubicBezTo>
                    <a:pt x="252" y="1307"/>
                    <a:pt x="252" y="1314"/>
                    <a:pt x="252" y="1329"/>
                  </a:cubicBezTo>
                  <a:cubicBezTo>
                    <a:pt x="259" y="1351"/>
                    <a:pt x="267" y="1366"/>
                    <a:pt x="274" y="1381"/>
                  </a:cubicBezTo>
                  <a:cubicBezTo>
                    <a:pt x="282" y="1389"/>
                    <a:pt x="289" y="1403"/>
                    <a:pt x="289" y="1418"/>
                  </a:cubicBezTo>
                  <a:cubicBezTo>
                    <a:pt x="297" y="1447"/>
                    <a:pt x="311" y="1469"/>
                    <a:pt x="311" y="1491"/>
                  </a:cubicBezTo>
                  <a:cubicBezTo>
                    <a:pt x="311" y="1558"/>
                    <a:pt x="319" y="1625"/>
                    <a:pt x="326" y="1685"/>
                  </a:cubicBezTo>
                  <a:cubicBezTo>
                    <a:pt x="326" y="1714"/>
                    <a:pt x="348" y="1722"/>
                    <a:pt x="348" y="1751"/>
                  </a:cubicBezTo>
                  <a:cubicBezTo>
                    <a:pt x="348" y="1774"/>
                    <a:pt x="348" y="1781"/>
                    <a:pt x="378" y="1781"/>
                  </a:cubicBezTo>
                  <a:cubicBezTo>
                    <a:pt x="408" y="1774"/>
                    <a:pt x="393" y="1751"/>
                    <a:pt x="393" y="1729"/>
                  </a:cubicBezTo>
                  <a:cubicBezTo>
                    <a:pt x="393" y="1707"/>
                    <a:pt x="393" y="1670"/>
                    <a:pt x="415" y="1670"/>
                  </a:cubicBezTo>
                  <a:cubicBezTo>
                    <a:pt x="430" y="1670"/>
                    <a:pt x="430" y="1685"/>
                    <a:pt x="438" y="1692"/>
                  </a:cubicBezTo>
                  <a:cubicBezTo>
                    <a:pt x="445" y="1699"/>
                    <a:pt x="453" y="1707"/>
                    <a:pt x="467" y="1714"/>
                  </a:cubicBezTo>
                  <a:cubicBezTo>
                    <a:pt x="482" y="1729"/>
                    <a:pt x="497" y="1744"/>
                    <a:pt x="505" y="1774"/>
                  </a:cubicBezTo>
                  <a:cubicBezTo>
                    <a:pt x="512" y="1788"/>
                    <a:pt x="512" y="1811"/>
                    <a:pt x="534" y="1818"/>
                  </a:cubicBezTo>
                  <a:cubicBezTo>
                    <a:pt x="549" y="1818"/>
                    <a:pt x="571" y="1811"/>
                    <a:pt x="594" y="1811"/>
                  </a:cubicBezTo>
                  <a:cubicBezTo>
                    <a:pt x="601" y="1788"/>
                    <a:pt x="601" y="1759"/>
                    <a:pt x="616" y="1744"/>
                  </a:cubicBezTo>
                  <a:cubicBezTo>
                    <a:pt x="631" y="1722"/>
                    <a:pt x="653" y="1736"/>
                    <a:pt x="653" y="1707"/>
                  </a:cubicBezTo>
                  <a:cubicBezTo>
                    <a:pt x="660" y="1685"/>
                    <a:pt x="653" y="1662"/>
                    <a:pt x="668" y="1647"/>
                  </a:cubicBezTo>
                  <a:cubicBezTo>
                    <a:pt x="698" y="1625"/>
                    <a:pt x="713" y="1670"/>
                    <a:pt x="735" y="1655"/>
                  </a:cubicBezTo>
                  <a:cubicBezTo>
                    <a:pt x="742" y="1655"/>
                    <a:pt x="742" y="1640"/>
                    <a:pt x="750" y="1633"/>
                  </a:cubicBezTo>
                  <a:cubicBezTo>
                    <a:pt x="750" y="1625"/>
                    <a:pt x="757" y="1625"/>
                    <a:pt x="757" y="1618"/>
                  </a:cubicBezTo>
                  <a:cubicBezTo>
                    <a:pt x="764" y="1595"/>
                    <a:pt x="750" y="1521"/>
                    <a:pt x="772" y="1514"/>
                  </a:cubicBezTo>
                  <a:cubicBezTo>
                    <a:pt x="779" y="1491"/>
                    <a:pt x="764" y="1484"/>
                    <a:pt x="757" y="1469"/>
                  </a:cubicBezTo>
                  <a:cubicBezTo>
                    <a:pt x="750" y="1462"/>
                    <a:pt x="742" y="1447"/>
                    <a:pt x="727" y="1440"/>
                  </a:cubicBezTo>
                  <a:cubicBezTo>
                    <a:pt x="705" y="1418"/>
                    <a:pt x="713" y="1389"/>
                    <a:pt x="713" y="1359"/>
                  </a:cubicBezTo>
                  <a:cubicBezTo>
                    <a:pt x="705" y="1329"/>
                    <a:pt x="690" y="1299"/>
                    <a:pt x="705" y="1270"/>
                  </a:cubicBezTo>
                  <a:cubicBezTo>
                    <a:pt x="713" y="1232"/>
                    <a:pt x="705" y="1195"/>
                    <a:pt x="705" y="1158"/>
                  </a:cubicBezTo>
                  <a:cubicBezTo>
                    <a:pt x="683" y="1166"/>
                    <a:pt x="675" y="1166"/>
                    <a:pt x="660" y="1143"/>
                  </a:cubicBezTo>
                  <a:cubicBezTo>
                    <a:pt x="660" y="1129"/>
                    <a:pt x="653" y="1091"/>
                    <a:pt x="653" y="1076"/>
                  </a:cubicBezTo>
                  <a:cubicBezTo>
                    <a:pt x="675" y="1062"/>
                    <a:pt x="683" y="1076"/>
                    <a:pt x="698" y="1084"/>
                  </a:cubicBezTo>
                  <a:cubicBezTo>
                    <a:pt x="720" y="1084"/>
                    <a:pt x="735" y="1076"/>
                    <a:pt x="757" y="1076"/>
                  </a:cubicBezTo>
                  <a:cubicBezTo>
                    <a:pt x="787" y="1076"/>
                    <a:pt x="801" y="1084"/>
                    <a:pt x="809" y="1054"/>
                  </a:cubicBezTo>
                  <a:cubicBezTo>
                    <a:pt x="816" y="1032"/>
                    <a:pt x="816" y="1010"/>
                    <a:pt x="831" y="987"/>
                  </a:cubicBezTo>
                  <a:cubicBezTo>
                    <a:pt x="839" y="980"/>
                    <a:pt x="846" y="973"/>
                    <a:pt x="846" y="958"/>
                  </a:cubicBezTo>
                  <a:cubicBezTo>
                    <a:pt x="861" y="928"/>
                    <a:pt x="861" y="891"/>
                    <a:pt x="868" y="861"/>
                  </a:cubicBezTo>
                  <a:cubicBezTo>
                    <a:pt x="868" y="809"/>
                    <a:pt x="876" y="750"/>
                    <a:pt x="876" y="698"/>
                  </a:cubicBezTo>
                  <a:cubicBezTo>
                    <a:pt x="876" y="646"/>
                    <a:pt x="861" y="601"/>
                    <a:pt x="846" y="557"/>
                  </a:cubicBezTo>
                  <a:cubicBezTo>
                    <a:pt x="831" y="527"/>
                    <a:pt x="839" y="490"/>
                    <a:pt x="816" y="453"/>
                  </a:cubicBezTo>
                  <a:cubicBezTo>
                    <a:pt x="801" y="423"/>
                    <a:pt x="779" y="401"/>
                    <a:pt x="772" y="371"/>
                  </a:cubicBezTo>
                  <a:cubicBezTo>
                    <a:pt x="772" y="364"/>
                    <a:pt x="772" y="349"/>
                    <a:pt x="764" y="334"/>
                  </a:cubicBezTo>
                  <a:cubicBezTo>
                    <a:pt x="764" y="312"/>
                    <a:pt x="764" y="312"/>
                    <a:pt x="750" y="297"/>
                  </a:cubicBezTo>
                  <a:cubicBezTo>
                    <a:pt x="727" y="274"/>
                    <a:pt x="735" y="267"/>
                    <a:pt x="750" y="252"/>
                  </a:cubicBezTo>
                  <a:lnTo>
                    <a:pt x="742" y="245"/>
                  </a:lnTo>
                  <a:cubicBezTo>
                    <a:pt x="727" y="237"/>
                    <a:pt x="675" y="252"/>
                    <a:pt x="653" y="25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1D87EF0C-375C-5E40-9C49-54659133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9159" y="8448453"/>
              <a:ext cx="2525935" cy="2339460"/>
            </a:xfrm>
            <a:custGeom>
              <a:avLst/>
              <a:gdLst>
                <a:gd name="T0" fmla="*/ 5598 w 5844"/>
                <a:gd name="T1" fmla="*/ 839 h 5415"/>
                <a:gd name="T2" fmla="*/ 5264 w 5844"/>
                <a:gd name="T3" fmla="*/ 943 h 5415"/>
                <a:gd name="T4" fmla="*/ 4974 w 5844"/>
                <a:gd name="T5" fmla="*/ 780 h 5415"/>
                <a:gd name="T6" fmla="*/ 4870 w 5844"/>
                <a:gd name="T7" fmla="*/ 884 h 5415"/>
                <a:gd name="T8" fmla="*/ 4625 w 5844"/>
                <a:gd name="T9" fmla="*/ 1151 h 5415"/>
                <a:gd name="T10" fmla="*/ 4424 w 5844"/>
                <a:gd name="T11" fmla="*/ 1225 h 5415"/>
                <a:gd name="T12" fmla="*/ 4128 w 5844"/>
                <a:gd name="T13" fmla="*/ 1307 h 5415"/>
                <a:gd name="T14" fmla="*/ 4113 w 5844"/>
                <a:gd name="T15" fmla="*/ 1485 h 5415"/>
                <a:gd name="T16" fmla="*/ 3735 w 5844"/>
                <a:gd name="T17" fmla="*/ 1604 h 5415"/>
                <a:gd name="T18" fmla="*/ 3393 w 5844"/>
                <a:gd name="T19" fmla="*/ 1649 h 5415"/>
                <a:gd name="T20" fmla="*/ 3148 w 5844"/>
                <a:gd name="T21" fmla="*/ 1389 h 5415"/>
                <a:gd name="T22" fmla="*/ 2799 w 5844"/>
                <a:gd name="T23" fmla="*/ 1032 h 5415"/>
                <a:gd name="T24" fmla="*/ 2621 w 5844"/>
                <a:gd name="T25" fmla="*/ 973 h 5415"/>
                <a:gd name="T26" fmla="*/ 2487 w 5844"/>
                <a:gd name="T27" fmla="*/ 431 h 5415"/>
                <a:gd name="T28" fmla="*/ 2161 w 5844"/>
                <a:gd name="T29" fmla="*/ 290 h 5415"/>
                <a:gd name="T30" fmla="*/ 1982 w 5844"/>
                <a:gd name="T31" fmla="*/ 223 h 5415"/>
                <a:gd name="T32" fmla="*/ 1745 w 5844"/>
                <a:gd name="T33" fmla="*/ 304 h 5415"/>
                <a:gd name="T34" fmla="*/ 1448 w 5844"/>
                <a:gd name="T35" fmla="*/ 89 h 5415"/>
                <a:gd name="T36" fmla="*/ 1292 w 5844"/>
                <a:gd name="T37" fmla="*/ 319 h 5415"/>
                <a:gd name="T38" fmla="*/ 1069 w 5844"/>
                <a:gd name="T39" fmla="*/ 401 h 5415"/>
                <a:gd name="T40" fmla="*/ 972 w 5844"/>
                <a:gd name="T41" fmla="*/ 772 h 5415"/>
                <a:gd name="T42" fmla="*/ 750 w 5844"/>
                <a:gd name="T43" fmla="*/ 1069 h 5415"/>
                <a:gd name="T44" fmla="*/ 824 w 5844"/>
                <a:gd name="T45" fmla="*/ 1322 h 5415"/>
                <a:gd name="T46" fmla="*/ 608 w 5844"/>
                <a:gd name="T47" fmla="*/ 1730 h 5415"/>
                <a:gd name="T48" fmla="*/ 631 w 5844"/>
                <a:gd name="T49" fmla="*/ 2094 h 5415"/>
                <a:gd name="T50" fmla="*/ 586 w 5844"/>
                <a:gd name="T51" fmla="*/ 2466 h 5415"/>
                <a:gd name="T52" fmla="*/ 623 w 5844"/>
                <a:gd name="T53" fmla="*/ 2673 h 5415"/>
                <a:gd name="T54" fmla="*/ 200 w 5844"/>
                <a:gd name="T55" fmla="*/ 3290 h 5415"/>
                <a:gd name="T56" fmla="*/ 111 w 5844"/>
                <a:gd name="T57" fmla="*/ 3579 h 5415"/>
                <a:gd name="T58" fmla="*/ 0 w 5844"/>
                <a:gd name="T59" fmla="*/ 3839 h 5415"/>
                <a:gd name="T60" fmla="*/ 89 w 5844"/>
                <a:gd name="T61" fmla="*/ 4040 h 5415"/>
                <a:gd name="T62" fmla="*/ 297 w 5844"/>
                <a:gd name="T63" fmla="*/ 4099 h 5415"/>
                <a:gd name="T64" fmla="*/ 467 w 5844"/>
                <a:gd name="T65" fmla="*/ 4122 h 5415"/>
                <a:gd name="T66" fmla="*/ 282 w 5844"/>
                <a:gd name="T67" fmla="*/ 4322 h 5415"/>
                <a:gd name="T68" fmla="*/ 133 w 5844"/>
                <a:gd name="T69" fmla="*/ 4300 h 5415"/>
                <a:gd name="T70" fmla="*/ 304 w 5844"/>
                <a:gd name="T71" fmla="*/ 4419 h 5415"/>
                <a:gd name="T72" fmla="*/ 608 w 5844"/>
                <a:gd name="T73" fmla="*/ 4500 h 5415"/>
                <a:gd name="T74" fmla="*/ 824 w 5844"/>
                <a:gd name="T75" fmla="*/ 4389 h 5415"/>
                <a:gd name="T76" fmla="*/ 913 w 5844"/>
                <a:gd name="T77" fmla="*/ 4612 h 5415"/>
                <a:gd name="T78" fmla="*/ 1121 w 5844"/>
                <a:gd name="T79" fmla="*/ 4760 h 5415"/>
                <a:gd name="T80" fmla="*/ 1165 w 5844"/>
                <a:gd name="T81" fmla="*/ 5094 h 5415"/>
                <a:gd name="T82" fmla="*/ 1017 w 5844"/>
                <a:gd name="T83" fmla="*/ 5332 h 5415"/>
                <a:gd name="T84" fmla="*/ 1299 w 5844"/>
                <a:gd name="T85" fmla="*/ 5094 h 5415"/>
                <a:gd name="T86" fmla="*/ 1864 w 5844"/>
                <a:gd name="T87" fmla="*/ 5005 h 5415"/>
                <a:gd name="T88" fmla="*/ 2153 w 5844"/>
                <a:gd name="T89" fmla="*/ 4990 h 5415"/>
                <a:gd name="T90" fmla="*/ 2383 w 5844"/>
                <a:gd name="T91" fmla="*/ 4745 h 5415"/>
                <a:gd name="T92" fmla="*/ 2465 w 5844"/>
                <a:gd name="T93" fmla="*/ 4664 h 5415"/>
                <a:gd name="T94" fmla="*/ 2554 w 5844"/>
                <a:gd name="T95" fmla="*/ 4723 h 5415"/>
                <a:gd name="T96" fmla="*/ 2524 w 5844"/>
                <a:gd name="T97" fmla="*/ 4262 h 5415"/>
                <a:gd name="T98" fmla="*/ 2569 w 5844"/>
                <a:gd name="T99" fmla="*/ 3936 h 5415"/>
                <a:gd name="T100" fmla="*/ 2614 w 5844"/>
                <a:gd name="T101" fmla="*/ 3223 h 5415"/>
                <a:gd name="T102" fmla="*/ 3007 w 5844"/>
                <a:gd name="T103" fmla="*/ 2970 h 5415"/>
                <a:gd name="T104" fmla="*/ 3133 w 5844"/>
                <a:gd name="T105" fmla="*/ 3067 h 5415"/>
                <a:gd name="T106" fmla="*/ 3282 w 5844"/>
                <a:gd name="T107" fmla="*/ 2911 h 5415"/>
                <a:gd name="T108" fmla="*/ 3460 w 5844"/>
                <a:gd name="T109" fmla="*/ 2644 h 5415"/>
                <a:gd name="T110" fmla="*/ 3676 w 5844"/>
                <a:gd name="T111" fmla="*/ 2644 h 5415"/>
                <a:gd name="T112" fmla="*/ 4091 w 5844"/>
                <a:gd name="T113" fmla="*/ 2480 h 5415"/>
                <a:gd name="T114" fmla="*/ 4106 w 5844"/>
                <a:gd name="T115" fmla="*/ 2243 h 5415"/>
                <a:gd name="T116" fmla="*/ 4307 w 5844"/>
                <a:gd name="T117" fmla="*/ 2064 h 5415"/>
                <a:gd name="T118" fmla="*/ 4811 w 5844"/>
                <a:gd name="T119" fmla="*/ 1753 h 5415"/>
                <a:gd name="T120" fmla="*/ 5323 w 5844"/>
                <a:gd name="T121" fmla="*/ 1351 h 5415"/>
                <a:gd name="T122" fmla="*/ 5627 w 5844"/>
                <a:gd name="T123" fmla="*/ 1010 h 5415"/>
                <a:gd name="T124" fmla="*/ 5791 w 5844"/>
                <a:gd name="T125" fmla="*/ 713 h 5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44" h="5415">
                  <a:moveTo>
                    <a:pt x="5791" y="713"/>
                  </a:moveTo>
                  <a:lnTo>
                    <a:pt x="5791" y="713"/>
                  </a:lnTo>
                  <a:cubicBezTo>
                    <a:pt x="5754" y="713"/>
                    <a:pt x="5746" y="720"/>
                    <a:pt x="5716" y="735"/>
                  </a:cubicBezTo>
                  <a:cubicBezTo>
                    <a:pt x="5709" y="750"/>
                    <a:pt x="5724" y="765"/>
                    <a:pt x="5739" y="765"/>
                  </a:cubicBezTo>
                  <a:cubicBezTo>
                    <a:pt x="5746" y="802"/>
                    <a:pt x="5657" y="787"/>
                    <a:pt x="5627" y="809"/>
                  </a:cubicBezTo>
                  <a:cubicBezTo>
                    <a:pt x="5620" y="824"/>
                    <a:pt x="5613" y="832"/>
                    <a:pt x="5598" y="839"/>
                  </a:cubicBezTo>
                  <a:cubicBezTo>
                    <a:pt x="5590" y="839"/>
                    <a:pt x="5576" y="832"/>
                    <a:pt x="5568" y="839"/>
                  </a:cubicBezTo>
                  <a:cubicBezTo>
                    <a:pt x="5561" y="847"/>
                    <a:pt x="5598" y="891"/>
                    <a:pt x="5598" y="899"/>
                  </a:cubicBezTo>
                  <a:cubicBezTo>
                    <a:pt x="5546" y="899"/>
                    <a:pt x="5553" y="958"/>
                    <a:pt x="5509" y="958"/>
                  </a:cubicBezTo>
                  <a:cubicBezTo>
                    <a:pt x="5509" y="965"/>
                    <a:pt x="5501" y="980"/>
                    <a:pt x="5501" y="988"/>
                  </a:cubicBezTo>
                  <a:cubicBezTo>
                    <a:pt x="5464" y="988"/>
                    <a:pt x="5419" y="995"/>
                    <a:pt x="5382" y="980"/>
                  </a:cubicBezTo>
                  <a:cubicBezTo>
                    <a:pt x="5338" y="965"/>
                    <a:pt x="5316" y="943"/>
                    <a:pt x="5264" y="943"/>
                  </a:cubicBezTo>
                  <a:cubicBezTo>
                    <a:pt x="5241" y="943"/>
                    <a:pt x="5197" y="958"/>
                    <a:pt x="5189" y="921"/>
                  </a:cubicBezTo>
                  <a:cubicBezTo>
                    <a:pt x="5182" y="869"/>
                    <a:pt x="5152" y="839"/>
                    <a:pt x="5137" y="795"/>
                  </a:cubicBezTo>
                  <a:cubicBezTo>
                    <a:pt x="5122" y="795"/>
                    <a:pt x="5108" y="795"/>
                    <a:pt x="5108" y="809"/>
                  </a:cubicBezTo>
                  <a:cubicBezTo>
                    <a:pt x="5071" y="817"/>
                    <a:pt x="5033" y="743"/>
                    <a:pt x="5041" y="706"/>
                  </a:cubicBezTo>
                  <a:cubicBezTo>
                    <a:pt x="5033" y="706"/>
                    <a:pt x="5026" y="698"/>
                    <a:pt x="5019" y="698"/>
                  </a:cubicBezTo>
                  <a:cubicBezTo>
                    <a:pt x="5019" y="728"/>
                    <a:pt x="5019" y="817"/>
                    <a:pt x="4974" y="780"/>
                  </a:cubicBezTo>
                  <a:cubicBezTo>
                    <a:pt x="4967" y="787"/>
                    <a:pt x="4959" y="802"/>
                    <a:pt x="4952" y="809"/>
                  </a:cubicBezTo>
                  <a:cubicBezTo>
                    <a:pt x="4944" y="787"/>
                    <a:pt x="4944" y="765"/>
                    <a:pt x="4929" y="757"/>
                  </a:cubicBezTo>
                  <a:cubicBezTo>
                    <a:pt x="4914" y="780"/>
                    <a:pt x="4907" y="824"/>
                    <a:pt x="4907" y="854"/>
                  </a:cubicBezTo>
                  <a:cubicBezTo>
                    <a:pt x="4870" y="832"/>
                    <a:pt x="4863" y="780"/>
                    <a:pt x="4811" y="824"/>
                  </a:cubicBezTo>
                  <a:cubicBezTo>
                    <a:pt x="4781" y="847"/>
                    <a:pt x="4848" y="861"/>
                    <a:pt x="4855" y="884"/>
                  </a:cubicBezTo>
                  <a:cubicBezTo>
                    <a:pt x="4855" y="884"/>
                    <a:pt x="4863" y="884"/>
                    <a:pt x="4870" y="884"/>
                  </a:cubicBezTo>
                  <a:cubicBezTo>
                    <a:pt x="4848" y="891"/>
                    <a:pt x="4825" y="943"/>
                    <a:pt x="4803" y="958"/>
                  </a:cubicBezTo>
                  <a:cubicBezTo>
                    <a:pt x="4774" y="965"/>
                    <a:pt x="4751" y="973"/>
                    <a:pt x="4722" y="980"/>
                  </a:cubicBezTo>
                  <a:cubicBezTo>
                    <a:pt x="4699" y="980"/>
                    <a:pt x="4677" y="965"/>
                    <a:pt x="4655" y="973"/>
                  </a:cubicBezTo>
                  <a:cubicBezTo>
                    <a:pt x="4640" y="980"/>
                    <a:pt x="4669" y="1040"/>
                    <a:pt x="4625" y="1047"/>
                  </a:cubicBezTo>
                  <a:cubicBezTo>
                    <a:pt x="4603" y="1054"/>
                    <a:pt x="4588" y="1062"/>
                    <a:pt x="4588" y="1092"/>
                  </a:cubicBezTo>
                  <a:cubicBezTo>
                    <a:pt x="4580" y="1129"/>
                    <a:pt x="4625" y="1121"/>
                    <a:pt x="4625" y="1151"/>
                  </a:cubicBezTo>
                  <a:cubicBezTo>
                    <a:pt x="4647" y="1151"/>
                    <a:pt x="4647" y="1173"/>
                    <a:pt x="4640" y="1188"/>
                  </a:cubicBezTo>
                  <a:cubicBezTo>
                    <a:pt x="4610" y="1181"/>
                    <a:pt x="4603" y="1203"/>
                    <a:pt x="4603" y="1233"/>
                  </a:cubicBezTo>
                  <a:cubicBezTo>
                    <a:pt x="4617" y="1240"/>
                    <a:pt x="4617" y="1240"/>
                    <a:pt x="4617" y="1255"/>
                  </a:cubicBezTo>
                  <a:cubicBezTo>
                    <a:pt x="4580" y="1248"/>
                    <a:pt x="4566" y="1292"/>
                    <a:pt x="4536" y="1292"/>
                  </a:cubicBezTo>
                  <a:cubicBezTo>
                    <a:pt x="4514" y="1292"/>
                    <a:pt x="4499" y="1270"/>
                    <a:pt x="4491" y="1248"/>
                  </a:cubicBezTo>
                  <a:cubicBezTo>
                    <a:pt x="4477" y="1225"/>
                    <a:pt x="4454" y="1225"/>
                    <a:pt x="4424" y="1225"/>
                  </a:cubicBezTo>
                  <a:cubicBezTo>
                    <a:pt x="4424" y="1240"/>
                    <a:pt x="4424" y="1262"/>
                    <a:pt x="4424" y="1277"/>
                  </a:cubicBezTo>
                  <a:cubicBezTo>
                    <a:pt x="4380" y="1270"/>
                    <a:pt x="4292" y="1411"/>
                    <a:pt x="4277" y="1322"/>
                  </a:cubicBezTo>
                  <a:cubicBezTo>
                    <a:pt x="4292" y="1314"/>
                    <a:pt x="4335" y="1285"/>
                    <a:pt x="4299" y="1277"/>
                  </a:cubicBezTo>
                  <a:cubicBezTo>
                    <a:pt x="4284" y="1233"/>
                    <a:pt x="4262" y="1166"/>
                    <a:pt x="4210" y="1151"/>
                  </a:cubicBezTo>
                  <a:cubicBezTo>
                    <a:pt x="4180" y="1188"/>
                    <a:pt x="4166" y="1211"/>
                    <a:pt x="4121" y="1218"/>
                  </a:cubicBezTo>
                  <a:cubicBezTo>
                    <a:pt x="4113" y="1248"/>
                    <a:pt x="4136" y="1277"/>
                    <a:pt x="4128" y="1307"/>
                  </a:cubicBezTo>
                  <a:cubicBezTo>
                    <a:pt x="4136" y="1307"/>
                    <a:pt x="4136" y="1307"/>
                    <a:pt x="4143" y="1307"/>
                  </a:cubicBezTo>
                  <a:cubicBezTo>
                    <a:pt x="4143" y="1322"/>
                    <a:pt x="4136" y="1329"/>
                    <a:pt x="4121" y="1337"/>
                  </a:cubicBezTo>
                  <a:cubicBezTo>
                    <a:pt x="4099" y="1344"/>
                    <a:pt x="4106" y="1381"/>
                    <a:pt x="4106" y="1404"/>
                  </a:cubicBezTo>
                  <a:cubicBezTo>
                    <a:pt x="4113" y="1404"/>
                    <a:pt x="4121" y="1411"/>
                    <a:pt x="4136" y="1411"/>
                  </a:cubicBezTo>
                  <a:cubicBezTo>
                    <a:pt x="4136" y="1419"/>
                    <a:pt x="4136" y="1433"/>
                    <a:pt x="4136" y="1441"/>
                  </a:cubicBezTo>
                  <a:cubicBezTo>
                    <a:pt x="4106" y="1441"/>
                    <a:pt x="4113" y="1470"/>
                    <a:pt x="4113" y="1485"/>
                  </a:cubicBezTo>
                  <a:cubicBezTo>
                    <a:pt x="4091" y="1493"/>
                    <a:pt x="4084" y="1478"/>
                    <a:pt x="4069" y="1500"/>
                  </a:cubicBezTo>
                  <a:cubicBezTo>
                    <a:pt x="4062" y="1522"/>
                    <a:pt x="4069" y="1552"/>
                    <a:pt x="4032" y="1545"/>
                  </a:cubicBezTo>
                  <a:cubicBezTo>
                    <a:pt x="4010" y="1545"/>
                    <a:pt x="4010" y="1522"/>
                    <a:pt x="4002" y="1508"/>
                  </a:cubicBezTo>
                  <a:cubicBezTo>
                    <a:pt x="3987" y="1485"/>
                    <a:pt x="3958" y="1485"/>
                    <a:pt x="3935" y="1485"/>
                  </a:cubicBezTo>
                  <a:cubicBezTo>
                    <a:pt x="3883" y="1478"/>
                    <a:pt x="3868" y="1537"/>
                    <a:pt x="3824" y="1545"/>
                  </a:cubicBezTo>
                  <a:cubicBezTo>
                    <a:pt x="3772" y="1552"/>
                    <a:pt x="3742" y="1537"/>
                    <a:pt x="3735" y="1604"/>
                  </a:cubicBezTo>
                  <a:cubicBezTo>
                    <a:pt x="3713" y="1604"/>
                    <a:pt x="3698" y="1619"/>
                    <a:pt x="3683" y="1619"/>
                  </a:cubicBezTo>
                  <a:cubicBezTo>
                    <a:pt x="3661" y="1619"/>
                    <a:pt x="3638" y="1611"/>
                    <a:pt x="3623" y="1619"/>
                  </a:cubicBezTo>
                  <a:cubicBezTo>
                    <a:pt x="3586" y="1626"/>
                    <a:pt x="3571" y="1641"/>
                    <a:pt x="3527" y="1634"/>
                  </a:cubicBezTo>
                  <a:cubicBezTo>
                    <a:pt x="3482" y="1634"/>
                    <a:pt x="3438" y="1641"/>
                    <a:pt x="3393" y="1649"/>
                  </a:cubicBezTo>
                  <a:cubicBezTo>
                    <a:pt x="3393" y="1664"/>
                    <a:pt x="3393" y="1678"/>
                    <a:pt x="3393" y="1686"/>
                  </a:cubicBezTo>
                  <a:cubicBezTo>
                    <a:pt x="3393" y="1678"/>
                    <a:pt x="3393" y="1664"/>
                    <a:pt x="3393" y="1649"/>
                  </a:cubicBezTo>
                  <a:lnTo>
                    <a:pt x="3386" y="1649"/>
                  </a:lnTo>
                  <a:cubicBezTo>
                    <a:pt x="3356" y="1656"/>
                    <a:pt x="3334" y="1619"/>
                    <a:pt x="3304" y="1626"/>
                  </a:cubicBezTo>
                  <a:cubicBezTo>
                    <a:pt x="3230" y="1634"/>
                    <a:pt x="3178" y="1716"/>
                    <a:pt x="3178" y="1597"/>
                  </a:cubicBezTo>
                  <a:cubicBezTo>
                    <a:pt x="3178" y="1559"/>
                    <a:pt x="3185" y="1515"/>
                    <a:pt x="3156" y="1485"/>
                  </a:cubicBezTo>
                  <a:cubicBezTo>
                    <a:pt x="3126" y="1448"/>
                    <a:pt x="3171" y="1419"/>
                    <a:pt x="3148" y="1396"/>
                  </a:cubicBezTo>
                  <a:cubicBezTo>
                    <a:pt x="3148" y="1396"/>
                    <a:pt x="3148" y="1396"/>
                    <a:pt x="3148" y="1389"/>
                  </a:cubicBezTo>
                  <a:cubicBezTo>
                    <a:pt x="3126" y="1389"/>
                    <a:pt x="3126" y="1411"/>
                    <a:pt x="3096" y="1404"/>
                  </a:cubicBezTo>
                  <a:cubicBezTo>
                    <a:pt x="3096" y="1389"/>
                    <a:pt x="3096" y="1374"/>
                    <a:pt x="3096" y="1359"/>
                  </a:cubicBezTo>
                  <a:cubicBezTo>
                    <a:pt x="3059" y="1351"/>
                    <a:pt x="3029" y="1396"/>
                    <a:pt x="2992" y="1381"/>
                  </a:cubicBezTo>
                  <a:cubicBezTo>
                    <a:pt x="2985" y="1344"/>
                    <a:pt x="3022" y="1329"/>
                    <a:pt x="3007" y="1292"/>
                  </a:cubicBezTo>
                  <a:cubicBezTo>
                    <a:pt x="2992" y="1255"/>
                    <a:pt x="2985" y="1211"/>
                    <a:pt x="2962" y="1173"/>
                  </a:cubicBezTo>
                  <a:cubicBezTo>
                    <a:pt x="2940" y="1144"/>
                    <a:pt x="2851" y="980"/>
                    <a:pt x="2799" y="1032"/>
                  </a:cubicBezTo>
                  <a:cubicBezTo>
                    <a:pt x="2777" y="1054"/>
                    <a:pt x="2732" y="1040"/>
                    <a:pt x="2717" y="1017"/>
                  </a:cubicBezTo>
                  <a:cubicBezTo>
                    <a:pt x="2703" y="1010"/>
                    <a:pt x="2695" y="988"/>
                    <a:pt x="2680" y="980"/>
                  </a:cubicBezTo>
                  <a:cubicBezTo>
                    <a:pt x="2673" y="973"/>
                    <a:pt x="2665" y="973"/>
                    <a:pt x="2658" y="973"/>
                  </a:cubicBezTo>
                  <a:cubicBezTo>
                    <a:pt x="2658" y="988"/>
                    <a:pt x="2651" y="1010"/>
                    <a:pt x="2658" y="1017"/>
                  </a:cubicBezTo>
                  <a:cubicBezTo>
                    <a:pt x="2599" y="1047"/>
                    <a:pt x="2643" y="988"/>
                    <a:pt x="2651" y="973"/>
                  </a:cubicBezTo>
                  <a:cubicBezTo>
                    <a:pt x="2643" y="973"/>
                    <a:pt x="2636" y="973"/>
                    <a:pt x="2621" y="973"/>
                  </a:cubicBezTo>
                  <a:cubicBezTo>
                    <a:pt x="2576" y="958"/>
                    <a:pt x="2524" y="951"/>
                    <a:pt x="2487" y="914"/>
                  </a:cubicBezTo>
                  <a:cubicBezTo>
                    <a:pt x="2472" y="906"/>
                    <a:pt x="2428" y="861"/>
                    <a:pt x="2472" y="861"/>
                  </a:cubicBezTo>
                  <a:cubicBezTo>
                    <a:pt x="2480" y="832"/>
                    <a:pt x="2465" y="735"/>
                    <a:pt x="2435" y="720"/>
                  </a:cubicBezTo>
                  <a:cubicBezTo>
                    <a:pt x="2383" y="698"/>
                    <a:pt x="2406" y="661"/>
                    <a:pt x="2443" y="631"/>
                  </a:cubicBezTo>
                  <a:cubicBezTo>
                    <a:pt x="2472" y="594"/>
                    <a:pt x="2458" y="542"/>
                    <a:pt x="2472" y="498"/>
                  </a:cubicBezTo>
                  <a:cubicBezTo>
                    <a:pt x="2480" y="475"/>
                    <a:pt x="2487" y="460"/>
                    <a:pt x="2487" y="431"/>
                  </a:cubicBezTo>
                  <a:cubicBezTo>
                    <a:pt x="2487" y="409"/>
                    <a:pt x="2465" y="401"/>
                    <a:pt x="2465" y="379"/>
                  </a:cubicBezTo>
                  <a:cubicBezTo>
                    <a:pt x="2420" y="371"/>
                    <a:pt x="2376" y="327"/>
                    <a:pt x="2354" y="297"/>
                  </a:cubicBezTo>
                  <a:cubicBezTo>
                    <a:pt x="2339" y="282"/>
                    <a:pt x="2331" y="275"/>
                    <a:pt x="2316" y="282"/>
                  </a:cubicBezTo>
                  <a:cubicBezTo>
                    <a:pt x="2279" y="290"/>
                    <a:pt x="2257" y="275"/>
                    <a:pt x="2220" y="275"/>
                  </a:cubicBezTo>
                  <a:cubicBezTo>
                    <a:pt x="2220" y="297"/>
                    <a:pt x="2212" y="319"/>
                    <a:pt x="2190" y="319"/>
                  </a:cubicBezTo>
                  <a:cubicBezTo>
                    <a:pt x="2190" y="304"/>
                    <a:pt x="2175" y="282"/>
                    <a:pt x="2161" y="290"/>
                  </a:cubicBezTo>
                  <a:cubicBezTo>
                    <a:pt x="2146" y="304"/>
                    <a:pt x="2161" y="319"/>
                    <a:pt x="2153" y="334"/>
                  </a:cubicBezTo>
                  <a:cubicBezTo>
                    <a:pt x="2131" y="371"/>
                    <a:pt x="2086" y="319"/>
                    <a:pt x="2094" y="290"/>
                  </a:cubicBezTo>
                  <a:cubicBezTo>
                    <a:pt x="2086" y="290"/>
                    <a:pt x="2071" y="290"/>
                    <a:pt x="2064" y="290"/>
                  </a:cubicBezTo>
                  <a:cubicBezTo>
                    <a:pt x="2064" y="282"/>
                    <a:pt x="2064" y="267"/>
                    <a:pt x="2064" y="260"/>
                  </a:cubicBezTo>
                  <a:cubicBezTo>
                    <a:pt x="2042" y="260"/>
                    <a:pt x="2012" y="267"/>
                    <a:pt x="1997" y="252"/>
                  </a:cubicBezTo>
                  <a:cubicBezTo>
                    <a:pt x="1990" y="252"/>
                    <a:pt x="1990" y="230"/>
                    <a:pt x="1982" y="223"/>
                  </a:cubicBezTo>
                  <a:cubicBezTo>
                    <a:pt x="1975" y="223"/>
                    <a:pt x="1967" y="223"/>
                    <a:pt x="1960" y="223"/>
                  </a:cubicBezTo>
                  <a:cubicBezTo>
                    <a:pt x="1960" y="245"/>
                    <a:pt x="1960" y="267"/>
                    <a:pt x="1960" y="282"/>
                  </a:cubicBezTo>
                  <a:cubicBezTo>
                    <a:pt x="1930" y="297"/>
                    <a:pt x="1945" y="327"/>
                    <a:pt x="1960" y="342"/>
                  </a:cubicBezTo>
                  <a:cubicBezTo>
                    <a:pt x="1915" y="349"/>
                    <a:pt x="1908" y="297"/>
                    <a:pt x="1871" y="297"/>
                  </a:cubicBezTo>
                  <a:cubicBezTo>
                    <a:pt x="1864" y="304"/>
                    <a:pt x="1864" y="304"/>
                    <a:pt x="1864" y="312"/>
                  </a:cubicBezTo>
                  <a:cubicBezTo>
                    <a:pt x="1826" y="304"/>
                    <a:pt x="1782" y="312"/>
                    <a:pt x="1745" y="304"/>
                  </a:cubicBezTo>
                  <a:cubicBezTo>
                    <a:pt x="1745" y="282"/>
                    <a:pt x="1745" y="252"/>
                    <a:pt x="1767" y="238"/>
                  </a:cubicBezTo>
                  <a:cubicBezTo>
                    <a:pt x="1782" y="230"/>
                    <a:pt x="1797" y="223"/>
                    <a:pt x="1789" y="201"/>
                  </a:cubicBezTo>
                  <a:cubicBezTo>
                    <a:pt x="1759" y="193"/>
                    <a:pt x="1722" y="208"/>
                    <a:pt x="1693" y="201"/>
                  </a:cubicBezTo>
                  <a:cubicBezTo>
                    <a:pt x="1693" y="171"/>
                    <a:pt x="1693" y="134"/>
                    <a:pt x="1693" y="97"/>
                  </a:cubicBezTo>
                  <a:cubicBezTo>
                    <a:pt x="1656" y="97"/>
                    <a:pt x="1618" y="97"/>
                    <a:pt x="1581" y="82"/>
                  </a:cubicBezTo>
                  <a:cubicBezTo>
                    <a:pt x="1537" y="67"/>
                    <a:pt x="1492" y="97"/>
                    <a:pt x="1448" y="89"/>
                  </a:cubicBezTo>
                  <a:cubicBezTo>
                    <a:pt x="1448" y="52"/>
                    <a:pt x="1351" y="22"/>
                    <a:pt x="1336" y="0"/>
                  </a:cubicBezTo>
                  <a:cubicBezTo>
                    <a:pt x="1329" y="7"/>
                    <a:pt x="1314" y="22"/>
                    <a:pt x="1307" y="22"/>
                  </a:cubicBezTo>
                  <a:cubicBezTo>
                    <a:pt x="1307" y="59"/>
                    <a:pt x="1373" y="82"/>
                    <a:pt x="1336" y="126"/>
                  </a:cubicBezTo>
                  <a:cubicBezTo>
                    <a:pt x="1329" y="141"/>
                    <a:pt x="1307" y="134"/>
                    <a:pt x="1299" y="149"/>
                  </a:cubicBezTo>
                  <a:cubicBezTo>
                    <a:pt x="1284" y="171"/>
                    <a:pt x="1314" y="163"/>
                    <a:pt x="1314" y="186"/>
                  </a:cubicBezTo>
                  <a:cubicBezTo>
                    <a:pt x="1314" y="215"/>
                    <a:pt x="1314" y="297"/>
                    <a:pt x="1292" y="319"/>
                  </a:cubicBezTo>
                  <a:cubicBezTo>
                    <a:pt x="1247" y="371"/>
                    <a:pt x="1210" y="364"/>
                    <a:pt x="1151" y="371"/>
                  </a:cubicBezTo>
                  <a:cubicBezTo>
                    <a:pt x="1151" y="386"/>
                    <a:pt x="1158" y="386"/>
                    <a:pt x="1173" y="394"/>
                  </a:cubicBezTo>
                  <a:cubicBezTo>
                    <a:pt x="1195" y="409"/>
                    <a:pt x="1195" y="438"/>
                    <a:pt x="1210" y="453"/>
                  </a:cubicBezTo>
                  <a:cubicBezTo>
                    <a:pt x="1210" y="453"/>
                    <a:pt x="1202" y="460"/>
                    <a:pt x="1195" y="468"/>
                  </a:cubicBezTo>
                  <a:cubicBezTo>
                    <a:pt x="1165" y="468"/>
                    <a:pt x="1121" y="460"/>
                    <a:pt x="1099" y="490"/>
                  </a:cubicBezTo>
                  <a:cubicBezTo>
                    <a:pt x="1121" y="446"/>
                    <a:pt x="1062" y="438"/>
                    <a:pt x="1069" y="401"/>
                  </a:cubicBezTo>
                  <a:cubicBezTo>
                    <a:pt x="1054" y="394"/>
                    <a:pt x="1039" y="394"/>
                    <a:pt x="1024" y="401"/>
                  </a:cubicBezTo>
                  <a:cubicBezTo>
                    <a:pt x="1032" y="438"/>
                    <a:pt x="1002" y="446"/>
                    <a:pt x="987" y="468"/>
                  </a:cubicBezTo>
                  <a:cubicBezTo>
                    <a:pt x="965" y="505"/>
                    <a:pt x="995" y="549"/>
                    <a:pt x="950" y="564"/>
                  </a:cubicBezTo>
                  <a:cubicBezTo>
                    <a:pt x="853" y="594"/>
                    <a:pt x="987" y="661"/>
                    <a:pt x="980" y="713"/>
                  </a:cubicBezTo>
                  <a:lnTo>
                    <a:pt x="1010" y="713"/>
                  </a:lnTo>
                  <a:cubicBezTo>
                    <a:pt x="1017" y="750"/>
                    <a:pt x="1002" y="757"/>
                    <a:pt x="972" y="772"/>
                  </a:cubicBezTo>
                  <a:cubicBezTo>
                    <a:pt x="935" y="787"/>
                    <a:pt x="905" y="824"/>
                    <a:pt x="883" y="869"/>
                  </a:cubicBezTo>
                  <a:cubicBezTo>
                    <a:pt x="876" y="876"/>
                    <a:pt x="868" y="951"/>
                    <a:pt x="853" y="951"/>
                  </a:cubicBezTo>
                  <a:cubicBezTo>
                    <a:pt x="831" y="958"/>
                    <a:pt x="794" y="936"/>
                    <a:pt x="772" y="951"/>
                  </a:cubicBezTo>
                  <a:cubicBezTo>
                    <a:pt x="779" y="973"/>
                    <a:pt x="765" y="980"/>
                    <a:pt x="742" y="980"/>
                  </a:cubicBezTo>
                  <a:cubicBezTo>
                    <a:pt x="750" y="995"/>
                    <a:pt x="750" y="1010"/>
                    <a:pt x="727" y="1017"/>
                  </a:cubicBezTo>
                  <a:cubicBezTo>
                    <a:pt x="727" y="1047"/>
                    <a:pt x="742" y="1047"/>
                    <a:pt x="750" y="1069"/>
                  </a:cubicBezTo>
                  <a:cubicBezTo>
                    <a:pt x="765" y="1106"/>
                    <a:pt x="742" y="1136"/>
                    <a:pt x="735" y="1166"/>
                  </a:cubicBezTo>
                  <a:cubicBezTo>
                    <a:pt x="727" y="1173"/>
                    <a:pt x="727" y="1181"/>
                    <a:pt x="727" y="1196"/>
                  </a:cubicBezTo>
                  <a:cubicBezTo>
                    <a:pt x="757" y="1188"/>
                    <a:pt x="824" y="1203"/>
                    <a:pt x="824" y="1203"/>
                  </a:cubicBezTo>
                  <a:cubicBezTo>
                    <a:pt x="824" y="1211"/>
                    <a:pt x="831" y="1255"/>
                    <a:pt x="831" y="1255"/>
                  </a:cubicBezTo>
                  <a:cubicBezTo>
                    <a:pt x="824" y="1255"/>
                    <a:pt x="816" y="1255"/>
                    <a:pt x="809" y="1255"/>
                  </a:cubicBezTo>
                  <a:cubicBezTo>
                    <a:pt x="809" y="1270"/>
                    <a:pt x="802" y="1322"/>
                    <a:pt x="824" y="1322"/>
                  </a:cubicBezTo>
                  <a:cubicBezTo>
                    <a:pt x="824" y="1337"/>
                    <a:pt x="824" y="1359"/>
                    <a:pt x="816" y="1374"/>
                  </a:cubicBezTo>
                  <a:cubicBezTo>
                    <a:pt x="757" y="1374"/>
                    <a:pt x="816" y="1463"/>
                    <a:pt x="809" y="1500"/>
                  </a:cubicBezTo>
                  <a:cubicBezTo>
                    <a:pt x="802" y="1530"/>
                    <a:pt x="742" y="1582"/>
                    <a:pt x="712" y="1574"/>
                  </a:cubicBezTo>
                  <a:cubicBezTo>
                    <a:pt x="712" y="1597"/>
                    <a:pt x="712" y="1619"/>
                    <a:pt x="712" y="1634"/>
                  </a:cubicBezTo>
                  <a:cubicBezTo>
                    <a:pt x="668" y="1634"/>
                    <a:pt x="668" y="1649"/>
                    <a:pt x="660" y="1693"/>
                  </a:cubicBezTo>
                  <a:cubicBezTo>
                    <a:pt x="631" y="1693"/>
                    <a:pt x="601" y="1693"/>
                    <a:pt x="608" y="1730"/>
                  </a:cubicBezTo>
                  <a:cubicBezTo>
                    <a:pt x="638" y="1738"/>
                    <a:pt x="646" y="1760"/>
                    <a:pt x="675" y="1760"/>
                  </a:cubicBezTo>
                  <a:cubicBezTo>
                    <a:pt x="697" y="1767"/>
                    <a:pt x="720" y="1760"/>
                    <a:pt x="742" y="1760"/>
                  </a:cubicBezTo>
                  <a:cubicBezTo>
                    <a:pt x="765" y="1767"/>
                    <a:pt x="831" y="1767"/>
                    <a:pt x="816" y="1805"/>
                  </a:cubicBezTo>
                  <a:cubicBezTo>
                    <a:pt x="742" y="1812"/>
                    <a:pt x="631" y="1894"/>
                    <a:pt x="616" y="1975"/>
                  </a:cubicBezTo>
                  <a:cubicBezTo>
                    <a:pt x="586" y="1968"/>
                    <a:pt x="542" y="2013"/>
                    <a:pt x="586" y="2042"/>
                  </a:cubicBezTo>
                  <a:cubicBezTo>
                    <a:pt x="616" y="2057"/>
                    <a:pt x="646" y="2042"/>
                    <a:pt x="631" y="2094"/>
                  </a:cubicBezTo>
                  <a:cubicBezTo>
                    <a:pt x="623" y="2139"/>
                    <a:pt x="623" y="2176"/>
                    <a:pt x="594" y="2221"/>
                  </a:cubicBezTo>
                  <a:cubicBezTo>
                    <a:pt x="571" y="2258"/>
                    <a:pt x="616" y="2280"/>
                    <a:pt x="608" y="2317"/>
                  </a:cubicBezTo>
                  <a:cubicBezTo>
                    <a:pt x="594" y="2317"/>
                    <a:pt x="586" y="2317"/>
                    <a:pt x="571" y="2317"/>
                  </a:cubicBezTo>
                  <a:cubicBezTo>
                    <a:pt x="564" y="2339"/>
                    <a:pt x="586" y="2369"/>
                    <a:pt x="571" y="2399"/>
                  </a:cubicBezTo>
                  <a:cubicBezTo>
                    <a:pt x="594" y="2399"/>
                    <a:pt x="601" y="2413"/>
                    <a:pt x="601" y="2428"/>
                  </a:cubicBezTo>
                  <a:cubicBezTo>
                    <a:pt x="586" y="2436"/>
                    <a:pt x="586" y="2451"/>
                    <a:pt x="586" y="2466"/>
                  </a:cubicBezTo>
                  <a:cubicBezTo>
                    <a:pt x="564" y="2466"/>
                    <a:pt x="542" y="2495"/>
                    <a:pt x="534" y="2518"/>
                  </a:cubicBezTo>
                  <a:cubicBezTo>
                    <a:pt x="497" y="2532"/>
                    <a:pt x="408" y="2495"/>
                    <a:pt x="423" y="2562"/>
                  </a:cubicBezTo>
                  <a:cubicBezTo>
                    <a:pt x="475" y="2562"/>
                    <a:pt x="512" y="2599"/>
                    <a:pt x="564" y="2599"/>
                  </a:cubicBezTo>
                  <a:cubicBezTo>
                    <a:pt x="586" y="2607"/>
                    <a:pt x="646" y="2599"/>
                    <a:pt x="653" y="2629"/>
                  </a:cubicBezTo>
                  <a:cubicBezTo>
                    <a:pt x="668" y="2629"/>
                    <a:pt x="675" y="2629"/>
                    <a:pt x="690" y="2629"/>
                  </a:cubicBezTo>
                  <a:cubicBezTo>
                    <a:pt x="690" y="2681"/>
                    <a:pt x="660" y="2673"/>
                    <a:pt x="623" y="2673"/>
                  </a:cubicBezTo>
                  <a:cubicBezTo>
                    <a:pt x="571" y="2740"/>
                    <a:pt x="608" y="2881"/>
                    <a:pt x="601" y="2956"/>
                  </a:cubicBezTo>
                  <a:cubicBezTo>
                    <a:pt x="497" y="2956"/>
                    <a:pt x="297" y="2859"/>
                    <a:pt x="252" y="3000"/>
                  </a:cubicBezTo>
                  <a:cubicBezTo>
                    <a:pt x="245" y="3037"/>
                    <a:pt x="245" y="3082"/>
                    <a:pt x="282" y="3097"/>
                  </a:cubicBezTo>
                  <a:cubicBezTo>
                    <a:pt x="289" y="3112"/>
                    <a:pt x="289" y="3126"/>
                    <a:pt x="289" y="3141"/>
                  </a:cubicBezTo>
                  <a:cubicBezTo>
                    <a:pt x="237" y="3141"/>
                    <a:pt x="237" y="3163"/>
                    <a:pt x="230" y="3208"/>
                  </a:cubicBezTo>
                  <a:cubicBezTo>
                    <a:pt x="230" y="3245"/>
                    <a:pt x="170" y="3268"/>
                    <a:pt x="200" y="3290"/>
                  </a:cubicBezTo>
                  <a:cubicBezTo>
                    <a:pt x="222" y="3320"/>
                    <a:pt x="282" y="3349"/>
                    <a:pt x="282" y="3394"/>
                  </a:cubicBezTo>
                  <a:cubicBezTo>
                    <a:pt x="282" y="3416"/>
                    <a:pt x="274" y="3453"/>
                    <a:pt x="289" y="3468"/>
                  </a:cubicBezTo>
                  <a:cubicBezTo>
                    <a:pt x="289" y="3475"/>
                    <a:pt x="311" y="3475"/>
                    <a:pt x="311" y="3483"/>
                  </a:cubicBezTo>
                  <a:cubicBezTo>
                    <a:pt x="326" y="3527"/>
                    <a:pt x="289" y="3535"/>
                    <a:pt x="267" y="3565"/>
                  </a:cubicBezTo>
                  <a:cubicBezTo>
                    <a:pt x="245" y="3602"/>
                    <a:pt x="230" y="3579"/>
                    <a:pt x="193" y="3572"/>
                  </a:cubicBezTo>
                  <a:cubicBezTo>
                    <a:pt x="170" y="3565"/>
                    <a:pt x="141" y="3579"/>
                    <a:pt x="111" y="3579"/>
                  </a:cubicBezTo>
                  <a:cubicBezTo>
                    <a:pt x="74" y="3587"/>
                    <a:pt x="59" y="3535"/>
                    <a:pt x="37" y="3513"/>
                  </a:cubicBezTo>
                  <a:cubicBezTo>
                    <a:pt x="29" y="3527"/>
                    <a:pt x="29" y="3550"/>
                    <a:pt x="14" y="3550"/>
                  </a:cubicBezTo>
                  <a:cubicBezTo>
                    <a:pt x="7" y="3594"/>
                    <a:pt x="14" y="3609"/>
                    <a:pt x="66" y="3609"/>
                  </a:cubicBezTo>
                  <a:cubicBezTo>
                    <a:pt x="59" y="3661"/>
                    <a:pt x="52" y="3706"/>
                    <a:pt x="44" y="3750"/>
                  </a:cubicBezTo>
                  <a:cubicBezTo>
                    <a:pt x="37" y="3750"/>
                    <a:pt x="29" y="3758"/>
                    <a:pt x="22" y="3758"/>
                  </a:cubicBezTo>
                  <a:cubicBezTo>
                    <a:pt x="22" y="3758"/>
                    <a:pt x="7" y="3832"/>
                    <a:pt x="0" y="3839"/>
                  </a:cubicBezTo>
                  <a:cubicBezTo>
                    <a:pt x="0" y="3862"/>
                    <a:pt x="0" y="3891"/>
                    <a:pt x="14" y="3906"/>
                  </a:cubicBezTo>
                  <a:cubicBezTo>
                    <a:pt x="29" y="3921"/>
                    <a:pt x="44" y="3921"/>
                    <a:pt x="37" y="3943"/>
                  </a:cubicBezTo>
                  <a:cubicBezTo>
                    <a:pt x="66" y="3951"/>
                    <a:pt x="74" y="3980"/>
                    <a:pt x="103" y="3980"/>
                  </a:cubicBezTo>
                  <a:cubicBezTo>
                    <a:pt x="118" y="3973"/>
                    <a:pt x="148" y="3965"/>
                    <a:pt x="141" y="3995"/>
                  </a:cubicBezTo>
                  <a:cubicBezTo>
                    <a:pt x="118" y="3995"/>
                    <a:pt x="103" y="4003"/>
                    <a:pt x="103" y="4025"/>
                  </a:cubicBezTo>
                  <a:cubicBezTo>
                    <a:pt x="96" y="4032"/>
                    <a:pt x="96" y="4025"/>
                    <a:pt x="89" y="4040"/>
                  </a:cubicBezTo>
                  <a:lnTo>
                    <a:pt x="81" y="4040"/>
                  </a:lnTo>
                  <a:cubicBezTo>
                    <a:pt x="81" y="4055"/>
                    <a:pt x="81" y="4077"/>
                    <a:pt x="111" y="4077"/>
                  </a:cubicBezTo>
                  <a:cubicBezTo>
                    <a:pt x="111" y="4099"/>
                    <a:pt x="96" y="4144"/>
                    <a:pt x="133" y="4144"/>
                  </a:cubicBezTo>
                  <a:cubicBezTo>
                    <a:pt x="155" y="4151"/>
                    <a:pt x="193" y="4136"/>
                    <a:pt x="200" y="4159"/>
                  </a:cubicBezTo>
                  <a:cubicBezTo>
                    <a:pt x="215" y="4159"/>
                    <a:pt x="222" y="4159"/>
                    <a:pt x="237" y="4159"/>
                  </a:cubicBezTo>
                  <a:cubicBezTo>
                    <a:pt x="245" y="4122"/>
                    <a:pt x="245" y="4084"/>
                    <a:pt x="297" y="4099"/>
                  </a:cubicBezTo>
                  <a:cubicBezTo>
                    <a:pt x="319" y="4099"/>
                    <a:pt x="356" y="4114"/>
                    <a:pt x="363" y="4084"/>
                  </a:cubicBezTo>
                  <a:cubicBezTo>
                    <a:pt x="371" y="4084"/>
                    <a:pt x="371" y="4084"/>
                    <a:pt x="371" y="4084"/>
                  </a:cubicBezTo>
                  <a:cubicBezTo>
                    <a:pt x="371" y="4099"/>
                    <a:pt x="378" y="4122"/>
                    <a:pt x="378" y="4144"/>
                  </a:cubicBezTo>
                  <a:cubicBezTo>
                    <a:pt x="400" y="4144"/>
                    <a:pt x="438" y="4188"/>
                    <a:pt x="445" y="4173"/>
                  </a:cubicBezTo>
                  <a:cubicBezTo>
                    <a:pt x="445" y="4166"/>
                    <a:pt x="430" y="4107"/>
                    <a:pt x="430" y="4092"/>
                  </a:cubicBezTo>
                  <a:cubicBezTo>
                    <a:pt x="445" y="4107"/>
                    <a:pt x="460" y="4092"/>
                    <a:pt x="467" y="4122"/>
                  </a:cubicBezTo>
                  <a:cubicBezTo>
                    <a:pt x="467" y="4136"/>
                    <a:pt x="475" y="4144"/>
                    <a:pt x="475" y="4151"/>
                  </a:cubicBezTo>
                  <a:cubicBezTo>
                    <a:pt x="482" y="4173"/>
                    <a:pt x="497" y="4196"/>
                    <a:pt x="519" y="4196"/>
                  </a:cubicBezTo>
                  <a:cubicBezTo>
                    <a:pt x="534" y="4248"/>
                    <a:pt x="445" y="4211"/>
                    <a:pt x="423" y="4233"/>
                  </a:cubicBezTo>
                  <a:cubicBezTo>
                    <a:pt x="393" y="4262"/>
                    <a:pt x="400" y="4330"/>
                    <a:pt x="445" y="4344"/>
                  </a:cubicBezTo>
                  <a:cubicBezTo>
                    <a:pt x="505" y="4359"/>
                    <a:pt x="430" y="4448"/>
                    <a:pt x="408" y="4381"/>
                  </a:cubicBezTo>
                  <a:cubicBezTo>
                    <a:pt x="378" y="4330"/>
                    <a:pt x="341" y="4315"/>
                    <a:pt x="282" y="4322"/>
                  </a:cubicBezTo>
                  <a:cubicBezTo>
                    <a:pt x="282" y="4337"/>
                    <a:pt x="267" y="4344"/>
                    <a:pt x="252" y="4344"/>
                  </a:cubicBezTo>
                  <a:cubicBezTo>
                    <a:pt x="252" y="4277"/>
                    <a:pt x="193" y="4307"/>
                    <a:pt x="178" y="4262"/>
                  </a:cubicBezTo>
                  <a:cubicBezTo>
                    <a:pt x="163" y="4211"/>
                    <a:pt x="126" y="4181"/>
                    <a:pt x="74" y="4181"/>
                  </a:cubicBezTo>
                  <a:cubicBezTo>
                    <a:pt x="66" y="4188"/>
                    <a:pt x="66" y="4196"/>
                    <a:pt x="66" y="4211"/>
                  </a:cubicBezTo>
                  <a:cubicBezTo>
                    <a:pt x="89" y="4211"/>
                    <a:pt x="111" y="4233"/>
                    <a:pt x="133" y="4233"/>
                  </a:cubicBezTo>
                  <a:cubicBezTo>
                    <a:pt x="133" y="4255"/>
                    <a:pt x="111" y="4285"/>
                    <a:pt x="133" y="4300"/>
                  </a:cubicBezTo>
                  <a:cubicBezTo>
                    <a:pt x="141" y="4307"/>
                    <a:pt x="155" y="4307"/>
                    <a:pt x="170" y="4322"/>
                  </a:cubicBezTo>
                  <a:cubicBezTo>
                    <a:pt x="200" y="4352"/>
                    <a:pt x="200" y="4404"/>
                    <a:pt x="148" y="4404"/>
                  </a:cubicBezTo>
                  <a:cubicBezTo>
                    <a:pt x="141" y="4426"/>
                    <a:pt x="126" y="4456"/>
                    <a:pt x="133" y="4478"/>
                  </a:cubicBezTo>
                  <a:cubicBezTo>
                    <a:pt x="163" y="4485"/>
                    <a:pt x="200" y="4493"/>
                    <a:pt x="230" y="4485"/>
                  </a:cubicBezTo>
                  <a:cubicBezTo>
                    <a:pt x="252" y="4485"/>
                    <a:pt x="237" y="4396"/>
                    <a:pt x="237" y="4381"/>
                  </a:cubicBezTo>
                  <a:cubicBezTo>
                    <a:pt x="274" y="4374"/>
                    <a:pt x="282" y="4404"/>
                    <a:pt x="304" y="4419"/>
                  </a:cubicBezTo>
                  <a:cubicBezTo>
                    <a:pt x="334" y="4441"/>
                    <a:pt x="400" y="4441"/>
                    <a:pt x="438" y="4441"/>
                  </a:cubicBezTo>
                  <a:cubicBezTo>
                    <a:pt x="438" y="4478"/>
                    <a:pt x="430" y="4522"/>
                    <a:pt x="475" y="4522"/>
                  </a:cubicBezTo>
                  <a:cubicBezTo>
                    <a:pt x="467" y="4530"/>
                    <a:pt x="475" y="4545"/>
                    <a:pt x="475" y="4545"/>
                  </a:cubicBezTo>
                  <a:cubicBezTo>
                    <a:pt x="490" y="4545"/>
                    <a:pt x="490" y="4522"/>
                    <a:pt x="490" y="4515"/>
                  </a:cubicBezTo>
                  <a:cubicBezTo>
                    <a:pt x="527" y="4515"/>
                    <a:pt x="571" y="4515"/>
                    <a:pt x="608" y="4515"/>
                  </a:cubicBezTo>
                  <a:cubicBezTo>
                    <a:pt x="608" y="4508"/>
                    <a:pt x="608" y="4508"/>
                    <a:pt x="608" y="4500"/>
                  </a:cubicBezTo>
                  <a:cubicBezTo>
                    <a:pt x="631" y="4500"/>
                    <a:pt x="660" y="4500"/>
                    <a:pt x="675" y="4485"/>
                  </a:cubicBezTo>
                  <a:cubicBezTo>
                    <a:pt x="690" y="4463"/>
                    <a:pt x="705" y="4448"/>
                    <a:pt x="727" y="4441"/>
                  </a:cubicBezTo>
                  <a:cubicBezTo>
                    <a:pt x="727" y="4426"/>
                    <a:pt x="735" y="4411"/>
                    <a:pt x="720" y="4396"/>
                  </a:cubicBezTo>
                  <a:cubicBezTo>
                    <a:pt x="742" y="4396"/>
                    <a:pt x="802" y="4389"/>
                    <a:pt x="802" y="4419"/>
                  </a:cubicBezTo>
                  <a:cubicBezTo>
                    <a:pt x="809" y="4419"/>
                    <a:pt x="816" y="4419"/>
                    <a:pt x="824" y="4419"/>
                  </a:cubicBezTo>
                  <a:cubicBezTo>
                    <a:pt x="824" y="4411"/>
                    <a:pt x="824" y="4396"/>
                    <a:pt x="824" y="4389"/>
                  </a:cubicBezTo>
                  <a:cubicBezTo>
                    <a:pt x="831" y="4389"/>
                    <a:pt x="846" y="4389"/>
                    <a:pt x="853" y="4389"/>
                  </a:cubicBezTo>
                  <a:cubicBezTo>
                    <a:pt x="853" y="4426"/>
                    <a:pt x="824" y="4441"/>
                    <a:pt x="831" y="4478"/>
                  </a:cubicBezTo>
                  <a:cubicBezTo>
                    <a:pt x="831" y="4478"/>
                    <a:pt x="846" y="4478"/>
                    <a:pt x="853" y="4478"/>
                  </a:cubicBezTo>
                  <a:cubicBezTo>
                    <a:pt x="846" y="4448"/>
                    <a:pt x="905" y="4448"/>
                    <a:pt x="928" y="4456"/>
                  </a:cubicBezTo>
                  <a:cubicBezTo>
                    <a:pt x="965" y="4470"/>
                    <a:pt x="943" y="4560"/>
                    <a:pt x="935" y="4589"/>
                  </a:cubicBezTo>
                  <a:cubicBezTo>
                    <a:pt x="913" y="4589"/>
                    <a:pt x="891" y="4589"/>
                    <a:pt x="913" y="4612"/>
                  </a:cubicBezTo>
                  <a:cubicBezTo>
                    <a:pt x="935" y="4619"/>
                    <a:pt x="943" y="4604"/>
                    <a:pt x="965" y="4612"/>
                  </a:cubicBezTo>
                  <a:cubicBezTo>
                    <a:pt x="972" y="4619"/>
                    <a:pt x="980" y="4619"/>
                    <a:pt x="987" y="4627"/>
                  </a:cubicBezTo>
                  <a:cubicBezTo>
                    <a:pt x="987" y="4649"/>
                    <a:pt x="980" y="4664"/>
                    <a:pt x="980" y="4693"/>
                  </a:cubicBezTo>
                  <a:cubicBezTo>
                    <a:pt x="987" y="4693"/>
                    <a:pt x="987" y="4693"/>
                    <a:pt x="995" y="4693"/>
                  </a:cubicBezTo>
                  <a:cubicBezTo>
                    <a:pt x="995" y="4656"/>
                    <a:pt x="1091" y="4656"/>
                    <a:pt x="1113" y="4671"/>
                  </a:cubicBezTo>
                  <a:cubicBezTo>
                    <a:pt x="1136" y="4686"/>
                    <a:pt x="1121" y="4738"/>
                    <a:pt x="1121" y="4760"/>
                  </a:cubicBezTo>
                  <a:cubicBezTo>
                    <a:pt x="1113" y="4782"/>
                    <a:pt x="1113" y="4805"/>
                    <a:pt x="1113" y="4827"/>
                  </a:cubicBezTo>
                  <a:cubicBezTo>
                    <a:pt x="1121" y="4842"/>
                    <a:pt x="1128" y="4857"/>
                    <a:pt x="1128" y="4872"/>
                  </a:cubicBezTo>
                  <a:cubicBezTo>
                    <a:pt x="1165" y="4872"/>
                    <a:pt x="1217" y="4857"/>
                    <a:pt x="1255" y="4879"/>
                  </a:cubicBezTo>
                  <a:cubicBezTo>
                    <a:pt x="1277" y="4894"/>
                    <a:pt x="1255" y="4983"/>
                    <a:pt x="1247" y="5005"/>
                  </a:cubicBezTo>
                  <a:cubicBezTo>
                    <a:pt x="1225" y="5005"/>
                    <a:pt x="1232" y="5042"/>
                    <a:pt x="1232" y="5057"/>
                  </a:cubicBezTo>
                  <a:cubicBezTo>
                    <a:pt x="1195" y="5057"/>
                    <a:pt x="1173" y="5057"/>
                    <a:pt x="1165" y="5094"/>
                  </a:cubicBezTo>
                  <a:cubicBezTo>
                    <a:pt x="1165" y="5117"/>
                    <a:pt x="1202" y="5206"/>
                    <a:pt x="1158" y="5206"/>
                  </a:cubicBezTo>
                  <a:cubicBezTo>
                    <a:pt x="1121" y="5206"/>
                    <a:pt x="1113" y="5132"/>
                    <a:pt x="1069" y="5132"/>
                  </a:cubicBezTo>
                  <a:cubicBezTo>
                    <a:pt x="1017" y="5139"/>
                    <a:pt x="1062" y="5183"/>
                    <a:pt x="1099" y="5183"/>
                  </a:cubicBezTo>
                  <a:cubicBezTo>
                    <a:pt x="1106" y="5213"/>
                    <a:pt x="1054" y="5213"/>
                    <a:pt x="1039" y="5221"/>
                  </a:cubicBezTo>
                  <a:cubicBezTo>
                    <a:pt x="1024" y="5228"/>
                    <a:pt x="1017" y="5265"/>
                    <a:pt x="1010" y="5295"/>
                  </a:cubicBezTo>
                  <a:cubicBezTo>
                    <a:pt x="1017" y="5302"/>
                    <a:pt x="1010" y="5324"/>
                    <a:pt x="1017" y="5332"/>
                  </a:cubicBezTo>
                  <a:cubicBezTo>
                    <a:pt x="1024" y="5354"/>
                    <a:pt x="1069" y="5377"/>
                    <a:pt x="1091" y="5384"/>
                  </a:cubicBezTo>
                  <a:cubicBezTo>
                    <a:pt x="1143" y="5414"/>
                    <a:pt x="1180" y="5362"/>
                    <a:pt x="1217" y="5332"/>
                  </a:cubicBezTo>
                  <a:cubicBezTo>
                    <a:pt x="1240" y="5310"/>
                    <a:pt x="1262" y="5235"/>
                    <a:pt x="1299" y="5243"/>
                  </a:cubicBezTo>
                  <a:cubicBezTo>
                    <a:pt x="1307" y="5213"/>
                    <a:pt x="1307" y="5176"/>
                    <a:pt x="1307" y="5146"/>
                  </a:cubicBezTo>
                  <a:cubicBezTo>
                    <a:pt x="1299" y="5146"/>
                    <a:pt x="1299" y="5146"/>
                    <a:pt x="1299" y="5146"/>
                  </a:cubicBezTo>
                  <a:cubicBezTo>
                    <a:pt x="1292" y="5132"/>
                    <a:pt x="1299" y="5109"/>
                    <a:pt x="1299" y="5094"/>
                  </a:cubicBezTo>
                  <a:cubicBezTo>
                    <a:pt x="1373" y="5064"/>
                    <a:pt x="1477" y="5042"/>
                    <a:pt x="1559" y="5057"/>
                  </a:cubicBezTo>
                  <a:cubicBezTo>
                    <a:pt x="1596" y="5072"/>
                    <a:pt x="1604" y="5117"/>
                    <a:pt x="1641" y="5124"/>
                  </a:cubicBezTo>
                  <a:cubicBezTo>
                    <a:pt x="1670" y="5124"/>
                    <a:pt x="1715" y="5124"/>
                    <a:pt x="1715" y="5087"/>
                  </a:cubicBezTo>
                  <a:cubicBezTo>
                    <a:pt x="1722" y="5087"/>
                    <a:pt x="1730" y="5079"/>
                    <a:pt x="1745" y="5087"/>
                  </a:cubicBezTo>
                  <a:cubicBezTo>
                    <a:pt x="1752" y="4990"/>
                    <a:pt x="1789" y="5102"/>
                    <a:pt x="1812" y="5057"/>
                  </a:cubicBezTo>
                  <a:cubicBezTo>
                    <a:pt x="1826" y="5020"/>
                    <a:pt x="1834" y="5013"/>
                    <a:pt x="1864" y="5005"/>
                  </a:cubicBezTo>
                  <a:cubicBezTo>
                    <a:pt x="1901" y="4990"/>
                    <a:pt x="1864" y="4946"/>
                    <a:pt x="1901" y="4924"/>
                  </a:cubicBezTo>
                  <a:cubicBezTo>
                    <a:pt x="1834" y="4901"/>
                    <a:pt x="1893" y="4886"/>
                    <a:pt x="1938" y="4886"/>
                  </a:cubicBezTo>
                  <a:cubicBezTo>
                    <a:pt x="1990" y="4894"/>
                    <a:pt x="1997" y="4909"/>
                    <a:pt x="1997" y="4961"/>
                  </a:cubicBezTo>
                  <a:cubicBezTo>
                    <a:pt x="2012" y="4961"/>
                    <a:pt x="2019" y="4953"/>
                    <a:pt x="2027" y="4953"/>
                  </a:cubicBezTo>
                  <a:cubicBezTo>
                    <a:pt x="2034" y="4879"/>
                    <a:pt x="2101" y="4946"/>
                    <a:pt x="2094" y="4990"/>
                  </a:cubicBezTo>
                  <a:cubicBezTo>
                    <a:pt x="2109" y="4998"/>
                    <a:pt x="2131" y="4990"/>
                    <a:pt x="2153" y="4990"/>
                  </a:cubicBezTo>
                  <a:cubicBezTo>
                    <a:pt x="2153" y="4916"/>
                    <a:pt x="2198" y="4938"/>
                    <a:pt x="2257" y="4931"/>
                  </a:cubicBezTo>
                  <a:cubicBezTo>
                    <a:pt x="2264" y="4909"/>
                    <a:pt x="2235" y="4901"/>
                    <a:pt x="2242" y="4879"/>
                  </a:cubicBezTo>
                  <a:cubicBezTo>
                    <a:pt x="2287" y="4857"/>
                    <a:pt x="2272" y="4790"/>
                    <a:pt x="2331" y="4797"/>
                  </a:cubicBezTo>
                  <a:cubicBezTo>
                    <a:pt x="2331" y="4775"/>
                    <a:pt x="2331" y="4753"/>
                    <a:pt x="2339" y="4730"/>
                  </a:cubicBezTo>
                  <a:cubicBezTo>
                    <a:pt x="2354" y="4723"/>
                    <a:pt x="2369" y="4730"/>
                    <a:pt x="2369" y="4738"/>
                  </a:cubicBezTo>
                  <a:cubicBezTo>
                    <a:pt x="2376" y="4738"/>
                    <a:pt x="2383" y="4738"/>
                    <a:pt x="2383" y="4745"/>
                  </a:cubicBezTo>
                  <a:cubicBezTo>
                    <a:pt x="2383" y="4753"/>
                    <a:pt x="2391" y="4767"/>
                    <a:pt x="2391" y="4775"/>
                  </a:cubicBezTo>
                  <a:cubicBezTo>
                    <a:pt x="2413" y="4782"/>
                    <a:pt x="2428" y="4767"/>
                    <a:pt x="2435" y="4745"/>
                  </a:cubicBezTo>
                  <a:cubicBezTo>
                    <a:pt x="2465" y="4753"/>
                    <a:pt x="2502" y="4767"/>
                    <a:pt x="2547" y="4782"/>
                  </a:cubicBezTo>
                  <a:cubicBezTo>
                    <a:pt x="2547" y="4775"/>
                    <a:pt x="2539" y="4767"/>
                    <a:pt x="2539" y="4760"/>
                  </a:cubicBezTo>
                  <a:cubicBezTo>
                    <a:pt x="2539" y="4738"/>
                    <a:pt x="2532" y="4730"/>
                    <a:pt x="2502" y="4730"/>
                  </a:cubicBezTo>
                  <a:cubicBezTo>
                    <a:pt x="2495" y="4701"/>
                    <a:pt x="2472" y="4686"/>
                    <a:pt x="2465" y="4664"/>
                  </a:cubicBezTo>
                  <a:cubicBezTo>
                    <a:pt x="2517" y="4664"/>
                    <a:pt x="2458" y="4582"/>
                    <a:pt x="2458" y="4574"/>
                  </a:cubicBezTo>
                  <a:cubicBezTo>
                    <a:pt x="2450" y="4537"/>
                    <a:pt x="2458" y="4493"/>
                    <a:pt x="2458" y="4456"/>
                  </a:cubicBezTo>
                  <a:cubicBezTo>
                    <a:pt x="2465" y="4456"/>
                    <a:pt x="2472" y="4456"/>
                    <a:pt x="2480" y="4456"/>
                  </a:cubicBezTo>
                  <a:cubicBezTo>
                    <a:pt x="2480" y="4522"/>
                    <a:pt x="2524" y="4574"/>
                    <a:pt x="2532" y="4634"/>
                  </a:cubicBezTo>
                  <a:cubicBezTo>
                    <a:pt x="2532" y="4656"/>
                    <a:pt x="2547" y="4664"/>
                    <a:pt x="2547" y="4686"/>
                  </a:cubicBezTo>
                  <a:cubicBezTo>
                    <a:pt x="2554" y="4693"/>
                    <a:pt x="2547" y="4716"/>
                    <a:pt x="2554" y="4723"/>
                  </a:cubicBezTo>
                  <a:cubicBezTo>
                    <a:pt x="2554" y="4738"/>
                    <a:pt x="2569" y="4760"/>
                    <a:pt x="2591" y="4753"/>
                  </a:cubicBezTo>
                  <a:cubicBezTo>
                    <a:pt x="2606" y="4738"/>
                    <a:pt x="2576" y="4723"/>
                    <a:pt x="2576" y="4723"/>
                  </a:cubicBezTo>
                  <a:cubicBezTo>
                    <a:pt x="2569" y="4693"/>
                    <a:pt x="2584" y="4664"/>
                    <a:pt x="2576" y="4634"/>
                  </a:cubicBezTo>
                  <a:cubicBezTo>
                    <a:pt x="2569" y="4589"/>
                    <a:pt x="2561" y="4537"/>
                    <a:pt x="2554" y="4485"/>
                  </a:cubicBezTo>
                  <a:cubicBezTo>
                    <a:pt x="2547" y="4448"/>
                    <a:pt x="2554" y="4411"/>
                    <a:pt x="2547" y="4374"/>
                  </a:cubicBezTo>
                  <a:cubicBezTo>
                    <a:pt x="2539" y="4337"/>
                    <a:pt x="2532" y="4300"/>
                    <a:pt x="2524" y="4262"/>
                  </a:cubicBezTo>
                  <a:cubicBezTo>
                    <a:pt x="2524" y="4225"/>
                    <a:pt x="2509" y="4196"/>
                    <a:pt x="2509" y="4166"/>
                  </a:cubicBezTo>
                  <a:cubicBezTo>
                    <a:pt x="2487" y="4159"/>
                    <a:pt x="2472" y="4166"/>
                    <a:pt x="2472" y="4181"/>
                  </a:cubicBezTo>
                  <a:cubicBezTo>
                    <a:pt x="2458" y="4144"/>
                    <a:pt x="2487" y="4151"/>
                    <a:pt x="2509" y="4151"/>
                  </a:cubicBezTo>
                  <a:cubicBezTo>
                    <a:pt x="2517" y="4122"/>
                    <a:pt x="2517" y="4122"/>
                    <a:pt x="2524" y="4099"/>
                  </a:cubicBezTo>
                  <a:cubicBezTo>
                    <a:pt x="2539" y="4084"/>
                    <a:pt x="2554" y="4077"/>
                    <a:pt x="2561" y="4055"/>
                  </a:cubicBezTo>
                  <a:cubicBezTo>
                    <a:pt x="2569" y="4017"/>
                    <a:pt x="2569" y="3973"/>
                    <a:pt x="2569" y="3936"/>
                  </a:cubicBezTo>
                  <a:cubicBezTo>
                    <a:pt x="2569" y="3921"/>
                    <a:pt x="2569" y="3899"/>
                    <a:pt x="2569" y="3884"/>
                  </a:cubicBezTo>
                  <a:cubicBezTo>
                    <a:pt x="2561" y="3839"/>
                    <a:pt x="2539" y="3795"/>
                    <a:pt x="2524" y="3758"/>
                  </a:cubicBezTo>
                  <a:cubicBezTo>
                    <a:pt x="2517" y="3706"/>
                    <a:pt x="2502" y="3646"/>
                    <a:pt x="2495" y="3594"/>
                  </a:cubicBezTo>
                  <a:cubicBezTo>
                    <a:pt x="2487" y="3542"/>
                    <a:pt x="2495" y="3483"/>
                    <a:pt x="2517" y="3438"/>
                  </a:cubicBezTo>
                  <a:cubicBezTo>
                    <a:pt x="2524" y="3423"/>
                    <a:pt x="2532" y="3409"/>
                    <a:pt x="2539" y="3394"/>
                  </a:cubicBezTo>
                  <a:cubicBezTo>
                    <a:pt x="2554" y="3342"/>
                    <a:pt x="2569" y="3260"/>
                    <a:pt x="2614" y="3223"/>
                  </a:cubicBezTo>
                  <a:cubicBezTo>
                    <a:pt x="2658" y="3193"/>
                    <a:pt x="2658" y="3141"/>
                    <a:pt x="2688" y="3097"/>
                  </a:cubicBezTo>
                  <a:cubicBezTo>
                    <a:pt x="2703" y="3074"/>
                    <a:pt x="2725" y="3037"/>
                    <a:pt x="2755" y="3030"/>
                  </a:cubicBezTo>
                  <a:cubicBezTo>
                    <a:pt x="2777" y="3023"/>
                    <a:pt x="2792" y="3030"/>
                    <a:pt x="2814" y="3030"/>
                  </a:cubicBezTo>
                  <a:cubicBezTo>
                    <a:pt x="2836" y="3023"/>
                    <a:pt x="2844" y="3008"/>
                    <a:pt x="2866" y="3000"/>
                  </a:cubicBezTo>
                  <a:cubicBezTo>
                    <a:pt x="2866" y="2993"/>
                    <a:pt x="2866" y="2993"/>
                    <a:pt x="2866" y="2985"/>
                  </a:cubicBezTo>
                  <a:cubicBezTo>
                    <a:pt x="2903" y="2963"/>
                    <a:pt x="2962" y="2970"/>
                    <a:pt x="3007" y="2970"/>
                  </a:cubicBezTo>
                  <a:cubicBezTo>
                    <a:pt x="3007" y="3000"/>
                    <a:pt x="3022" y="3023"/>
                    <a:pt x="3022" y="3045"/>
                  </a:cubicBezTo>
                  <a:cubicBezTo>
                    <a:pt x="3022" y="3067"/>
                    <a:pt x="3007" y="3112"/>
                    <a:pt x="3044" y="3104"/>
                  </a:cubicBezTo>
                  <a:cubicBezTo>
                    <a:pt x="3044" y="3082"/>
                    <a:pt x="3044" y="3060"/>
                    <a:pt x="3066" y="3052"/>
                  </a:cubicBezTo>
                  <a:cubicBezTo>
                    <a:pt x="3066" y="3074"/>
                    <a:pt x="3059" y="3089"/>
                    <a:pt x="3059" y="3104"/>
                  </a:cubicBezTo>
                  <a:cubicBezTo>
                    <a:pt x="3096" y="3112"/>
                    <a:pt x="3096" y="3045"/>
                    <a:pt x="3096" y="3023"/>
                  </a:cubicBezTo>
                  <a:cubicBezTo>
                    <a:pt x="3111" y="3037"/>
                    <a:pt x="3096" y="3074"/>
                    <a:pt x="3133" y="3067"/>
                  </a:cubicBezTo>
                  <a:cubicBezTo>
                    <a:pt x="3133" y="3074"/>
                    <a:pt x="3133" y="3082"/>
                    <a:pt x="3133" y="3082"/>
                  </a:cubicBezTo>
                  <a:cubicBezTo>
                    <a:pt x="3141" y="3082"/>
                    <a:pt x="3148" y="3082"/>
                    <a:pt x="3148" y="3082"/>
                  </a:cubicBezTo>
                  <a:cubicBezTo>
                    <a:pt x="3148" y="3074"/>
                    <a:pt x="3156" y="3060"/>
                    <a:pt x="3148" y="3052"/>
                  </a:cubicBezTo>
                  <a:cubicBezTo>
                    <a:pt x="3156" y="3067"/>
                    <a:pt x="3171" y="3067"/>
                    <a:pt x="3185" y="3067"/>
                  </a:cubicBezTo>
                  <a:cubicBezTo>
                    <a:pt x="3156" y="3060"/>
                    <a:pt x="3163" y="3015"/>
                    <a:pt x="3185" y="3000"/>
                  </a:cubicBezTo>
                  <a:cubicBezTo>
                    <a:pt x="3222" y="2963"/>
                    <a:pt x="3260" y="2956"/>
                    <a:pt x="3282" y="2911"/>
                  </a:cubicBezTo>
                  <a:cubicBezTo>
                    <a:pt x="3289" y="2889"/>
                    <a:pt x="3282" y="2866"/>
                    <a:pt x="3297" y="2852"/>
                  </a:cubicBezTo>
                  <a:cubicBezTo>
                    <a:pt x="3304" y="2837"/>
                    <a:pt x="3326" y="2822"/>
                    <a:pt x="3341" y="2807"/>
                  </a:cubicBezTo>
                  <a:cubicBezTo>
                    <a:pt x="3356" y="2785"/>
                    <a:pt x="3356" y="2785"/>
                    <a:pt x="3363" y="2755"/>
                  </a:cubicBezTo>
                  <a:cubicBezTo>
                    <a:pt x="3363" y="2703"/>
                    <a:pt x="3386" y="2696"/>
                    <a:pt x="3430" y="2688"/>
                  </a:cubicBezTo>
                  <a:cubicBezTo>
                    <a:pt x="3460" y="2688"/>
                    <a:pt x="3497" y="2681"/>
                    <a:pt x="3527" y="2673"/>
                  </a:cubicBezTo>
                  <a:cubicBezTo>
                    <a:pt x="3527" y="2644"/>
                    <a:pt x="3482" y="2644"/>
                    <a:pt x="3460" y="2644"/>
                  </a:cubicBezTo>
                  <a:cubicBezTo>
                    <a:pt x="3430" y="2658"/>
                    <a:pt x="3430" y="2673"/>
                    <a:pt x="3386" y="2673"/>
                  </a:cubicBezTo>
                  <a:cubicBezTo>
                    <a:pt x="3401" y="2636"/>
                    <a:pt x="3490" y="2644"/>
                    <a:pt x="3519" y="2644"/>
                  </a:cubicBezTo>
                  <a:cubicBezTo>
                    <a:pt x="3542" y="2644"/>
                    <a:pt x="3571" y="2644"/>
                    <a:pt x="3594" y="2651"/>
                  </a:cubicBezTo>
                  <a:cubicBezTo>
                    <a:pt x="3623" y="2658"/>
                    <a:pt x="3638" y="2681"/>
                    <a:pt x="3668" y="2688"/>
                  </a:cubicBezTo>
                  <a:cubicBezTo>
                    <a:pt x="3668" y="2688"/>
                    <a:pt x="3668" y="2696"/>
                    <a:pt x="3676" y="2703"/>
                  </a:cubicBezTo>
                  <a:cubicBezTo>
                    <a:pt x="3676" y="2681"/>
                    <a:pt x="3676" y="2666"/>
                    <a:pt x="3676" y="2644"/>
                  </a:cubicBezTo>
                  <a:cubicBezTo>
                    <a:pt x="3698" y="2651"/>
                    <a:pt x="3690" y="2688"/>
                    <a:pt x="3690" y="2703"/>
                  </a:cubicBezTo>
                  <a:cubicBezTo>
                    <a:pt x="3735" y="2718"/>
                    <a:pt x="3779" y="2696"/>
                    <a:pt x="3816" y="2681"/>
                  </a:cubicBezTo>
                  <a:cubicBezTo>
                    <a:pt x="3861" y="2658"/>
                    <a:pt x="3883" y="2636"/>
                    <a:pt x="3921" y="2614"/>
                  </a:cubicBezTo>
                  <a:cubicBezTo>
                    <a:pt x="3958" y="2599"/>
                    <a:pt x="4002" y="2592"/>
                    <a:pt x="4039" y="2569"/>
                  </a:cubicBezTo>
                  <a:cubicBezTo>
                    <a:pt x="4054" y="2562"/>
                    <a:pt x="4062" y="2555"/>
                    <a:pt x="4069" y="2540"/>
                  </a:cubicBezTo>
                  <a:cubicBezTo>
                    <a:pt x="4076" y="2518"/>
                    <a:pt x="4069" y="2495"/>
                    <a:pt x="4091" y="2480"/>
                  </a:cubicBezTo>
                  <a:cubicBezTo>
                    <a:pt x="4091" y="2495"/>
                    <a:pt x="4084" y="2518"/>
                    <a:pt x="4091" y="2532"/>
                  </a:cubicBezTo>
                  <a:cubicBezTo>
                    <a:pt x="4091" y="2532"/>
                    <a:pt x="4099" y="2532"/>
                    <a:pt x="4106" y="2532"/>
                  </a:cubicBezTo>
                  <a:cubicBezTo>
                    <a:pt x="4113" y="2532"/>
                    <a:pt x="4106" y="2451"/>
                    <a:pt x="4106" y="2443"/>
                  </a:cubicBezTo>
                  <a:cubicBezTo>
                    <a:pt x="4113" y="2421"/>
                    <a:pt x="4121" y="2384"/>
                    <a:pt x="4128" y="2361"/>
                  </a:cubicBezTo>
                  <a:cubicBezTo>
                    <a:pt x="4143" y="2339"/>
                    <a:pt x="4158" y="2324"/>
                    <a:pt x="4158" y="2295"/>
                  </a:cubicBezTo>
                  <a:cubicBezTo>
                    <a:pt x="4151" y="2272"/>
                    <a:pt x="4128" y="2243"/>
                    <a:pt x="4106" y="2243"/>
                  </a:cubicBezTo>
                  <a:cubicBezTo>
                    <a:pt x="4106" y="2250"/>
                    <a:pt x="4106" y="2258"/>
                    <a:pt x="4106" y="2265"/>
                  </a:cubicBezTo>
                  <a:cubicBezTo>
                    <a:pt x="4113" y="2272"/>
                    <a:pt x="4113" y="2272"/>
                    <a:pt x="4121" y="2272"/>
                  </a:cubicBezTo>
                  <a:cubicBezTo>
                    <a:pt x="4121" y="2302"/>
                    <a:pt x="4121" y="2339"/>
                    <a:pt x="4106" y="2369"/>
                  </a:cubicBezTo>
                  <a:cubicBezTo>
                    <a:pt x="4039" y="2384"/>
                    <a:pt x="4106" y="2206"/>
                    <a:pt x="4121" y="2191"/>
                  </a:cubicBezTo>
                  <a:cubicBezTo>
                    <a:pt x="4136" y="2161"/>
                    <a:pt x="4173" y="2154"/>
                    <a:pt x="4203" y="2139"/>
                  </a:cubicBezTo>
                  <a:cubicBezTo>
                    <a:pt x="4240" y="2116"/>
                    <a:pt x="4270" y="2087"/>
                    <a:pt x="4307" y="2064"/>
                  </a:cubicBezTo>
                  <a:cubicBezTo>
                    <a:pt x="4335" y="2042"/>
                    <a:pt x="4358" y="2035"/>
                    <a:pt x="4380" y="2005"/>
                  </a:cubicBezTo>
                  <a:cubicBezTo>
                    <a:pt x="4410" y="1961"/>
                    <a:pt x="4439" y="1953"/>
                    <a:pt x="4491" y="1931"/>
                  </a:cubicBezTo>
                  <a:cubicBezTo>
                    <a:pt x="4528" y="1909"/>
                    <a:pt x="4573" y="1886"/>
                    <a:pt x="4617" y="1879"/>
                  </a:cubicBezTo>
                  <a:cubicBezTo>
                    <a:pt x="4647" y="1871"/>
                    <a:pt x="4677" y="1864"/>
                    <a:pt x="4707" y="1849"/>
                  </a:cubicBezTo>
                  <a:cubicBezTo>
                    <a:pt x="4729" y="1834"/>
                    <a:pt x="4736" y="1812"/>
                    <a:pt x="4751" y="1797"/>
                  </a:cubicBezTo>
                  <a:cubicBezTo>
                    <a:pt x="4774" y="1775"/>
                    <a:pt x="4796" y="1775"/>
                    <a:pt x="4811" y="1753"/>
                  </a:cubicBezTo>
                  <a:cubicBezTo>
                    <a:pt x="4818" y="1738"/>
                    <a:pt x="4818" y="1708"/>
                    <a:pt x="4833" y="1686"/>
                  </a:cubicBezTo>
                  <a:cubicBezTo>
                    <a:pt x="4863" y="1649"/>
                    <a:pt x="4900" y="1611"/>
                    <a:pt x="4937" y="1582"/>
                  </a:cubicBezTo>
                  <a:cubicBezTo>
                    <a:pt x="4989" y="1530"/>
                    <a:pt x="5056" y="1508"/>
                    <a:pt x="5122" y="1463"/>
                  </a:cubicBezTo>
                  <a:cubicBezTo>
                    <a:pt x="5145" y="1448"/>
                    <a:pt x="5152" y="1433"/>
                    <a:pt x="5167" y="1426"/>
                  </a:cubicBezTo>
                  <a:cubicBezTo>
                    <a:pt x="5182" y="1411"/>
                    <a:pt x="5204" y="1411"/>
                    <a:pt x="5219" y="1404"/>
                  </a:cubicBezTo>
                  <a:cubicBezTo>
                    <a:pt x="5256" y="1381"/>
                    <a:pt x="5293" y="1374"/>
                    <a:pt x="5323" y="1351"/>
                  </a:cubicBezTo>
                  <a:cubicBezTo>
                    <a:pt x="5338" y="1337"/>
                    <a:pt x="5353" y="1300"/>
                    <a:pt x="5382" y="1292"/>
                  </a:cubicBezTo>
                  <a:cubicBezTo>
                    <a:pt x="5412" y="1285"/>
                    <a:pt x="5397" y="1233"/>
                    <a:pt x="5405" y="1211"/>
                  </a:cubicBezTo>
                  <a:cubicBezTo>
                    <a:pt x="5419" y="1196"/>
                    <a:pt x="5442" y="1188"/>
                    <a:pt x="5457" y="1181"/>
                  </a:cubicBezTo>
                  <a:cubicBezTo>
                    <a:pt x="5486" y="1166"/>
                    <a:pt x="5524" y="1121"/>
                    <a:pt x="5553" y="1121"/>
                  </a:cubicBezTo>
                  <a:cubicBezTo>
                    <a:pt x="5553" y="1106"/>
                    <a:pt x="5568" y="1099"/>
                    <a:pt x="5576" y="1092"/>
                  </a:cubicBezTo>
                  <a:cubicBezTo>
                    <a:pt x="5598" y="1069"/>
                    <a:pt x="5605" y="1040"/>
                    <a:pt x="5627" y="1010"/>
                  </a:cubicBezTo>
                  <a:cubicBezTo>
                    <a:pt x="5642" y="995"/>
                    <a:pt x="5665" y="988"/>
                    <a:pt x="5672" y="973"/>
                  </a:cubicBezTo>
                  <a:cubicBezTo>
                    <a:pt x="5679" y="958"/>
                    <a:pt x="5687" y="943"/>
                    <a:pt x="5694" y="928"/>
                  </a:cubicBezTo>
                  <a:cubicBezTo>
                    <a:pt x="5709" y="899"/>
                    <a:pt x="5739" y="876"/>
                    <a:pt x="5761" y="861"/>
                  </a:cubicBezTo>
                  <a:cubicBezTo>
                    <a:pt x="5784" y="839"/>
                    <a:pt x="5813" y="817"/>
                    <a:pt x="5828" y="795"/>
                  </a:cubicBezTo>
                  <a:cubicBezTo>
                    <a:pt x="5835" y="787"/>
                    <a:pt x="5843" y="772"/>
                    <a:pt x="5843" y="765"/>
                  </a:cubicBezTo>
                  <a:cubicBezTo>
                    <a:pt x="5813" y="750"/>
                    <a:pt x="5791" y="735"/>
                    <a:pt x="5791" y="713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164B1ADA-F92B-7443-B84F-6EA95A1F0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4896" y="6154717"/>
              <a:ext cx="1140006" cy="1796508"/>
            </a:xfrm>
            <a:custGeom>
              <a:avLst/>
              <a:gdLst>
                <a:gd name="T0" fmla="*/ 2606 w 2637"/>
                <a:gd name="T1" fmla="*/ 595 h 4159"/>
                <a:gd name="T2" fmla="*/ 2636 w 2637"/>
                <a:gd name="T3" fmla="*/ 320 h 4159"/>
                <a:gd name="T4" fmla="*/ 2406 w 2637"/>
                <a:gd name="T5" fmla="*/ 297 h 4159"/>
                <a:gd name="T6" fmla="*/ 2087 w 2637"/>
                <a:gd name="T7" fmla="*/ 238 h 4159"/>
                <a:gd name="T8" fmla="*/ 1923 w 2637"/>
                <a:gd name="T9" fmla="*/ 75 h 4159"/>
                <a:gd name="T10" fmla="*/ 1760 w 2637"/>
                <a:gd name="T11" fmla="*/ 45 h 4159"/>
                <a:gd name="T12" fmla="*/ 1485 w 2637"/>
                <a:gd name="T13" fmla="*/ 82 h 4159"/>
                <a:gd name="T14" fmla="*/ 1381 w 2637"/>
                <a:gd name="T15" fmla="*/ 90 h 4159"/>
                <a:gd name="T16" fmla="*/ 1492 w 2637"/>
                <a:gd name="T17" fmla="*/ 275 h 4159"/>
                <a:gd name="T18" fmla="*/ 1477 w 2637"/>
                <a:gd name="T19" fmla="*/ 461 h 4159"/>
                <a:gd name="T20" fmla="*/ 1455 w 2637"/>
                <a:gd name="T21" fmla="*/ 750 h 4159"/>
                <a:gd name="T22" fmla="*/ 1270 w 2637"/>
                <a:gd name="T23" fmla="*/ 892 h 4159"/>
                <a:gd name="T24" fmla="*/ 1344 w 2637"/>
                <a:gd name="T25" fmla="*/ 1263 h 4159"/>
                <a:gd name="T26" fmla="*/ 1247 w 2637"/>
                <a:gd name="T27" fmla="*/ 1545 h 4159"/>
                <a:gd name="T28" fmla="*/ 1307 w 2637"/>
                <a:gd name="T29" fmla="*/ 1619 h 4159"/>
                <a:gd name="T30" fmla="*/ 1336 w 2637"/>
                <a:gd name="T31" fmla="*/ 1983 h 4159"/>
                <a:gd name="T32" fmla="*/ 1173 w 2637"/>
                <a:gd name="T33" fmla="*/ 2251 h 4159"/>
                <a:gd name="T34" fmla="*/ 1077 w 2637"/>
                <a:gd name="T35" fmla="*/ 2377 h 4159"/>
                <a:gd name="T36" fmla="*/ 958 w 2637"/>
                <a:gd name="T37" fmla="*/ 2429 h 4159"/>
                <a:gd name="T38" fmla="*/ 883 w 2637"/>
                <a:gd name="T39" fmla="*/ 2548 h 4159"/>
                <a:gd name="T40" fmla="*/ 512 w 2637"/>
                <a:gd name="T41" fmla="*/ 2659 h 4159"/>
                <a:gd name="T42" fmla="*/ 223 w 2637"/>
                <a:gd name="T43" fmla="*/ 2741 h 4159"/>
                <a:gd name="T44" fmla="*/ 22 w 2637"/>
                <a:gd name="T45" fmla="*/ 2919 h 4159"/>
                <a:gd name="T46" fmla="*/ 170 w 2637"/>
                <a:gd name="T47" fmla="*/ 3082 h 4159"/>
                <a:gd name="T48" fmla="*/ 378 w 2637"/>
                <a:gd name="T49" fmla="*/ 3164 h 4159"/>
                <a:gd name="T50" fmla="*/ 549 w 2637"/>
                <a:gd name="T51" fmla="*/ 3393 h 4159"/>
                <a:gd name="T52" fmla="*/ 623 w 2637"/>
                <a:gd name="T53" fmla="*/ 3557 h 4159"/>
                <a:gd name="T54" fmla="*/ 616 w 2637"/>
                <a:gd name="T55" fmla="*/ 3720 h 4159"/>
                <a:gd name="T56" fmla="*/ 869 w 2637"/>
                <a:gd name="T57" fmla="*/ 3957 h 4159"/>
                <a:gd name="T58" fmla="*/ 1166 w 2637"/>
                <a:gd name="T59" fmla="*/ 4158 h 4159"/>
                <a:gd name="T60" fmla="*/ 1374 w 2637"/>
                <a:gd name="T61" fmla="*/ 3980 h 4159"/>
                <a:gd name="T62" fmla="*/ 1507 w 2637"/>
                <a:gd name="T63" fmla="*/ 3854 h 4159"/>
                <a:gd name="T64" fmla="*/ 1611 w 2637"/>
                <a:gd name="T65" fmla="*/ 3712 h 4159"/>
                <a:gd name="T66" fmla="*/ 1633 w 2637"/>
                <a:gd name="T67" fmla="*/ 3891 h 4159"/>
                <a:gd name="T68" fmla="*/ 1737 w 2637"/>
                <a:gd name="T69" fmla="*/ 3883 h 4159"/>
                <a:gd name="T70" fmla="*/ 1864 w 2637"/>
                <a:gd name="T71" fmla="*/ 3794 h 4159"/>
                <a:gd name="T72" fmla="*/ 2072 w 2637"/>
                <a:gd name="T73" fmla="*/ 3616 h 4159"/>
                <a:gd name="T74" fmla="*/ 2138 w 2637"/>
                <a:gd name="T75" fmla="*/ 3482 h 4159"/>
                <a:gd name="T76" fmla="*/ 2094 w 2637"/>
                <a:gd name="T77" fmla="*/ 3142 h 4159"/>
                <a:gd name="T78" fmla="*/ 2124 w 2637"/>
                <a:gd name="T79" fmla="*/ 2911 h 4159"/>
                <a:gd name="T80" fmla="*/ 1945 w 2637"/>
                <a:gd name="T81" fmla="*/ 2748 h 4159"/>
                <a:gd name="T82" fmla="*/ 1856 w 2637"/>
                <a:gd name="T83" fmla="*/ 2622 h 4159"/>
                <a:gd name="T84" fmla="*/ 1886 w 2637"/>
                <a:gd name="T85" fmla="*/ 2429 h 4159"/>
                <a:gd name="T86" fmla="*/ 1804 w 2637"/>
                <a:gd name="T87" fmla="*/ 2102 h 4159"/>
                <a:gd name="T88" fmla="*/ 1515 w 2637"/>
                <a:gd name="T89" fmla="*/ 1954 h 4159"/>
                <a:gd name="T90" fmla="*/ 1477 w 2637"/>
                <a:gd name="T91" fmla="*/ 1790 h 4159"/>
                <a:gd name="T92" fmla="*/ 1619 w 2637"/>
                <a:gd name="T93" fmla="*/ 1694 h 4159"/>
                <a:gd name="T94" fmla="*/ 1737 w 2637"/>
                <a:gd name="T95" fmla="*/ 1590 h 4159"/>
                <a:gd name="T96" fmla="*/ 2034 w 2637"/>
                <a:gd name="T97" fmla="*/ 1456 h 4159"/>
                <a:gd name="T98" fmla="*/ 1945 w 2637"/>
                <a:gd name="T99" fmla="*/ 1270 h 4159"/>
                <a:gd name="T100" fmla="*/ 1693 w 2637"/>
                <a:gd name="T101" fmla="*/ 1166 h 4159"/>
                <a:gd name="T102" fmla="*/ 1552 w 2637"/>
                <a:gd name="T103" fmla="*/ 1040 h 4159"/>
                <a:gd name="T104" fmla="*/ 1529 w 2637"/>
                <a:gd name="T105" fmla="*/ 773 h 4159"/>
                <a:gd name="T106" fmla="*/ 1708 w 2637"/>
                <a:gd name="T107" fmla="*/ 572 h 4159"/>
                <a:gd name="T108" fmla="*/ 1641 w 2637"/>
                <a:gd name="T109" fmla="*/ 453 h 4159"/>
                <a:gd name="T110" fmla="*/ 1812 w 2637"/>
                <a:gd name="T111" fmla="*/ 557 h 4159"/>
                <a:gd name="T112" fmla="*/ 1834 w 2637"/>
                <a:gd name="T113" fmla="*/ 721 h 4159"/>
                <a:gd name="T114" fmla="*/ 1930 w 2637"/>
                <a:gd name="T115" fmla="*/ 676 h 4159"/>
                <a:gd name="T116" fmla="*/ 2027 w 2637"/>
                <a:gd name="T117" fmla="*/ 699 h 4159"/>
                <a:gd name="T118" fmla="*/ 2064 w 2637"/>
                <a:gd name="T119" fmla="*/ 550 h 4159"/>
                <a:gd name="T120" fmla="*/ 2190 w 2637"/>
                <a:gd name="T121" fmla="*/ 788 h 4159"/>
                <a:gd name="T122" fmla="*/ 2450 w 2637"/>
                <a:gd name="T123" fmla="*/ 788 h 4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37" h="4159">
                  <a:moveTo>
                    <a:pt x="2524" y="684"/>
                  </a:moveTo>
                  <a:lnTo>
                    <a:pt x="2524" y="684"/>
                  </a:lnTo>
                  <a:cubicBezTo>
                    <a:pt x="2539" y="669"/>
                    <a:pt x="2547" y="661"/>
                    <a:pt x="2562" y="647"/>
                  </a:cubicBezTo>
                  <a:cubicBezTo>
                    <a:pt x="2577" y="624"/>
                    <a:pt x="2591" y="617"/>
                    <a:pt x="2606" y="595"/>
                  </a:cubicBezTo>
                  <a:cubicBezTo>
                    <a:pt x="2621" y="580"/>
                    <a:pt x="2629" y="565"/>
                    <a:pt x="2636" y="550"/>
                  </a:cubicBezTo>
                  <a:cubicBezTo>
                    <a:pt x="2614" y="550"/>
                    <a:pt x="2599" y="535"/>
                    <a:pt x="2599" y="520"/>
                  </a:cubicBezTo>
                  <a:cubicBezTo>
                    <a:pt x="2584" y="483"/>
                    <a:pt x="2599" y="424"/>
                    <a:pt x="2614" y="394"/>
                  </a:cubicBezTo>
                  <a:cubicBezTo>
                    <a:pt x="2621" y="364"/>
                    <a:pt x="2636" y="350"/>
                    <a:pt x="2636" y="320"/>
                  </a:cubicBezTo>
                  <a:cubicBezTo>
                    <a:pt x="2621" y="320"/>
                    <a:pt x="2614" y="327"/>
                    <a:pt x="2599" y="327"/>
                  </a:cubicBezTo>
                  <a:cubicBezTo>
                    <a:pt x="2562" y="335"/>
                    <a:pt x="2524" y="327"/>
                    <a:pt x="2480" y="327"/>
                  </a:cubicBezTo>
                  <a:cubicBezTo>
                    <a:pt x="2443" y="327"/>
                    <a:pt x="2413" y="335"/>
                    <a:pt x="2384" y="350"/>
                  </a:cubicBezTo>
                  <a:cubicBezTo>
                    <a:pt x="2376" y="327"/>
                    <a:pt x="2398" y="312"/>
                    <a:pt x="2406" y="297"/>
                  </a:cubicBezTo>
                  <a:cubicBezTo>
                    <a:pt x="2391" y="290"/>
                    <a:pt x="2361" y="290"/>
                    <a:pt x="2339" y="283"/>
                  </a:cubicBezTo>
                  <a:cubicBezTo>
                    <a:pt x="2324" y="275"/>
                    <a:pt x="2309" y="245"/>
                    <a:pt x="2287" y="238"/>
                  </a:cubicBezTo>
                  <a:cubicBezTo>
                    <a:pt x="2227" y="216"/>
                    <a:pt x="2205" y="275"/>
                    <a:pt x="2153" y="268"/>
                  </a:cubicBezTo>
                  <a:cubicBezTo>
                    <a:pt x="2124" y="268"/>
                    <a:pt x="2101" y="268"/>
                    <a:pt x="2087" y="238"/>
                  </a:cubicBezTo>
                  <a:cubicBezTo>
                    <a:pt x="2072" y="208"/>
                    <a:pt x="2087" y="201"/>
                    <a:pt x="2042" y="194"/>
                  </a:cubicBezTo>
                  <a:cubicBezTo>
                    <a:pt x="2012" y="194"/>
                    <a:pt x="2005" y="201"/>
                    <a:pt x="1982" y="179"/>
                  </a:cubicBezTo>
                  <a:cubicBezTo>
                    <a:pt x="1968" y="164"/>
                    <a:pt x="1953" y="149"/>
                    <a:pt x="1945" y="134"/>
                  </a:cubicBezTo>
                  <a:cubicBezTo>
                    <a:pt x="1930" y="119"/>
                    <a:pt x="1938" y="97"/>
                    <a:pt x="1923" y="75"/>
                  </a:cubicBezTo>
                  <a:cubicBezTo>
                    <a:pt x="1901" y="52"/>
                    <a:pt x="1901" y="52"/>
                    <a:pt x="1901" y="45"/>
                  </a:cubicBezTo>
                  <a:cubicBezTo>
                    <a:pt x="1871" y="45"/>
                    <a:pt x="1856" y="38"/>
                    <a:pt x="1849" y="38"/>
                  </a:cubicBezTo>
                  <a:cubicBezTo>
                    <a:pt x="1834" y="45"/>
                    <a:pt x="1827" y="52"/>
                    <a:pt x="1819" y="67"/>
                  </a:cubicBezTo>
                  <a:cubicBezTo>
                    <a:pt x="1797" y="15"/>
                    <a:pt x="1797" y="60"/>
                    <a:pt x="1760" y="45"/>
                  </a:cubicBezTo>
                  <a:cubicBezTo>
                    <a:pt x="1730" y="38"/>
                    <a:pt x="1715" y="0"/>
                    <a:pt x="1678" y="23"/>
                  </a:cubicBezTo>
                  <a:cubicBezTo>
                    <a:pt x="1678" y="38"/>
                    <a:pt x="1678" y="52"/>
                    <a:pt x="1678" y="67"/>
                  </a:cubicBezTo>
                  <a:cubicBezTo>
                    <a:pt x="1633" y="90"/>
                    <a:pt x="1611" y="127"/>
                    <a:pt x="1552" y="97"/>
                  </a:cubicBezTo>
                  <a:cubicBezTo>
                    <a:pt x="1529" y="82"/>
                    <a:pt x="1522" y="82"/>
                    <a:pt x="1485" y="82"/>
                  </a:cubicBezTo>
                  <a:cubicBezTo>
                    <a:pt x="1470" y="82"/>
                    <a:pt x="1425" y="82"/>
                    <a:pt x="1411" y="75"/>
                  </a:cubicBezTo>
                  <a:cubicBezTo>
                    <a:pt x="1411" y="75"/>
                    <a:pt x="1381" y="52"/>
                    <a:pt x="1388" y="60"/>
                  </a:cubicBezTo>
                  <a:cubicBezTo>
                    <a:pt x="1381" y="45"/>
                    <a:pt x="1374" y="38"/>
                    <a:pt x="1374" y="38"/>
                  </a:cubicBezTo>
                  <a:cubicBezTo>
                    <a:pt x="1374" y="60"/>
                    <a:pt x="1374" y="82"/>
                    <a:pt x="1381" y="90"/>
                  </a:cubicBezTo>
                  <a:cubicBezTo>
                    <a:pt x="1396" y="105"/>
                    <a:pt x="1418" y="82"/>
                    <a:pt x="1433" y="105"/>
                  </a:cubicBezTo>
                  <a:cubicBezTo>
                    <a:pt x="1448" y="119"/>
                    <a:pt x="1425" y="149"/>
                    <a:pt x="1455" y="142"/>
                  </a:cubicBezTo>
                  <a:cubicBezTo>
                    <a:pt x="1455" y="164"/>
                    <a:pt x="1455" y="194"/>
                    <a:pt x="1455" y="216"/>
                  </a:cubicBezTo>
                  <a:cubicBezTo>
                    <a:pt x="1463" y="245"/>
                    <a:pt x="1477" y="253"/>
                    <a:pt x="1492" y="275"/>
                  </a:cubicBezTo>
                  <a:cubicBezTo>
                    <a:pt x="1500" y="290"/>
                    <a:pt x="1529" y="335"/>
                    <a:pt x="1522" y="350"/>
                  </a:cubicBezTo>
                  <a:cubicBezTo>
                    <a:pt x="1522" y="357"/>
                    <a:pt x="1492" y="372"/>
                    <a:pt x="1485" y="379"/>
                  </a:cubicBezTo>
                  <a:cubicBezTo>
                    <a:pt x="1477" y="394"/>
                    <a:pt x="1477" y="416"/>
                    <a:pt x="1477" y="431"/>
                  </a:cubicBezTo>
                  <a:cubicBezTo>
                    <a:pt x="1477" y="446"/>
                    <a:pt x="1477" y="453"/>
                    <a:pt x="1477" y="461"/>
                  </a:cubicBezTo>
                  <a:lnTo>
                    <a:pt x="1477" y="461"/>
                  </a:lnTo>
                  <a:cubicBezTo>
                    <a:pt x="1515" y="476"/>
                    <a:pt x="1500" y="520"/>
                    <a:pt x="1500" y="550"/>
                  </a:cubicBezTo>
                  <a:cubicBezTo>
                    <a:pt x="1492" y="609"/>
                    <a:pt x="1552" y="669"/>
                    <a:pt x="1507" y="721"/>
                  </a:cubicBezTo>
                  <a:cubicBezTo>
                    <a:pt x="1492" y="736"/>
                    <a:pt x="1470" y="743"/>
                    <a:pt x="1455" y="750"/>
                  </a:cubicBezTo>
                  <a:cubicBezTo>
                    <a:pt x="1425" y="765"/>
                    <a:pt x="1425" y="788"/>
                    <a:pt x="1411" y="810"/>
                  </a:cubicBezTo>
                  <a:cubicBezTo>
                    <a:pt x="1403" y="825"/>
                    <a:pt x="1366" y="825"/>
                    <a:pt x="1359" y="840"/>
                  </a:cubicBezTo>
                  <a:cubicBezTo>
                    <a:pt x="1344" y="854"/>
                    <a:pt x="1336" y="877"/>
                    <a:pt x="1336" y="899"/>
                  </a:cubicBezTo>
                  <a:cubicBezTo>
                    <a:pt x="1314" y="899"/>
                    <a:pt x="1292" y="899"/>
                    <a:pt x="1270" y="892"/>
                  </a:cubicBezTo>
                  <a:cubicBezTo>
                    <a:pt x="1270" y="936"/>
                    <a:pt x="1225" y="988"/>
                    <a:pt x="1240" y="1033"/>
                  </a:cubicBezTo>
                  <a:cubicBezTo>
                    <a:pt x="1255" y="1062"/>
                    <a:pt x="1299" y="1062"/>
                    <a:pt x="1307" y="1099"/>
                  </a:cubicBezTo>
                  <a:cubicBezTo>
                    <a:pt x="1411" y="1107"/>
                    <a:pt x="1411" y="1211"/>
                    <a:pt x="1418" y="1293"/>
                  </a:cubicBezTo>
                  <a:cubicBezTo>
                    <a:pt x="1388" y="1300"/>
                    <a:pt x="1374" y="1263"/>
                    <a:pt x="1344" y="1263"/>
                  </a:cubicBezTo>
                  <a:cubicBezTo>
                    <a:pt x="1307" y="1270"/>
                    <a:pt x="1299" y="1307"/>
                    <a:pt x="1299" y="1337"/>
                  </a:cubicBezTo>
                  <a:cubicBezTo>
                    <a:pt x="1277" y="1337"/>
                    <a:pt x="1255" y="1337"/>
                    <a:pt x="1232" y="1337"/>
                  </a:cubicBezTo>
                  <a:cubicBezTo>
                    <a:pt x="1225" y="1367"/>
                    <a:pt x="1277" y="1471"/>
                    <a:pt x="1307" y="1486"/>
                  </a:cubicBezTo>
                  <a:cubicBezTo>
                    <a:pt x="1292" y="1508"/>
                    <a:pt x="1255" y="1523"/>
                    <a:pt x="1247" y="1545"/>
                  </a:cubicBezTo>
                  <a:cubicBezTo>
                    <a:pt x="1292" y="1560"/>
                    <a:pt x="1329" y="1567"/>
                    <a:pt x="1344" y="1575"/>
                  </a:cubicBezTo>
                  <a:cubicBezTo>
                    <a:pt x="1329" y="1567"/>
                    <a:pt x="1292" y="1560"/>
                    <a:pt x="1247" y="1545"/>
                  </a:cubicBezTo>
                  <a:cubicBezTo>
                    <a:pt x="1247" y="1552"/>
                    <a:pt x="1247" y="1552"/>
                    <a:pt x="1247" y="1552"/>
                  </a:cubicBezTo>
                  <a:cubicBezTo>
                    <a:pt x="1247" y="1575"/>
                    <a:pt x="1292" y="1604"/>
                    <a:pt x="1307" y="1619"/>
                  </a:cubicBezTo>
                  <a:cubicBezTo>
                    <a:pt x="1344" y="1679"/>
                    <a:pt x="1322" y="1753"/>
                    <a:pt x="1314" y="1812"/>
                  </a:cubicBezTo>
                  <a:cubicBezTo>
                    <a:pt x="1307" y="1820"/>
                    <a:pt x="1299" y="1827"/>
                    <a:pt x="1292" y="1827"/>
                  </a:cubicBezTo>
                  <a:cubicBezTo>
                    <a:pt x="1277" y="1864"/>
                    <a:pt x="1322" y="1864"/>
                    <a:pt x="1336" y="1887"/>
                  </a:cubicBezTo>
                  <a:cubicBezTo>
                    <a:pt x="1351" y="1916"/>
                    <a:pt x="1336" y="1954"/>
                    <a:pt x="1336" y="1983"/>
                  </a:cubicBezTo>
                  <a:cubicBezTo>
                    <a:pt x="1314" y="1983"/>
                    <a:pt x="1284" y="1976"/>
                    <a:pt x="1262" y="1983"/>
                  </a:cubicBezTo>
                  <a:cubicBezTo>
                    <a:pt x="1277" y="2005"/>
                    <a:pt x="1217" y="2043"/>
                    <a:pt x="1284" y="2057"/>
                  </a:cubicBezTo>
                  <a:cubicBezTo>
                    <a:pt x="1284" y="2117"/>
                    <a:pt x="1270" y="2139"/>
                    <a:pt x="1232" y="2184"/>
                  </a:cubicBezTo>
                  <a:cubicBezTo>
                    <a:pt x="1225" y="2206"/>
                    <a:pt x="1173" y="2228"/>
                    <a:pt x="1173" y="2251"/>
                  </a:cubicBezTo>
                  <a:cubicBezTo>
                    <a:pt x="1195" y="2251"/>
                    <a:pt x="1203" y="2265"/>
                    <a:pt x="1210" y="2280"/>
                  </a:cubicBezTo>
                  <a:cubicBezTo>
                    <a:pt x="1180" y="2280"/>
                    <a:pt x="1136" y="2280"/>
                    <a:pt x="1143" y="2317"/>
                  </a:cubicBezTo>
                  <a:cubicBezTo>
                    <a:pt x="1084" y="2280"/>
                    <a:pt x="1091" y="2340"/>
                    <a:pt x="1084" y="2377"/>
                  </a:cubicBezTo>
                  <a:cubicBezTo>
                    <a:pt x="1084" y="2377"/>
                    <a:pt x="1084" y="2377"/>
                    <a:pt x="1077" y="2377"/>
                  </a:cubicBezTo>
                  <a:cubicBezTo>
                    <a:pt x="1077" y="2392"/>
                    <a:pt x="1077" y="2406"/>
                    <a:pt x="1077" y="2421"/>
                  </a:cubicBezTo>
                  <a:cubicBezTo>
                    <a:pt x="1032" y="2421"/>
                    <a:pt x="1039" y="2392"/>
                    <a:pt x="1010" y="2377"/>
                  </a:cubicBezTo>
                  <a:cubicBezTo>
                    <a:pt x="995" y="2369"/>
                    <a:pt x="958" y="2362"/>
                    <a:pt x="935" y="2369"/>
                  </a:cubicBezTo>
                  <a:cubicBezTo>
                    <a:pt x="913" y="2369"/>
                    <a:pt x="958" y="2414"/>
                    <a:pt x="958" y="2429"/>
                  </a:cubicBezTo>
                  <a:cubicBezTo>
                    <a:pt x="958" y="2451"/>
                    <a:pt x="950" y="2451"/>
                    <a:pt x="943" y="2466"/>
                  </a:cubicBezTo>
                  <a:cubicBezTo>
                    <a:pt x="943" y="2481"/>
                    <a:pt x="935" y="2496"/>
                    <a:pt x="935" y="2510"/>
                  </a:cubicBezTo>
                  <a:cubicBezTo>
                    <a:pt x="913" y="2510"/>
                    <a:pt x="891" y="2496"/>
                    <a:pt x="861" y="2496"/>
                  </a:cubicBezTo>
                  <a:cubicBezTo>
                    <a:pt x="883" y="2503"/>
                    <a:pt x="883" y="2525"/>
                    <a:pt x="883" y="2548"/>
                  </a:cubicBezTo>
                  <a:cubicBezTo>
                    <a:pt x="824" y="2548"/>
                    <a:pt x="780" y="2510"/>
                    <a:pt x="727" y="2503"/>
                  </a:cubicBezTo>
                  <a:cubicBezTo>
                    <a:pt x="698" y="2503"/>
                    <a:pt x="705" y="2540"/>
                    <a:pt x="705" y="2562"/>
                  </a:cubicBezTo>
                  <a:cubicBezTo>
                    <a:pt x="638" y="2503"/>
                    <a:pt x="661" y="2629"/>
                    <a:pt x="616" y="2637"/>
                  </a:cubicBezTo>
                  <a:cubicBezTo>
                    <a:pt x="579" y="2644"/>
                    <a:pt x="542" y="2644"/>
                    <a:pt x="512" y="2659"/>
                  </a:cubicBezTo>
                  <a:cubicBezTo>
                    <a:pt x="475" y="2674"/>
                    <a:pt x="445" y="2703"/>
                    <a:pt x="408" y="2726"/>
                  </a:cubicBezTo>
                  <a:cubicBezTo>
                    <a:pt x="378" y="2748"/>
                    <a:pt x="364" y="2756"/>
                    <a:pt x="356" y="2793"/>
                  </a:cubicBezTo>
                  <a:cubicBezTo>
                    <a:pt x="349" y="2822"/>
                    <a:pt x="334" y="2822"/>
                    <a:pt x="312" y="2822"/>
                  </a:cubicBezTo>
                  <a:cubicBezTo>
                    <a:pt x="245" y="2822"/>
                    <a:pt x="223" y="2800"/>
                    <a:pt x="223" y="2741"/>
                  </a:cubicBezTo>
                  <a:cubicBezTo>
                    <a:pt x="193" y="2733"/>
                    <a:pt x="163" y="2733"/>
                    <a:pt x="133" y="2741"/>
                  </a:cubicBezTo>
                  <a:cubicBezTo>
                    <a:pt x="126" y="2763"/>
                    <a:pt x="148" y="2778"/>
                    <a:pt x="141" y="2800"/>
                  </a:cubicBezTo>
                  <a:cubicBezTo>
                    <a:pt x="104" y="2800"/>
                    <a:pt x="67" y="2800"/>
                    <a:pt x="29" y="2800"/>
                  </a:cubicBezTo>
                  <a:cubicBezTo>
                    <a:pt x="59" y="2822"/>
                    <a:pt x="67" y="2919"/>
                    <a:pt x="22" y="2919"/>
                  </a:cubicBezTo>
                  <a:cubicBezTo>
                    <a:pt x="7" y="2934"/>
                    <a:pt x="0" y="2978"/>
                    <a:pt x="0" y="3001"/>
                  </a:cubicBezTo>
                  <a:cubicBezTo>
                    <a:pt x="15" y="3001"/>
                    <a:pt x="52" y="2993"/>
                    <a:pt x="52" y="3015"/>
                  </a:cubicBezTo>
                  <a:cubicBezTo>
                    <a:pt x="52" y="3030"/>
                    <a:pt x="59" y="3038"/>
                    <a:pt x="81" y="3038"/>
                  </a:cubicBezTo>
                  <a:cubicBezTo>
                    <a:pt x="126" y="3038"/>
                    <a:pt x="156" y="3038"/>
                    <a:pt x="170" y="3082"/>
                  </a:cubicBezTo>
                  <a:cubicBezTo>
                    <a:pt x="215" y="3075"/>
                    <a:pt x="230" y="3097"/>
                    <a:pt x="245" y="3127"/>
                  </a:cubicBezTo>
                  <a:cubicBezTo>
                    <a:pt x="275" y="3171"/>
                    <a:pt x="312" y="3149"/>
                    <a:pt x="356" y="3149"/>
                  </a:cubicBezTo>
                  <a:cubicBezTo>
                    <a:pt x="349" y="3164"/>
                    <a:pt x="356" y="3179"/>
                    <a:pt x="371" y="3171"/>
                  </a:cubicBezTo>
                  <a:cubicBezTo>
                    <a:pt x="378" y="3171"/>
                    <a:pt x="378" y="3164"/>
                    <a:pt x="378" y="3164"/>
                  </a:cubicBezTo>
                  <a:cubicBezTo>
                    <a:pt x="401" y="3164"/>
                    <a:pt x="490" y="3156"/>
                    <a:pt x="482" y="3193"/>
                  </a:cubicBezTo>
                  <a:cubicBezTo>
                    <a:pt x="438" y="3208"/>
                    <a:pt x="393" y="3253"/>
                    <a:pt x="430" y="3304"/>
                  </a:cubicBezTo>
                  <a:cubicBezTo>
                    <a:pt x="438" y="3319"/>
                    <a:pt x="460" y="3341"/>
                    <a:pt x="475" y="3349"/>
                  </a:cubicBezTo>
                  <a:cubicBezTo>
                    <a:pt x="490" y="3371"/>
                    <a:pt x="520" y="3386"/>
                    <a:pt x="549" y="3393"/>
                  </a:cubicBezTo>
                  <a:cubicBezTo>
                    <a:pt x="549" y="3408"/>
                    <a:pt x="549" y="3423"/>
                    <a:pt x="542" y="3438"/>
                  </a:cubicBezTo>
                  <a:cubicBezTo>
                    <a:pt x="564" y="3438"/>
                    <a:pt x="579" y="3430"/>
                    <a:pt x="594" y="3438"/>
                  </a:cubicBezTo>
                  <a:cubicBezTo>
                    <a:pt x="586" y="3467"/>
                    <a:pt x="638" y="3482"/>
                    <a:pt x="653" y="3505"/>
                  </a:cubicBezTo>
                  <a:cubicBezTo>
                    <a:pt x="668" y="3542"/>
                    <a:pt x="638" y="3534"/>
                    <a:pt x="623" y="3557"/>
                  </a:cubicBezTo>
                  <a:cubicBezTo>
                    <a:pt x="653" y="3579"/>
                    <a:pt x="683" y="3579"/>
                    <a:pt x="683" y="3616"/>
                  </a:cubicBezTo>
                  <a:cubicBezTo>
                    <a:pt x="690" y="3660"/>
                    <a:pt x="698" y="3638"/>
                    <a:pt x="727" y="3668"/>
                  </a:cubicBezTo>
                  <a:cubicBezTo>
                    <a:pt x="698" y="3675"/>
                    <a:pt x="683" y="3705"/>
                    <a:pt x="646" y="3712"/>
                  </a:cubicBezTo>
                  <a:cubicBezTo>
                    <a:pt x="631" y="3712"/>
                    <a:pt x="623" y="3720"/>
                    <a:pt x="616" y="3720"/>
                  </a:cubicBezTo>
                  <a:cubicBezTo>
                    <a:pt x="623" y="3727"/>
                    <a:pt x="631" y="3727"/>
                    <a:pt x="638" y="3727"/>
                  </a:cubicBezTo>
                  <a:cubicBezTo>
                    <a:pt x="661" y="3817"/>
                    <a:pt x="735" y="3772"/>
                    <a:pt x="787" y="3817"/>
                  </a:cubicBezTo>
                  <a:cubicBezTo>
                    <a:pt x="824" y="3861"/>
                    <a:pt x="780" y="3906"/>
                    <a:pt x="809" y="3950"/>
                  </a:cubicBezTo>
                  <a:cubicBezTo>
                    <a:pt x="817" y="3972"/>
                    <a:pt x="861" y="4002"/>
                    <a:pt x="869" y="3957"/>
                  </a:cubicBezTo>
                  <a:cubicBezTo>
                    <a:pt x="906" y="3943"/>
                    <a:pt x="906" y="3950"/>
                    <a:pt x="928" y="3906"/>
                  </a:cubicBezTo>
                  <a:cubicBezTo>
                    <a:pt x="972" y="3898"/>
                    <a:pt x="972" y="3950"/>
                    <a:pt x="980" y="3980"/>
                  </a:cubicBezTo>
                  <a:cubicBezTo>
                    <a:pt x="995" y="4032"/>
                    <a:pt x="1047" y="4024"/>
                    <a:pt x="1084" y="4054"/>
                  </a:cubicBezTo>
                  <a:cubicBezTo>
                    <a:pt x="1128" y="4091"/>
                    <a:pt x="1166" y="4091"/>
                    <a:pt x="1166" y="4158"/>
                  </a:cubicBezTo>
                  <a:cubicBezTo>
                    <a:pt x="1173" y="4151"/>
                    <a:pt x="1173" y="4143"/>
                    <a:pt x="1180" y="4136"/>
                  </a:cubicBezTo>
                  <a:cubicBezTo>
                    <a:pt x="1210" y="4121"/>
                    <a:pt x="1232" y="4091"/>
                    <a:pt x="1270" y="4084"/>
                  </a:cubicBezTo>
                  <a:cubicBezTo>
                    <a:pt x="1314" y="4069"/>
                    <a:pt x="1351" y="4076"/>
                    <a:pt x="1366" y="4024"/>
                  </a:cubicBezTo>
                  <a:cubicBezTo>
                    <a:pt x="1374" y="4009"/>
                    <a:pt x="1359" y="4002"/>
                    <a:pt x="1374" y="3980"/>
                  </a:cubicBezTo>
                  <a:cubicBezTo>
                    <a:pt x="1388" y="3965"/>
                    <a:pt x="1411" y="3965"/>
                    <a:pt x="1425" y="3943"/>
                  </a:cubicBezTo>
                  <a:cubicBezTo>
                    <a:pt x="1433" y="3935"/>
                    <a:pt x="1440" y="3913"/>
                    <a:pt x="1448" y="3906"/>
                  </a:cubicBezTo>
                  <a:cubicBezTo>
                    <a:pt x="1455" y="3898"/>
                    <a:pt x="1470" y="3891"/>
                    <a:pt x="1477" y="3883"/>
                  </a:cubicBezTo>
                  <a:cubicBezTo>
                    <a:pt x="1485" y="3876"/>
                    <a:pt x="1492" y="3861"/>
                    <a:pt x="1507" y="3854"/>
                  </a:cubicBezTo>
                  <a:cubicBezTo>
                    <a:pt x="1529" y="3839"/>
                    <a:pt x="1529" y="3854"/>
                    <a:pt x="1544" y="3831"/>
                  </a:cubicBezTo>
                  <a:cubicBezTo>
                    <a:pt x="1559" y="3809"/>
                    <a:pt x="1544" y="3809"/>
                    <a:pt x="1567" y="3802"/>
                  </a:cubicBezTo>
                  <a:cubicBezTo>
                    <a:pt x="1582" y="3794"/>
                    <a:pt x="1596" y="3794"/>
                    <a:pt x="1611" y="3787"/>
                  </a:cubicBezTo>
                  <a:cubicBezTo>
                    <a:pt x="1611" y="3764"/>
                    <a:pt x="1619" y="3735"/>
                    <a:pt x="1611" y="3712"/>
                  </a:cubicBezTo>
                  <a:cubicBezTo>
                    <a:pt x="1604" y="3683"/>
                    <a:pt x="1582" y="3675"/>
                    <a:pt x="1574" y="3653"/>
                  </a:cubicBezTo>
                  <a:cubicBezTo>
                    <a:pt x="1648" y="3638"/>
                    <a:pt x="1648" y="3720"/>
                    <a:pt x="1641" y="3764"/>
                  </a:cubicBezTo>
                  <a:cubicBezTo>
                    <a:pt x="1633" y="3794"/>
                    <a:pt x="1619" y="3802"/>
                    <a:pt x="1611" y="3824"/>
                  </a:cubicBezTo>
                  <a:cubicBezTo>
                    <a:pt x="1604" y="3854"/>
                    <a:pt x="1619" y="3868"/>
                    <a:pt x="1633" y="3891"/>
                  </a:cubicBezTo>
                  <a:cubicBezTo>
                    <a:pt x="1641" y="3906"/>
                    <a:pt x="1648" y="3906"/>
                    <a:pt x="1648" y="3928"/>
                  </a:cubicBezTo>
                  <a:cubicBezTo>
                    <a:pt x="1648" y="3935"/>
                    <a:pt x="1641" y="3957"/>
                    <a:pt x="1648" y="3965"/>
                  </a:cubicBezTo>
                  <a:cubicBezTo>
                    <a:pt x="1671" y="3980"/>
                    <a:pt x="1693" y="3950"/>
                    <a:pt x="1700" y="3935"/>
                  </a:cubicBezTo>
                  <a:cubicBezTo>
                    <a:pt x="1715" y="3913"/>
                    <a:pt x="1715" y="3898"/>
                    <a:pt x="1737" y="3883"/>
                  </a:cubicBezTo>
                  <a:cubicBezTo>
                    <a:pt x="1774" y="3876"/>
                    <a:pt x="1789" y="3891"/>
                    <a:pt x="1782" y="3920"/>
                  </a:cubicBezTo>
                  <a:cubicBezTo>
                    <a:pt x="1797" y="3928"/>
                    <a:pt x="1812" y="3928"/>
                    <a:pt x="1819" y="3920"/>
                  </a:cubicBezTo>
                  <a:cubicBezTo>
                    <a:pt x="1827" y="3868"/>
                    <a:pt x="1819" y="3876"/>
                    <a:pt x="1871" y="3868"/>
                  </a:cubicBezTo>
                  <a:cubicBezTo>
                    <a:pt x="1871" y="3854"/>
                    <a:pt x="1864" y="3817"/>
                    <a:pt x="1864" y="3794"/>
                  </a:cubicBezTo>
                  <a:cubicBezTo>
                    <a:pt x="1871" y="3772"/>
                    <a:pt x="1886" y="3764"/>
                    <a:pt x="1886" y="3735"/>
                  </a:cubicBezTo>
                  <a:cubicBezTo>
                    <a:pt x="1923" y="3727"/>
                    <a:pt x="1990" y="3742"/>
                    <a:pt x="1990" y="3697"/>
                  </a:cubicBezTo>
                  <a:cubicBezTo>
                    <a:pt x="2019" y="3683"/>
                    <a:pt x="2034" y="3675"/>
                    <a:pt x="2049" y="3638"/>
                  </a:cubicBezTo>
                  <a:cubicBezTo>
                    <a:pt x="2057" y="3623"/>
                    <a:pt x="2049" y="3623"/>
                    <a:pt x="2072" y="3616"/>
                  </a:cubicBezTo>
                  <a:cubicBezTo>
                    <a:pt x="2079" y="3608"/>
                    <a:pt x="2109" y="3616"/>
                    <a:pt x="2116" y="3616"/>
                  </a:cubicBezTo>
                  <a:cubicBezTo>
                    <a:pt x="2138" y="3623"/>
                    <a:pt x="2168" y="3660"/>
                    <a:pt x="2183" y="3675"/>
                  </a:cubicBezTo>
                  <a:cubicBezTo>
                    <a:pt x="2183" y="3623"/>
                    <a:pt x="2183" y="3623"/>
                    <a:pt x="2183" y="3623"/>
                  </a:cubicBezTo>
                  <a:cubicBezTo>
                    <a:pt x="2153" y="3571"/>
                    <a:pt x="2138" y="3542"/>
                    <a:pt x="2138" y="3482"/>
                  </a:cubicBezTo>
                  <a:cubicBezTo>
                    <a:pt x="2138" y="3423"/>
                    <a:pt x="2124" y="3393"/>
                    <a:pt x="2101" y="3341"/>
                  </a:cubicBezTo>
                  <a:cubicBezTo>
                    <a:pt x="2094" y="3312"/>
                    <a:pt x="2094" y="3290"/>
                    <a:pt x="2094" y="3268"/>
                  </a:cubicBezTo>
                  <a:cubicBezTo>
                    <a:pt x="2087" y="3246"/>
                    <a:pt x="2064" y="3216"/>
                    <a:pt x="2094" y="3208"/>
                  </a:cubicBezTo>
                  <a:cubicBezTo>
                    <a:pt x="2094" y="3186"/>
                    <a:pt x="2101" y="3164"/>
                    <a:pt x="2094" y="3142"/>
                  </a:cubicBezTo>
                  <a:cubicBezTo>
                    <a:pt x="2087" y="3119"/>
                    <a:pt x="2072" y="3119"/>
                    <a:pt x="2064" y="3112"/>
                  </a:cubicBezTo>
                  <a:cubicBezTo>
                    <a:pt x="2057" y="3097"/>
                    <a:pt x="2049" y="3082"/>
                    <a:pt x="2034" y="3082"/>
                  </a:cubicBezTo>
                  <a:cubicBezTo>
                    <a:pt x="2049" y="3045"/>
                    <a:pt x="2034" y="2971"/>
                    <a:pt x="2079" y="2948"/>
                  </a:cubicBezTo>
                  <a:cubicBezTo>
                    <a:pt x="2079" y="2926"/>
                    <a:pt x="2094" y="2904"/>
                    <a:pt x="2124" y="2911"/>
                  </a:cubicBezTo>
                  <a:cubicBezTo>
                    <a:pt x="2109" y="2904"/>
                    <a:pt x="2042" y="2882"/>
                    <a:pt x="2027" y="2882"/>
                  </a:cubicBezTo>
                  <a:cubicBezTo>
                    <a:pt x="1982" y="2882"/>
                    <a:pt x="1953" y="2948"/>
                    <a:pt x="1930" y="2897"/>
                  </a:cubicBezTo>
                  <a:cubicBezTo>
                    <a:pt x="1916" y="2867"/>
                    <a:pt x="1938" y="2815"/>
                    <a:pt x="1945" y="2785"/>
                  </a:cubicBezTo>
                  <a:cubicBezTo>
                    <a:pt x="1945" y="2770"/>
                    <a:pt x="1945" y="2763"/>
                    <a:pt x="1945" y="2748"/>
                  </a:cubicBezTo>
                  <a:cubicBezTo>
                    <a:pt x="1953" y="2741"/>
                    <a:pt x="1968" y="2741"/>
                    <a:pt x="1968" y="2726"/>
                  </a:cubicBezTo>
                  <a:cubicBezTo>
                    <a:pt x="1975" y="2689"/>
                    <a:pt x="1945" y="2696"/>
                    <a:pt x="1923" y="2681"/>
                  </a:cubicBezTo>
                  <a:cubicBezTo>
                    <a:pt x="1901" y="2674"/>
                    <a:pt x="1886" y="2659"/>
                    <a:pt x="1864" y="2644"/>
                  </a:cubicBezTo>
                  <a:cubicBezTo>
                    <a:pt x="1864" y="2637"/>
                    <a:pt x="1864" y="2629"/>
                    <a:pt x="1856" y="2622"/>
                  </a:cubicBezTo>
                  <a:cubicBezTo>
                    <a:pt x="1849" y="2614"/>
                    <a:pt x="1827" y="2622"/>
                    <a:pt x="1812" y="2622"/>
                  </a:cubicBezTo>
                  <a:cubicBezTo>
                    <a:pt x="1812" y="2577"/>
                    <a:pt x="1804" y="2533"/>
                    <a:pt x="1812" y="2488"/>
                  </a:cubicBezTo>
                  <a:cubicBezTo>
                    <a:pt x="1812" y="2473"/>
                    <a:pt x="1819" y="2436"/>
                    <a:pt x="1827" y="2429"/>
                  </a:cubicBezTo>
                  <a:cubicBezTo>
                    <a:pt x="1841" y="2421"/>
                    <a:pt x="1864" y="2436"/>
                    <a:pt x="1886" y="2429"/>
                  </a:cubicBezTo>
                  <a:cubicBezTo>
                    <a:pt x="1901" y="2414"/>
                    <a:pt x="1893" y="2406"/>
                    <a:pt x="1901" y="2384"/>
                  </a:cubicBezTo>
                  <a:cubicBezTo>
                    <a:pt x="1916" y="2347"/>
                    <a:pt x="1938" y="2325"/>
                    <a:pt x="1945" y="2280"/>
                  </a:cubicBezTo>
                  <a:cubicBezTo>
                    <a:pt x="1953" y="2236"/>
                    <a:pt x="1930" y="2139"/>
                    <a:pt x="1886" y="2117"/>
                  </a:cubicBezTo>
                  <a:cubicBezTo>
                    <a:pt x="1864" y="2102"/>
                    <a:pt x="1834" y="2109"/>
                    <a:pt x="1804" y="2102"/>
                  </a:cubicBezTo>
                  <a:cubicBezTo>
                    <a:pt x="1774" y="2102"/>
                    <a:pt x="1760" y="2087"/>
                    <a:pt x="1737" y="2080"/>
                  </a:cubicBezTo>
                  <a:cubicBezTo>
                    <a:pt x="1708" y="2065"/>
                    <a:pt x="1678" y="2065"/>
                    <a:pt x="1648" y="2065"/>
                  </a:cubicBezTo>
                  <a:cubicBezTo>
                    <a:pt x="1648" y="2035"/>
                    <a:pt x="1619" y="2020"/>
                    <a:pt x="1596" y="2013"/>
                  </a:cubicBezTo>
                  <a:cubicBezTo>
                    <a:pt x="1582" y="1991"/>
                    <a:pt x="1529" y="1983"/>
                    <a:pt x="1515" y="1954"/>
                  </a:cubicBezTo>
                  <a:cubicBezTo>
                    <a:pt x="1507" y="1939"/>
                    <a:pt x="1507" y="1924"/>
                    <a:pt x="1500" y="1909"/>
                  </a:cubicBezTo>
                  <a:cubicBezTo>
                    <a:pt x="1485" y="1894"/>
                    <a:pt x="1455" y="1879"/>
                    <a:pt x="1448" y="1864"/>
                  </a:cubicBezTo>
                  <a:cubicBezTo>
                    <a:pt x="1440" y="1835"/>
                    <a:pt x="1463" y="1842"/>
                    <a:pt x="1470" y="1820"/>
                  </a:cubicBezTo>
                  <a:cubicBezTo>
                    <a:pt x="1477" y="1812"/>
                    <a:pt x="1470" y="1805"/>
                    <a:pt x="1477" y="1790"/>
                  </a:cubicBezTo>
                  <a:cubicBezTo>
                    <a:pt x="1485" y="1783"/>
                    <a:pt x="1492" y="1775"/>
                    <a:pt x="1500" y="1768"/>
                  </a:cubicBezTo>
                  <a:cubicBezTo>
                    <a:pt x="1522" y="1731"/>
                    <a:pt x="1515" y="1694"/>
                    <a:pt x="1515" y="1649"/>
                  </a:cubicBezTo>
                  <a:cubicBezTo>
                    <a:pt x="1537" y="1649"/>
                    <a:pt x="1596" y="1642"/>
                    <a:pt x="1604" y="1656"/>
                  </a:cubicBezTo>
                  <a:cubicBezTo>
                    <a:pt x="1619" y="1664"/>
                    <a:pt x="1604" y="1686"/>
                    <a:pt x="1619" y="1694"/>
                  </a:cubicBezTo>
                  <a:cubicBezTo>
                    <a:pt x="1626" y="1701"/>
                    <a:pt x="1648" y="1701"/>
                    <a:pt x="1656" y="1701"/>
                  </a:cubicBezTo>
                  <a:cubicBezTo>
                    <a:pt x="1641" y="1686"/>
                    <a:pt x="1626" y="1679"/>
                    <a:pt x="1633" y="1649"/>
                  </a:cubicBezTo>
                  <a:cubicBezTo>
                    <a:pt x="1656" y="1649"/>
                    <a:pt x="1671" y="1649"/>
                    <a:pt x="1693" y="1649"/>
                  </a:cubicBezTo>
                  <a:cubicBezTo>
                    <a:pt x="1693" y="1604"/>
                    <a:pt x="1685" y="1590"/>
                    <a:pt x="1737" y="1590"/>
                  </a:cubicBezTo>
                  <a:cubicBezTo>
                    <a:pt x="1745" y="1545"/>
                    <a:pt x="1722" y="1523"/>
                    <a:pt x="1730" y="1478"/>
                  </a:cubicBezTo>
                  <a:cubicBezTo>
                    <a:pt x="1752" y="1463"/>
                    <a:pt x="1804" y="1471"/>
                    <a:pt x="1827" y="1463"/>
                  </a:cubicBezTo>
                  <a:cubicBezTo>
                    <a:pt x="1871" y="1456"/>
                    <a:pt x="1908" y="1471"/>
                    <a:pt x="1945" y="1471"/>
                  </a:cubicBezTo>
                  <a:cubicBezTo>
                    <a:pt x="1953" y="1426"/>
                    <a:pt x="2012" y="1471"/>
                    <a:pt x="2034" y="1456"/>
                  </a:cubicBezTo>
                  <a:cubicBezTo>
                    <a:pt x="2049" y="1449"/>
                    <a:pt x="2072" y="1352"/>
                    <a:pt x="2072" y="1330"/>
                  </a:cubicBezTo>
                  <a:cubicBezTo>
                    <a:pt x="2034" y="1322"/>
                    <a:pt x="2049" y="1359"/>
                    <a:pt x="2027" y="1367"/>
                  </a:cubicBezTo>
                  <a:cubicBezTo>
                    <a:pt x="2012" y="1374"/>
                    <a:pt x="1982" y="1344"/>
                    <a:pt x="1968" y="1330"/>
                  </a:cubicBezTo>
                  <a:cubicBezTo>
                    <a:pt x="1960" y="1315"/>
                    <a:pt x="1953" y="1293"/>
                    <a:pt x="1945" y="1270"/>
                  </a:cubicBezTo>
                  <a:cubicBezTo>
                    <a:pt x="1938" y="1255"/>
                    <a:pt x="1923" y="1233"/>
                    <a:pt x="1923" y="1218"/>
                  </a:cubicBezTo>
                  <a:cubicBezTo>
                    <a:pt x="1901" y="1233"/>
                    <a:pt x="1893" y="1248"/>
                    <a:pt x="1864" y="1255"/>
                  </a:cubicBezTo>
                  <a:cubicBezTo>
                    <a:pt x="1827" y="1270"/>
                    <a:pt x="1819" y="1263"/>
                    <a:pt x="1789" y="1248"/>
                  </a:cubicBezTo>
                  <a:cubicBezTo>
                    <a:pt x="1760" y="1233"/>
                    <a:pt x="1708" y="1211"/>
                    <a:pt x="1693" y="1166"/>
                  </a:cubicBezTo>
                  <a:cubicBezTo>
                    <a:pt x="1693" y="1159"/>
                    <a:pt x="1700" y="1144"/>
                    <a:pt x="1693" y="1137"/>
                  </a:cubicBezTo>
                  <a:cubicBezTo>
                    <a:pt x="1693" y="1122"/>
                    <a:pt x="1671" y="1107"/>
                    <a:pt x="1663" y="1099"/>
                  </a:cubicBezTo>
                  <a:cubicBezTo>
                    <a:pt x="1648" y="1085"/>
                    <a:pt x="1633" y="1070"/>
                    <a:pt x="1611" y="1062"/>
                  </a:cubicBezTo>
                  <a:cubicBezTo>
                    <a:pt x="1589" y="1055"/>
                    <a:pt x="1574" y="1047"/>
                    <a:pt x="1552" y="1040"/>
                  </a:cubicBezTo>
                  <a:cubicBezTo>
                    <a:pt x="1529" y="1033"/>
                    <a:pt x="1507" y="1040"/>
                    <a:pt x="1485" y="1040"/>
                  </a:cubicBezTo>
                  <a:cubicBezTo>
                    <a:pt x="1485" y="988"/>
                    <a:pt x="1470" y="892"/>
                    <a:pt x="1529" y="877"/>
                  </a:cubicBezTo>
                  <a:cubicBezTo>
                    <a:pt x="1529" y="854"/>
                    <a:pt x="1515" y="847"/>
                    <a:pt x="1507" y="825"/>
                  </a:cubicBezTo>
                  <a:cubicBezTo>
                    <a:pt x="1507" y="802"/>
                    <a:pt x="1515" y="788"/>
                    <a:pt x="1529" y="773"/>
                  </a:cubicBezTo>
                  <a:cubicBezTo>
                    <a:pt x="1559" y="743"/>
                    <a:pt x="1589" y="743"/>
                    <a:pt x="1619" y="721"/>
                  </a:cubicBezTo>
                  <a:cubicBezTo>
                    <a:pt x="1648" y="706"/>
                    <a:pt x="1633" y="676"/>
                    <a:pt x="1656" y="647"/>
                  </a:cubicBezTo>
                  <a:cubicBezTo>
                    <a:pt x="1678" y="632"/>
                    <a:pt x="1693" y="624"/>
                    <a:pt x="1722" y="624"/>
                  </a:cubicBezTo>
                  <a:cubicBezTo>
                    <a:pt x="1722" y="609"/>
                    <a:pt x="1715" y="587"/>
                    <a:pt x="1708" y="572"/>
                  </a:cubicBezTo>
                  <a:cubicBezTo>
                    <a:pt x="1663" y="565"/>
                    <a:pt x="1656" y="565"/>
                    <a:pt x="1641" y="528"/>
                  </a:cubicBezTo>
                  <a:cubicBezTo>
                    <a:pt x="1626" y="505"/>
                    <a:pt x="1619" y="498"/>
                    <a:pt x="1626" y="468"/>
                  </a:cubicBezTo>
                  <a:cubicBezTo>
                    <a:pt x="1626" y="453"/>
                    <a:pt x="1641" y="446"/>
                    <a:pt x="1641" y="424"/>
                  </a:cubicBezTo>
                  <a:cubicBezTo>
                    <a:pt x="1641" y="431"/>
                    <a:pt x="1641" y="446"/>
                    <a:pt x="1641" y="453"/>
                  </a:cubicBezTo>
                  <a:cubicBezTo>
                    <a:pt x="1656" y="453"/>
                    <a:pt x="1663" y="461"/>
                    <a:pt x="1671" y="461"/>
                  </a:cubicBezTo>
                  <a:cubicBezTo>
                    <a:pt x="1671" y="491"/>
                    <a:pt x="1722" y="520"/>
                    <a:pt x="1745" y="520"/>
                  </a:cubicBezTo>
                  <a:cubicBezTo>
                    <a:pt x="1745" y="528"/>
                    <a:pt x="1745" y="542"/>
                    <a:pt x="1745" y="550"/>
                  </a:cubicBezTo>
                  <a:cubicBezTo>
                    <a:pt x="1767" y="557"/>
                    <a:pt x="1789" y="550"/>
                    <a:pt x="1812" y="557"/>
                  </a:cubicBezTo>
                  <a:cubicBezTo>
                    <a:pt x="1804" y="565"/>
                    <a:pt x="1797" y="580"/>
                    <a:pt x="1797" y="587"/>
                  </a:cubicBezTo>
                  <a:cubicBezTo>
                    <a:pt x="1819" y="595"/>
                    <a:pt x="1841" y="595"/>
                    <a:pt x="1864" y="595"/>
                  </a:cubicBezTo>
                  <a:cubicBezTo>
                    <a:pt x="1864" y="617"/>
                    <a:pt x="1871" y="647"/>
                    <a:pt x="1864" y="661"/>
                  </a:cubicBezTo>
                  <a:cubicBezTo>
                    <a:pt x="1856" y="684"/>
                    <a:pt x="1834" y="699"/>
                    <a:pt x="1834" y="721"/>
                  </a:cubicBezTo>
                  <a:cubicBezTo>
                    <a:pt x="1856" y="728"/>
                    <a:pt x="1871" y="721"/>
                    <a:pt x="1886" y="721"/>
                  </a:cubicBezTo>
                  <a:cubicBezTo>
                    <a:pt x="1886" y="743"/>
                    <a:pt x="1886" y="780"/>
                    <a:pt x="1893" y="795"/>
                  </a:cubicBezTo>
                  <a:cubicBezTo>
                    <a:pt x="1893" y="780"/>
                    <a:pt x="1901" y="758"/>
                    <a:pt x="1901" y="743"/>
                  </a:cubicBezTo>
                  <a:cubicBezTo>
                    <a:pt x="1923" y="728"/>
                    <a:pt x="1893" y="669"/>
                    <a:pt x="1930" y="676"/>
                  </a:cubicBezTo>
                  <a:cubicBezTo>
                    <a:pt x="1938" y="684"/>
                    <a:pt x="1938" y="706"/>
                    <a:pt x="1945" y="713"/>
                  </a:cubicBezTo>
                  <a:cubicBezTo>
                    <a:pt x="1953" y="706"/>
                    <a:pt x="1945" y="684"/>
                    <a:pt x="1953" y="676"/>
                  </a:cubicBezTo>
                  <a:cubicBezTo>
                    <a:pt x="1975" y="654"/>
                    <a:pt x="1975" y="669"/>
                    <a:pt x="1990" y="676"/>
                  </a:cubicBezTo>
                  <a:cubicBezTo>
                    <a:pt x="2005" y="684"/>
                    <a:pt x="2005" y="691"/>
                    <a:pt x="2027" y="699"/>
                  </a:cubicBezTo>
                  <a:cubicBezTo>
                    <a:pt x="2042" y="699"/>
                    <a:pt x="2057" y="699"/>
                    <a:pt x="2072" y="699"/>
                  </a:cubicBezTo>
                  <a:cubicBezTo>
                    <a:pt x="2057" y="676"/>
                    <a:pt x="2042" y="654"/>
                    <a:pt x="2027" y="632"/>
                  </a:cubicBezTo>
                  <a:cubicBezTo>
                    <a:pt x="2012" y="609"/>
                    <a:pt x="1982" y="595"/>
                    <a:pt x="1990" y="557"/>
                  </a:cubicBezTo>
                  <a:cubicBezTo>
                    <a:pt x="2012" y="550"/>
                    <a:pt x="2042" y="550"/>
                    <a:pt x="2064" y="550"/>
                  </a:cubicBezTo>
                  <a:cubicBezTo>
                    <a:pt x="2064" y="595"/>
                    <a:pt x="2101" y="580"/>
                    <a:pt x="2116" y="602"/>
                  </a:cubicBezTo>
                  <a:cubicBezTo>
                    <a:pt x="2124" y="617"/>
                    <a:pt x="2124" y="654"/>
                    <a:pt x="2124" y="669"/>
                  </a:cubicBezTo>
                  <a:cubicBezTo>
                    <a:pt x="2131" y="699"/>
                    <a:pt x="2131" y="706"/>
                    <a:pt x="2138" y="728"/>
                  </a:cubicBezTo>
                  <a:cubicBezTo>
                    <a:pt x="2153" y="758"/>
                    <a:pt x="2161" y="773"/>
                    <a:pt x="2190" y="788"/>
                  </a:cubicBezTo>
                  <a:cubicBezTo>
                    <a:pt x="2227" y="810"/>
                    <a:pt x="2272" y="847"/>
                    <a:pt x="2317" y="854"/>
                  </a:cubicBezTo>
                  <a:cubicBezTo>
                    <a:pt x="2339" y="854"/>
                    <a:pt x="2406" y="869"/>
                    <a:pt x="2421" y="854"/>
                  </a:cubicBezTo>
                  <a:cubicBezTo>
                    <a:pt x="2421" y="847"/>
                    <a:pt x="2428" y="825"/>
                    <a:pt x="2428" y="817"/>
                  </a:cubicBezTo>
                  <a:cubicBezTo>
                    <a:pt x="2435" y="810"/>
                    <a:pt x="2450" y="795"/>
                    <a:pt x="2450" y="788"/>
                  </a:cubicBezTo>
                  <a:cubicBezTo>
                    <a:pt x="2450" y="780"/>
                    <a:pt x="2450" y="765"/>
                    <a:pt x="2450" y="758"/>
                  </a:cubicBezTo>
                  <a:cubicBezTo>
                    <a:pt x="2458" y="743"/>
                    <a:pt x="2465" y="743"/>
                    <a:pt x="2480" y="736"/>
                  </a:cubicBezTo>
                  <a:cubicBezTo>
                    <a:pt x="2487" y="713"/>
                    <a:pt x="2502" y="699"/>
                    <a:pt x="2524" y="68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C6A58D60-DDCA-874F-A524-156A1F6E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2056" y="5849899"/>
              <a:ext cx="261172" cy="360064"/>
            </a:xfrm>
            <a:custGeom>
              <a:avLst/>
              <a:gdLst>
                <a:gd name="T0" fmla="*/ 52 w 602"/>
                <a:gd name="T1" fmla="*/ 780 h 833"/>
                <a:gd name="T2" fmla="*/ 52 w 602"/>
                <a:gd name="T3" fmla="*/ 780 h 833"/>
                <a:gd name="T4" fmla="*/ 126 w 602"/>
                <a:gd name="T5" fmla="*/ 787 h 833"/>
                <a:gd name="T6" fmla="*/ 193 w 602"/>
                <a:gd name="T7" fmla="*/ 802 h 833"/>
                <a:gd name="T8" fmla="*/ 319 w 602"/>
                <a:gd name="T9" fmla="*/ 772 h 833"/>
                <a:gd name="T10" fmla="*/ 319 w 602"/>
                <a:gd name="T11" fmla="*/ 728 h 833"/>
                <a:gd name="T12" fmla="*/ 401 w 602"/>
                <a:gd name="T13" fmla="*/ 750 h 833"/>
                <a:gd name="T14" fmla="*/ 460 w 602"/>
                <a:gd name="T15" fmla="*/ 772 h 833"/>
                <a:gd name="T16" fmla="*/ 490 w 602"/>
                <a:gd name="T17" fmla="*/ 743 h 833"/>
                <a:gd name="T18" fmla="*/ 542 w 602"/>
                <a:gd name="T19" fmla="*/ 750 h 833"/>
                <a:gd name="T20" fmla="*/ 542 w 602"/>
                <a:gd name="T21" fmla="*/ 720 h 833"/>
                <a:gd name="T22" fmla="*/ 579 w 602"/>
                <a:gd name="T23" fmla="*/ 653 h 833"/>
                <a:gd name="T24" fmla="*/ 601 w 602"/>
                <a:gd name="T25" fmla="*/ 594 h 833"/>
                <a:gd name="T26" fmla="*/ 564 w 602"/>
                <a:gd name="T27" fmla="*/ 550 h 833"/>
                <a:gd name="T28" fmla="*/ 527 w 602"/>
                <a:gd name="T29" fmla="*/ 438 h 833"/>
                <a:gd name="T30" fmla="*/ 520 w 602"/>
                <a:gd name="T31" fmla="*/ 438 h 833"/>
                <a:gd name="T32" fmla="*/ 512 w 602"/>
                <a:gd name="T33" fmla="*/ 416 h 833"/>
                <a:gd name="T34" fmla="*/ 534 w 602"/>
                <a:gd name="T35" fmla="*/ 416 h 833"/>
                <a:gd name="T36" fmla="*/ 564 w 602"/>
                <a:gd name="T37" fmla="*/ 349 h 833"/>
                <a:gd name="T38" fmla="*/ 586 w 602"/>
                <a:gd name="T39" fmla="*/ 275 h 833"/>
                <a:gd name="T40" fmla="*/ 579 w 602"/>
                <a:gd name="T41" fmla="*/ 230 h 833"/>
                <a:gd name="T42" fmla="*/ 594 w 602"/>
                <a:gd name="T43" fmla="*/ 171 h 833"/>
                <a:gd name="T44" fmla="*/ 564 w 602"/>
                <a:gd name="T45" fmla="*/ 119 h 833"/>
                <a:gd name="T46" fmla="*/ 534 w 602"/>
                <a:gd name="T47" fmla="*/ 45 h 833"/>
                <a:gd name="T48" fmla="*/ 490 w 602"/>
                <a:gd name="T49" fmla="*/ 37 h 833"/>
                <a:gd name="T50" fmla="*/ 453 w 602"/>
                <a:gd name="T51" fmla="*/ 37 h 833"/>
                <a:gd name="T52" fmla="*/ 438 w 602"/>
                <a:gd name="T53" fmla="*/ 8 h 833"/>
                <a:gd name="T54" fmla="*/ 401 w 602"/>
                <a:gd name="T55" fmla="*/ 0 h 833"/>
                <a:gd name="T56" fmla="*/ 401 w 602"/>
                <a:gd name="T57" fmla="*/ 30 h 833"/>
                <a:gd name="T58" fmla="*/ 371 w 602"/>
                <a:gd name="T59" fmla="*/ 30 h 833"/>
                <a:gd name="T60" fmla="*/ 371 w 602"/>
                <a:gd name="T61" fmla="*/ 67 h 833"/>
                <a:gd name="T62" fmla="*/ 326 w 602"/>
                <a:gd name="T63" fmla="*/ 45 h 833"/>
                <a:gd name="T64" fmla="*/ 304 w 602"/>
                <a:gd name="T65" fmla="*/ 82 h 833"/>
                <a:gd name="T66" fmla="*/ 289 w 602"/>
                <a:gd name="T67" fmla="*/ 111 h 833"/>
                <a:gd name="T68" fmla="*/ 267 w 602"/>
                <a:gd name="T69" fmla="*/ 82 h 833"/>
                <a:gd name="T70" fmla="*/ 208 w 602"/>
                <a:gd name="T71" fmla="*/ 119 h 833"/>
                <a:gd name="T72" fmla="*/ 148 w 602"/>
                <a:gd name="T73" fmla="*/ 126 h 833"/>
                <a:gd name="T74" fmla="*/ 96 w 602"/>
                <a:gd name="T75" fmla="*/ 126 h 833"/>
                <a:gd name="T76" fmla="*/ 133 w 602"/>
                <a:gd name="T77" fmla="*/ 193 h 833"/>
                <a:gd name="T78" fmla="*/ 118 w 602"/>
                <a:gd name="T79" fmla="*/ 275 h 833"/>
                <a:gd name="T80" fmla="*/ 96 w 602"/>
                <a:gd name="T81" fmla="*/ 312 h 833"/>
                <a:gd name="T82" fmla="*/ 81 w 602"/>
                <a:gd name="T83" fmla="*/ 342 h 833"/>
                <a:gd name="T84" fmla="*/ 66 w 602"/>
                <a:gd name="T85" fmla="*/ 379 h 833"/>
                <a:gd name="T86" fmla="*/ 22 w 602"/>
                <a:gd name="T87" fmla="*/ 438 h 833"/>
                <a:gd name="T88" fmla="*/ 37 w 602"/>
                <a:gd name="T89" fmla="*/ 520 h 833"/>
                <a:gd name="T90" fmla="*/ 22 w 602"/>
                <a:gd name="T91" fmla="*/ 572 h 833"/>
                <a:gd name="T92" fmla="*/ 0 w 602"/>
                <a:gd name="T93" fmla="*/ 661 h 833"/>
                <a:gd name="T94" fmla="*/ 15 w 602"/>
                <a:gd name="T95" fmla="*/ 668 h 833"/>
                <a:gd name="T96" fmla="*/ 15 w 602"/>
                <a:gd name="T97" fmla="*/ 743 h 833"/>
                <a:gd name="T98" fmla="*/ 29 w 602"/>
                <a:gd name="T99" fmla="*/ 765 h 833"/>
                <a:gd name="T100" fmla="*/ 52 w 602"/>
                <a:gd name="T101" fmla="*/ 78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2" h="833">
                  <a:moveTo>
                    <a:pt x="52" y="780"/>
                  </a:moveTo>
                  <a:lnTo>
                    <a:pt x="52" y="780"/>
                  </a:lnTo>
                  <a:cubicBezTo>
                    <a:pt x="66" y="787"/>
                    <a:pt x="111" y="787"/>
                    <a:pt x="126" y="787"/>
                  </a:cubicBezTo>
                  <a:cubicBezTo>
                    <a:pt x="163" y="787"/>
                    <a:pt x="170" y="787"/>
                    <a:pt x="193" y="802"/>
                  </a:cubicBezTo>
                  <a:cubicBezTo>
                    <a:pt x="252" y="832"/>
                    <a:pt x="274" y="795"/>
                    <a:pt x="319" y="772"/>
                  </a:cubicBezTo>
                  <a:cubicBezTo>
                    <a:pt x="319" y="757"/>
                    <a:pt x="319" y="743"/>
                    <a:pt x="319" y="728"/>
                  </a:cubicBezTo>
                  <a:cubicBezTo>
                    <a:pt x="356" y="705"/>
                    <a:pt x="371" y="743"/>
                    <a:pt x="401" y="750"/>
                  </a:cubicBezTo>
                  <a:cubicBezTo>
                    <a:pt x="438" y="765"/>
                    <a:pt x="438" y="720"/>
                    <a:pt x="460" y="772"/>
                  </a:cubicBezTo>
                  <a:cubicBezTo>
                    <a:pt x="468" y="757"/>
                    <a:pt x="475" y="750"/>
                    <a:pt x="490" y="743"/>
                  </a:cubicBezTo>
                  <a:cubicBezTo>
                    <a:pt x="497" y="743"/>
                    <a:pt x="512" y="750"/>
                    <a:pt x="542" y="750"/>
                  </a:cubicBezTo>
                  <a:cubicBezTo>
                    <a:pt x="542" y="743"/>
                    <a:pt x="542" y="735"/>
                    <a:pt x="542" y="720"/>
                  </a:cubicBezTo>
                  <a:cubicBezTo>
                    <a:pt x="549" y="691"/>
                    <a:pt x="534" y="653"/>
                    <a:pt x="579" y="653"/>
                  </a:cubicBezTo>
                  <a:cubicBezTo>
                    <a:pt x="586" y="631"/>
                    <a:pt x="601" y="609"/>
                    <a:pt x="601" y="594"/>
                  </a:cubicBezTo>
                  <a:cubicBezTo>
                    <a:pt x="594" y="564"/>
                    <a:pt x="579" y="564"/>
                    <a:pt x="564" y="550"/>
                  </a:cubicBezTo>
                  <a:cubicBezTo>
                    <a:pt x="534" y="527"/>
                    <a:pt x="527" y="475"/>
                    <a:pt x="527" y="438"/>
                  </a:cubicBezTo>
                  <a:cubicBezTo>
                    <a:pt x="520" y="438"/>
                    <a:pt x="520" y="438"/>
                    <a:pt x="520" y="438"/>
                  </a:cubicBezTo>
                  <a:cubicBezTo>
                    <a:pt x="520" y="431"/>
                    <a:pt x="512" y="423"/>
                    <a:pt x="512" y="416"/>
                  </a:cubicBezTo>
                  <a:cubicBezTo>
                    <a:pt x="520" y="416"/>
                    <a:pt x="527" y="416"/>
                    <a:pt x="534" y="416"/>
                  </a:cubicBezTo>
                  <a:cubicBezTo>
                    <a:pt x="534" y="386"/>
                    <a:pt x="557" y="364"/>
                    <a:pt x="564" y="349"/>
                  </a:cubicBezTo>
                  <a:cubicBezTo>
                    <a:pt x="579" y="327"/>
                    <a:pt x="586" y="297"/>
                    <a:pt x="586" y="275"/>
                  </a:cubicBezTo>
                  <a:cubicBezTo>
                    <a:pt x="549" y="275"/>
                    <a:pt x="571" y="238"/>
                    <a:pt x="579" y="230"/>
                  </a:cubicBezTo>
                  <a:cubicBezTo>
                    <a:pt x="594" y="208"/>
                    <a:pt x="594" y="193"/>
                    <a:pt x="594" y="171"/>
                  </a:cubicBezTo>
                  <a:cubicBezTo>
                    <a:pt x="542" y="171"/>
                    <a:pt x="564" y="148"/>
                    <a:pt x="564" y="119"/>
                  </a:cubicBezTo>
                  <a:cubicBezTo>
                    <a:pt x="564" y="89"/>
                    <a:pt x="557" y="59"/>
                    <a:pt x="534" y="45"/>
                  </a:cubicBezTo>
                  <a:cubicBezTo>
                    <a:pt x="520" y="45"/>
                    <a:pt x="497" y="37"/>
                    <a:pt x="490" y="37"/>
                  </a:cubicBezTo>
                  <a:cubicBezTo>
                    <a:pt x="475" y="30"/>
                    <a:pt x="468" y="45"/>
                    <a:pt x="453" y="37"/>
                  </a:cubicBezTo>
                  <a:cubicBezTo>
                    <a:pt x="430" y="30"/>
                    <a:pt x="453" y="22"/>
                    <a:pt x="438" y="8"/>
                  </a:cubicBezTo>
                  <a:cubicBezTo>
                    <a:pt x="430" y="0"/>
                    <a:pt x="408" y="0"/>
                    <a:pt x="401" y="0"/>
                  </a:cubicBezTo>
                  <a:cubicBezTo>
                    <a:pt x="401" y="8"/>
                    <a:pt x="401" y="22"/>
                    <a:pt x="401" y="30"/>
                  </a:cubicBezTo>
                  <a:cubicBezTo>
                    <a:pt x="393" y="30"/>
                    <a:pt x="378" y="30"/>
                    <a:pt x="371" y="30"/>
                  </a:cubicBezTo>
                  <a:cubicBezTo>
                    <a:pt x="371" y="45"/>
                    <a:pt x="371" y="59"/>
                    <a:pt x="371" y="67"/>
                  </a:cubicBezTo>
                  <a:cubicBezTo>
                    <a:pt x="349" y="74"/>
                    <a:pt x="341" y="52"/>
                    <a:pt x="326" y="45"/>
                  </a:cubicBezTo>
                  <a:cubicBezTo>
                    <a:pt x="319" y="59"/>
                    <a:pt x="312" y="74"/>
                    <a:pt x="304" y="82"/>
                  </a:cubicBezTo>
                  <a:cubicBezTo>
                    <a:pt x="297" y="89"/>
                    <a:pt x="289" y="111"/>
                    <a:pt x="289" y="111"/>
                  </a:cubicBezTo>
                  <a:cubicBezTo>
                    <a:pt x="267" y="126"/>
                    <a:pt x="282" y="89"/>
                    <a:pt x="267" y="82"/>
                  </a:cubicBezTo>
                  <a:cubicBezTo>
                    <a:pt x="215" y="74"/>
                    <a:pt x="245" y="111"/>
                    <a:pt x="208" y="119"/>
                  </a:cubicBezTo>
                  <a:cubicBezTo>
                    <a:pt x="193" y="126"/>
                    <a:pt x="141" y="97"/>
                    <a:pt x="148" y="126"/>
                  </a:cubicBezTo>
                  <a:cubicBezTo>
                    <a:pt x="133" y="126"/>
                    <a:pt x="111" y="126"/>
                    <a:pt x="96" y="126"/>
                  </a:cubicBezTo>
                  <a:cubicBezTo>
                    <a:pt x="96" y="156"/>
                    <a:pt x="126" y="171"/>
                    <a:pt x="133" y="193"/>
                  </a:cubicBezTo>
                  <a:cubicBezTo>
                    <a:pt x="133" y="208"/>
                    <a:pt x="126" y="253"/>
                    <a:pt x="118" y="275"/>
                  </a:cubicBezTo>
                  <a:cubicBezTo>
                    <a:pt x="111" y="282"/>
                    <a:pt x="104" y="297"/>
                    <a:pt x="96" y="312"/>
                  </a:cubicBezTo>
                  <a:cubicBezTo>
                    <a:pt x="89" y="327"/>
                    <a:pt x="89" y="327"/>
                    <a:pt x="81" y="342"/>
                  </a:cubicBezTo>
                  <a:cubicBezTo>
                    <a:pt x="74" y="356"/>
                    <a:pt x="74" y="364"/>
                    <a:pt x="66" y="379"/>
                  </a:cubicBezTo>
                  <a:cubicBezTo>
                    <a:pt x="59" y="408"/>
                    <a:pt x="22" y="408"/>
                    <a:pt x="22" y="438"/>
                  </a:cubicBezTo>
                  <a:cubicBezTo>
                    <a:pt x="22" y="468"/>
                    <a:pt x="37" y="490"/>
                    <a:pt x="37" y="520"/>
                  </a:cubicBezTo>
                  <a:cubicBezTo>
                    <a:pt x="29" y="535"/>
                    <a:pt x="15" y="550"/>
                    <a:pt x="22" y="572"/>
                  </a:cubicBezTo>
                  <a:cubicBezTo>
                    <a:pt x="29" y="616"/>
                    <a:pt x="44" y="639"/>
                    <a:pt x="0" y="661"/>
                  </a:cubicBezTo>
                  <a:lnTo>
                    <a:pt x="15" y="668"/>
                  </a:lnTo>
                  <a:cubicBezTo>
                    <a:pt x="22" y="683"/>
                    <a:pt x="15" y="713"/>
                    <a:pt x="15" y="743"/>
                  </a:cubicBezTo>
                  <a:cubicBezTo>
                    <a:pt x="15" y="743"/>
                    <a:pt x="22" y="750"/>
                    <a:pt x="29" y="765"/>
                  </a:cubicBezTo>
                  <a:cubicBezTo>
                    <a:pt x="22" y="757"/>
                    <a:pt x="52" y="780"/>
                    <a:pt x="52" y="78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E7700E4E-3F0B-7A4F-BC4D-1AE5327DE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2010" y="8867575"/>
              <a:ext cx="26689" cy="32388"/>
            </a:xfrm>
            <a:custGeom>
              <a:avLst/>
              <a:gdLst>
                <a:gd name="T0" fmla="*/ 52 w 60"/>
                <a:gd name="T1" fmla="*/ 0 h 75"/>
                <a:gd name="T2" fmla="*/ 52 w 60"/>
                <a:gd name="T3" fmla="*/ 0 h 75"/>
                <a:gd name="T4" fmla="*/ 59 w 60"/>
                <a:gd name="T5" fmla="*/ 44 h 75"/>
                <a:gd name="T6" fmla="*/ 59 w 60"/>
                <a:gd name="T7" fmla="*/ 0 h 75"/>
                <a:gd name="T8" fmla="*/ 52 w 6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5">
                  <a:moveTo>
                    <a:pt x="52" y="0"/>
                  </a:moveTo>
                  <a:lnTo>
                    <a:pt x="52" y="0"/>
                  </a:lnTo>
                  <a:cubicBezTo>
                    <a:pt x="44" y="15"/>
                    <a:pt x="0" y="74"/>
                    <a:pt x="59" y="44"/>
                  </a:cubicBezTo>
                  <a:cubicBezTo>
                    <a:pt x="52" y="37"/>
                    <a:pt x="59" y="15"/>
                    <a:pt x="59" y="0"/>
                  </a:cubicBezTo>
                  <a:lnTo>
                    <a:pt x="52" y="0"/>
                  </a:ln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AD618E12-46B6-294F-978C-5BDEFA16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9929" y="10488814"/>
              <a:ext cx="1345894" cy="1745070"/>
            </a:xfrm>
            <a:custGeom>
              <a:avLst/>
              <a:gdLst>
                <a:gd name="T0" fmla="*/ 2874 w 3112"/>
                <a:gd name="T1" fmla="*/ 15 h 4041"/>
                <a:gd name="T2" fmla="*/ 2762 w 3112"/>
                <a:gd name="T3" fmla="*/ 208 h 4041"/>
                <a:gd name="T4" fmla="*/ 2502 w 3112"/>
                <a:gd name="T5" fmla="*/ 238 h 4041"/>
                <a:gd name="T6" fmla="*/ 2317 w 3112"/>
                <a:gd name="T7" fmla="*/ 334 h 4041"/>
                <a:gd name="T8" fmla="*/ 2064 w 3112"/>
                <a:gd name="T9" fmla="*/ 334 h 4041"/>
                <a:gd name="T10" fmla="*/ 1804 w 3112"/>
                <a:gd name="T11" fmla="*/ 520 h 4041"/>
                <a:gd name="T12" fmla="*/ 1515 w 3112"/>
                <a:gd name="T13" fmla="*/ 572 h 4041"/>
                <a:gd name="T14" fmla="*/ 1448 w 3112"/>
                <a:gd name="T15" fmla="*/ 549 h 4041"/>
                <a:gd name="T16" fmla="*/ 1173 w 3112"/>
                <a:gd name="T17" fmla="*/ 601 h 4041"/>
                <a:gd name="T18" fmla="*/ 1032 w 3112"/>
                <a:gd name="T19" fmla="*/ 869 h 4041"/>
                <a:gd name="T20" fmla="*/ 1106 w 3112"/>
                <a:gd name="T21" fmla="*/ 1114 h 4041"/>
                <a:gd name="T22" fmla="*/ 794 w 3112"/>
                <a:gd name="T23" fmla="*/ 1277 h 4041"/>
                <a:gd name="T24" fmla="*/ 557 w 3112"/>
                <a:gd name="T25" fmla="*/ 1255 h 4041"/>
                <a:gd name="T26" fmla="*/ 245 w 3112"/>
                <a:gd name="T27" fmla="*/ 1403 h 4041"/>
                <a:gd name="T28" fmla="*/ 155 w 3112"/>
                <a:gd name="T29" fmla="*/ 1337 h 4041"/>
                <a:gd name="T30" fmla="*/ 0 w 3112"/>
                <a:gd name="T31" fmla="*/ 1500 h 4041"/>
                <a:gd name="T32" fmla="*/ 222 w 3112"/>
                <a:gd name="T33" fmla="*/ 1604 h 4041"/>
                <a:gd name="T34" fmla="*/ 349 w 3112"/>
                <a:gd name="T35" fmla="*/ 1842 h 4041"/>
                <a:gd name="T36" fmla="*/ 445 w 3112"/>
                <a:gd name="T37" fmla="*/ 2116 h 4041"/>
                <a:gd name="T38" fmla="*/ 497 w 3112"/>
                <a:gd name="T39" fmla="*/ 2473 h 4041"/>
                <a:gd name="T40" fmla="*/ 675 w 3112"/>
                <a:gd name="T41" fmla="*/ 2540 h 4041"/>
                <a:gd name="T42" fmla="*/ 690 w 3112"/>
                <a:gd name="T43" fmla="*/ 2792 h 4041"/>
                <a:gd name="T44" fmla="*/ 779 w 3112"/>
                <a:gd name="T45" fmla="*/ 3030 h 4041"/>
                <a:gd name="T46" fmla="*/ 675 w 3112"/>
                <a:gd name="T47" fmla="*/ 3446 h 4041"/>
                <a:gd name="T48" fmla="*/ 653 w 3112"/>
                <a:gd name="T49" fmla="*/ 3683 h 4041"/>
                <a:gd name="T50" fmla="*/ 594 w 3112"/>
                <a:gd name="T51" fmla="*/ 3876 h 4041"/>
                <a:gd name="T52" fmla="*/ 690 w 3112"/>
                <a:gd name="T53" fmla="*/ 3980 h 4041"/>
                <a:gd name="T54" fmla="*/ 928 w 3112"/>
                <a:gd name="T55" fmla="*/ 4017 h 4041"/>
                <a:gd name="T56" fmla="*/ 1069 w 3112"/>
                <a:gd name="T57" fmla="*/ 3965 h 4041"/>
                <a:gd name="T58" fmla="*/ 1202 w 3112"/>
                <a:gd name="T59" fmla="*/ 3876 h 4041"/>
                <a:gd name="T60" fmla="*/ 1344 w 3112"/>
                <a:gd name="T61" fmla="*/ 3728 h 4041"/>
                <a:gd name="T62" fmla="*/ 1277 w 3112"/>
                <a:gd name="T63" fmla="*/ 3654 h 4041"/>
                <a:gd name="T64" fmla="*/ 1403 w 3112"/>
                <a:gd name="T65" fmla="*/ 3438 h 4041"/>
                <a:gd name="T66" fmla="*/ 1529 w 3112"/>
                <a:gd name="T67" fmla="*/ 3327 h 4041"/>
                <a:gd name="T68" fmla="*/ 1812 w 3112"/>
                <a:gd name="T69" fmla="*/ 3230 h 4041"/>
                <a:gd name="T70" fmla="*/ 1915 w 3112"/>
                <a:gd name="T71" fmla="*/ 3186 h 4041"/>
                <a:gd name="T72" fmla="*/ 2116 w 3112"/>
                <a:gd name="T73" fmla="*/ 3156 h 4041"/>
                <a:gd name="T74" fmla="*/ 2019 w 3112"/>
                <a:gd name="T75" fmla="*/ 2896 h 4041"/>
                <a:gd name="T76" fmla="*/ 2235 w 3112"/>
                <a:gd name="T77" fmla="*/ 2621 h 4041"/>
                <a:gd name="T78" fmla="*/ 2272 w 3112"/>
                <a:gd name="T79" fmla="*/ 2458 h 4041"/>
                <a:gd name="T80" fmla="*/ 2435 w 3112"/>
                <a:gd name="T81" fmla="*/ 2406 h 4041"/>
                <a:gd name="T82" fmla="*/ 2599 w 3112"/>
                <a:gd name="T83" fmla="*/ 2376 h 4041"/>
                <a:gd name="T84" fmla="*/ 2666 w 3112"/>
                <a:gd name="T85" fmla="*/ 2428 h 4041"/>
                <a:gd name="T86" fmla="*/ 2703 w 3112"/>
                <a:gd name="T87" fmla="*/ 1960 h 4041"/>
                <a:gd name="T88" fmla="*/ 2688 w 3112"/>
                <a:gd name="T89" fmla="*/ 1559 h 4041"/>
                <a:gd name="T90" fmla="*/ 2658 w 3112"/>
                <a:gd name="T91" fmla="*/ 1359 h 4041"/>
                <a:gd name="T92" fmla="*/ 2606 w 3112"/>
                <a:gd name="T93" fmla="*/ 1329 h 4041"/>
                <a:gd name="T94" fmla="*/ 2532 w 3112"/>
                <a:gd name="T95" fmla="*/ 1248 h 4041"/>
                <a:gd name="T96" fmla="*/ 2569 w 3112"/>
                <a:gd name="T97" fmla="*/ 1158 h 4041"/>
                <a:gd name="T98" fmla="*/ 2628 w 3112"/>
                <a:gd name="T99" fmla="*/ 1203 h 4041"/>
                <a:gd name="T100" fmla="*/ 2725 w 3112"/>
                <a:gd name="T101" fmla="*/ 1158 h 4041"/>
                <a:gd name="T102" fmla="*/ 2740 w 3112"/>
                <a:gd name="T103" fmla="*/ 1025 h 4041"/>
                <a:gd name="T104" fmla="*/ 2784 w 3112"/>
                <a:gd name="T105" fmla="*/ 1010 h 4041"/>
                <a:gd name="T106" fmla="*/ 2903 w 3112"/>
                <a:gd name="T107" fmla="*/ 861 h 4041"/>
                <a:gd name="T108" fmla="*/ 2881 w 3112"/>
                <a:gd name="T109" fmla="*/ 750 h 4041"/>
                <a:gd name="T110" fmla="*/ 3044 w 3112"/>
                <a:gd name="T111" fmla="*/ 542 h 4041"/>
                <a:gd name="T112" fmla="*/ 3052 w 3112"/>
                <a:gd name="T113" fmla="*/ 59 h 4041"/>
                <a:gd name="T114" fmla="*/ 2606 w 3112"/>
                <a:gd name="T115" fmla="*/ 1931 h 4041"/>
                <a:gd name="T116" fmla="*/ 2651 w 3112"/>
                <a:gd name="T117" fmla="*/ 2050 h 4041"/>
                <a:gd name="T118" fmla="*/ 2569 w 3112"/>
                <a:gd name="T119" fmla="*/ 1968 h 4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12" h="4041">
                  <a:moveTo>
                    <a:pt x="2896" y="52"/>
                  </a:moveTo>
                  <a:lnTo>
                    <a:pt x="2896" y="52"/>
                  </a:lnTo>
                  <a:cubicBezTo>
                    <a:pt x="2896" y="44"/>
                    <a:pt x="2888" y="30"/>
                    <a:pt x="2888" y="22"/>
                  </a:cubicBezTo>
                  <a:cubicBezTo>
                    <a:pt x="2888" y="15"/>
                    <a:pt x="2881" y="15"/>
                    <a:pt x="2874" y="15"/>
                  </a:cubicBezTo>
                  <a:cubicBezTo>
                    <a:pt x="2874" y="7"/>
                    <a:pt x="2859" y="0"/>
                    <a:pt x="2844" y="7"/>
                  </a:cubicBezTo>
                  <a:cubicBezTo>
                    <a:pt x="2836" y="30"/>
                    <a:pt x="2836" y="52"/>
                    <a:pt x="2836" y="74"/>
                  </a:cubicBezTo>
                  <a:cubicBezTo>
                    <a:pt x="2777" y="67"/>
                    <a:pt x="2792" y="134"/>
                    <a:pt x="2747" y="156"/>
                  </a:cubicBezTo>
                  <a:cubicBezTo>
                    <a:pt x="2740" y="178"/>
                    <a:pt x="2769" y="186"/>
                    <a:pt x="2762" y="208"/>
                  </a:cubicBezTo>
                  <a:cubicBezTo>
                    <a:pt x="2703" y="215"/>
                    <a:pt x="2658" y="193"/>
                    <a:pt x="2658" y="267"/>
                  </a:cubicBezTo>
                  <a:cubicBezTo>
                    <a:pt x="2636" y="267"/>
                    <a:pt x="2614" y="275"/>
                    <a:pt x="2599" y="267"/>
                  </a:cubicBezTo>
                  <a:cubicBezTo>
                    <a:pt x="2606" y="223"/>
                    <a:pt x="2539" y="156"/>
                    <a:pt x="2532" y="230"/>
                  </a:cubicBezTo>
                  <a:cubicBezTo>
                    <a:pt x="2524" y="230"/>
                    <a:pt x="2517" y="238"/>
                    <a:pt x="2502" y="238"/>
                  </a:cubicBezTo>
                  <a:cubicBezTo>
                    <a:pt x="2502" y="186"/>
                    <a:pt x="2495" y="171"/>
                    <a:pt x="2443" y="163"/>
                  </a:cubicBezTo>
                  <a:cubicBezTo>
                    <a:pt x="2398" y="163"/>
                    <a:pt x="2339" y="178"/>
                    <a:pt x="2406" y="201"/>
                  </a:cubicBezTo>
                  <a:cubicBezTo>
                    <a:pt x="2369" y="223"/>
                    <a:pt x="2406" y="267"/>
                    <a:pt x="2369" y="282"/>
                  </a:cubicBezTo>
                  <a:cubicBezTo>
                    <a:pt x="2339" y="290"/>
                    <a:pt x="2331" y="297"/>
                    <a:pt x="2317" y="334"/>
                  </a:cubicBezTo>
                  <a:cubicBezTo>
                    <a:pt x="2294" y="379"/>
                    <a:pt x="2257" y="267"/>
                    <a:pt x="2250" y="364"/>
                  </a:cubicBezTo>
                  <a:cubicBezTo>
                    <a:pt x="2235" y="356"/>
                    <a:pt x="2227" y="364"/>
                    <a:pt x="2220" y="364"/>
                  </a:cubicBezTo>
                  <a:cubicBezTo>
                    <a:pt x="2220" y="401"/>
                    <a:pt x="2175" y="401"/>
                    <a:pt x="2146" y="401"/>
                  </a:cubicBezTo>
                  <a:cubicBezTo>
                    <a:pt x="2109" y="394"/>
                    <a:pt x="2101" y="349"/>
                    <a:pt x="2064" y="334"/>
                  </a:cubicBezTo>
                  <a:cubicBezTo>
                    <a:pt x="1982" y="319"/>
                    <a:pt x="1878" y="341"/>
                    <a:pt x="1804" y="371"/>
                  </a:cubicBezTo>
                  <a:cubicBezTo>
                    <a:pt x="1804" y="386"/>
                    <a:pt x="1797" y="409"/>
                    <a:pt x="1804" y="423"/>
                  </a:cubicBezTo>
                  <a:cubicBezTo>
                    <a:pt x="1804" y="423"/>
                    <a:pt x="1804" y="423"/>
                    <a:pt x="1812" y="423"/>
                  </a:cubicBezTo>
                  <a:cubicBezTo>
                    <a:pt x="1812" y="453"/>
                    <a:pt x="1812" y="490"/>
                    <a:pt x="1804" y="520"/>
                  </a:cubicBezTo>
                  <a:cubicBezTo>
                    <a:pt x="1767" y="512"/>
                    <a:pt x="1745" y="587"/>
                    <a:pt x="1722" y="609"/>
                  </a:cubicBezTo>
                  <a:cubicBezTo>
                    <a:pt x="1685" y="639"/>
                    <a:pt x="1648" y="691"/>
                    <a:pt x="1596" y="661"/>
                  </a:cubicBezTo>
                  <a:cubicBezTo>
                    <a:pt x="1574" y="654"/>
                    <a:pt x="1529" y="631"/>
                    <a:pt x="1522" y="609"/>
                  </a:cubicBezTo>
                  <a:cubicBezTo>
                    <a:pt x="1515" y="601"/>
                    <a:pt x="1522" y="579"/>
                    <a:pt x="1515" y="572"/>
                  </a:cubicBezTo>
                  <a:cubicBezTo>
                    <a:pt x="1507" y="601"/>
                    <a:pt x="1500" y="631"/>
                    <a:pt x="1500" y="639"/>
                  </a:cubicBezTo>
                  <a:cubicBezTo>
                    <a:pt x="1500" y="631"/>
                    <a:pt x="1507" y="601"/>
                    <a:pt x="1515" y="572"/>
                  </a:cubicBezTo>
                  <a:cubicBezTo>
                    <a:pt x="1507" y="572"/>
                    <a:pt x="1507" y="564"/>
                    <a:pt x="1507" y="564"/>
                  </a:cubicBezTo>
                  <a:cubicBezTo>
                    <a:pt x="1485" y="557"/>
                    <a:pt x="1462" y="557"/>
                    <a:pt x="1448" y="549"/>
                  </a:cubicBezTo>
                  <a:cubicBezTo>
                    <a:pt x="1425" y="535"/>
                    <a:pt x="1418" y="512"/>
                    <a:pt x="1396" y="498"/>
                  </a:cubicBezTo>
                  <a:cubicBezTo>
                    <a:pt x="1351" y="483"/>
                    <a:pt x="1351" y="572"/>
                    <a:pt x="1307" y="512"/>
                  </a:cubicBezTo>
                  <a:cubicBezTo>
                    <a:pt x="1292" y="490"/>
                    <a:pt x="1202" y="468"/>
                    <a:pt x="1195" y="498"/>
                  </a:cubicBezTo>
                  <a:cubicBezTo>
                    <a:pt x="1188" y="535"/>
                    <a:pt x="1188" y="572"/>
                    <a:pt x="1173" y="601"/>
                  </a:cubicBezTo>
                  <a:cubicBezTo>
                    <a:pt x="1151" y="646"/>
                    <a:pt x="1069" y="631"/>
                    <a:pt x="1032" y="631"/>
                  </a:cubicBezTo>
                  <a:cubicBezTo>
                    <a:pt x="1032" y="668"/>
                    <a:pt x="1039" y="720"/>
                    <a:pt x="1024" y="750"/>
                  </a:cubicBezTo>
                  <a:cubicBezTo>
                    <a:pt x="1032" y="750"/>
                    <a:pt x="1039" y="757"/>
                    <a:pt x="1047" y="750"/>
                  </a:cubicBezTo>
                  <a:cubicBezTo>
                    <a:pt x="1047" y="795"/>
                    <a:pt x="1054" y="839"/>
                    <a:pt x="1032" y="869"/>
                  </a:cubicBezTo>
                  <a:cubicBezTo>
                    <a:pt x="1010" y="891"/>
                    <a:pt x="957" y="921"/>
                    <a:pt x="935" y="943"/>
                  </a:cubicBezTo>
                  <a:cubicBezTo>
                    <a:pt x="972" y="988"/>
                    <a:pt x="1113" y="943"/>
                    <a:pt x="1136" y="1003"/>
                  </a:cubicBezTo>
                  <a:cubicBezTo>
                    <a:pt x="1143" y="1032"/>
                    <a:pt x="1136" y="1062"/>
                    <a:pt x="1128" y="1091"/>
                  </a:cubicBezTo>
                  <a:cubicBezTo>
                    <a:pt x="1128" y="1106"/>
                    <a:pt x="1113" y="1106"/>
                    <a:pt x="1106" y="1114"/>
                  </a:cubicBezTo>
                  <a:cubicBezTo>
                    <a:pt x="1084" y="1129"/>
                    <a:pt x="1084" y="1151"/>
                    <a:pt x="1084" y="1173"/>
                  </a:cubicBezTo>
                  <a:cubicBezTo>
                    <a:pt x="1039" y="1173"/>
                    <a:pt x="980" y="1158"/>
                    <a:pt x="943" y="1196"/>
                  </a:cubicBezTo>
                  <a:cubicBezTo>
                    <a:pt x="913" y="1225"/>
                    <a:pt x="913" y="1270"/>
                    <a:pt x="905" y="1307"/>
                  </a:cubicBezTo>
                  <a:cubicBezTo>
                    <a:pt x="876" y="1307"/>
                    <a:pt x="824" y="1277"/>
                    <a:pt x="794" y="1277"/>
                  </a:cubicBezTo>
                  <a:cubicBezTo>
                    <a:pt x="750" y="1262"/>
                    <a:pt x="712" y="1255"/>
                    <a:pt x="668" y="1270"/>
                  </a:cubicBezTo>
                  <a:cubicBezTo>
                    <a:pt x="668" y="1277"/>
                    <a:pt x="668" y="1292"/>
                    <a:pt x="660" y="1300"/>
                  </a:cubicBezTo>
                  <a:cubicBezTo>
                    <a:pt x="638" y="1307"/>
                    <a:pt x="631" y="1277"/>
                    <a:pt x="623" y="1262"/>
                  </a:cubicBezTo>
                  <a:cubicBezTo>
                    <a:pt x="601" y="1248"/>
                    <a:pt x="579" y="1255"/>
                    <a:pt x="557" y="1255"/>
                  </a:cubicBezTo>
                  <a:cubicBezTo>
                    <a:pt x="512" y="1262"/>
                    <a:pt x="475" y="1292"/>
                    <a:pt x="467" y="1337"/>
                  </a:cubicBezTo>
                  <a:cubicBezTo>
                    <a:pt x="453" y="1389"/>
                    <a:pt x="453" y="1403"/>
                    <a:pt x="386" y="1396"/>
                  </a:cubicBezTo>
                  <a:cubicBezTo>
                    <a:pt x="363" y="1389"/>
                    <a:pt x="334" y="1389"/>
                    <a:pt x="304" y="1389"/>
                  </a:cubicBezTo>
                  <a:cubicBezTo>
                    <a:pt x="289" y="1396"/>
                    <a:pt x="267" y="1411"/>
                    <a:pt x="245" y="1403"/>
                  </a:cubicBezTo>
                  <a:cubicBezTo>
                    <a:pt x="252" y="1403"/>
                    <a:pt x="245" y="1344"/>
                    <a:pt x="237" y="1337"/>
                  </a:cubicBezTo>
                  <a:cubicBezTo>
                    <a:pt x="215" y="1322"/>
                    <a:pt x="178" y="1329"/>
                    <a:pt x="155" y="1337"/>
                  </a:cubicBezTo>
                  <a:cubicBezTo>
                    <a:pt x="155" y="1366"/>
                    <a:pt x="163" y="1411"/>
                    <a:pt x="163" y="1411"/>
                  </a:cubicBezTo>
                  <a:cubicBezTo>
                    <a:pt x="163" y="1411"/>
                    <a:pt x="155" y="1366"/>
                    <a:pt x="155" y="1337"/>
                  </a:cubicBezTo>
                  <a:cubicBezTo>
                    <a:pt x="155" y="1337"/>
                    <a:pt x="155" y="1337"/>
                    <a:pt x="148" y="1337"/>
                  </a:cubicBezTo>
                  <a:cubicBezTo>
                    <a:pt x="148" y="1389"/>
                    <a:pt x="89" y="1359"/>
                    <a:pt x="89" y="1411"/>
                  </a:cubicBezTo>
                  <a:cubicBezTo>
                    <a:pt x="52" y="1418"/>
                    <a:pt x="37" y="1389"/>
                    <a:pt x="7" y="1381"/>
                  </a:cubicBezTo>
                  <a:cubicBezTo>
                    <a:pt x="0" y="1418"/>
                    <a:pt x="0" y="1463"/>
                    <a:pt x="0" y="1500"/>
                  </a:cubicBezTo>
                  <a:cubicBezTo>
                    <a:pt x="29" y="1500"/>
                    <a:pt x="52" y="1493"/>
                    <a:pt x="74" y="1515"/>
                  </a:cubicBezTo>
                  <a:cubicBezTo>
                    <a:pt x="96" y="1530"/>
                    <a:pt x="118" y="1522"/>
                    <a:pt x="133" y="1537"/>
                  </a:cubicBezTo>
                  <a:cubicBezTo>
                    <a:pt x="155" y="1545"/>
                    <a:pt x="155" y="1567"/>
                    <a:pt x="178" y="1574"/>
                  </a:cubicBezTo>
                  <a:cubicBezTo>
                    <a:pt x="193" y="1582"/>
                    <a:pt x="222" y="1582"/>
                    <a:pt x="222" y="1604"/>
                  </a:cubicBezTo>
                  <a:cubicBezTo>
                    <a:pt x="200" y="1611"/>
                    <a:pt x="148" y="1686"/>
                    <a:pt x="148" y="1708"/>
                  </a:cubicBezTo>
                  <a:cubicBezTo>
                    <a:pt x="141" y="1708"/>
                    <a:pt x="141" y="1708"/>
                    <a:pt x="133" y="1708"/>
                  </a:cubicBezTo>
                  <a:cubicBezTo>
                    <a:pt x="193" y="1708"/>
                    <a:pt x="267" y="1686"/>
                    <a:pt x="319" y="1715"/>
                  </a:cubicBezTo>
                  <a:cubicBezTo>
                    <a:pt x="363" y="1738"/>
                    <a:pt x="349" y="1797"/>
                    <a:pt x="349" y="1842"/>
                  </a:cubicBezTo>
                  <a:cubicBezTo>
                    <a:pt x="334" y="1842"/>
                    <a:pt x="326" y="1842"/>
                    <a:pt x="311" y="1842"/>
                  </a:cubicBezTo>
                  <a:cubicBezTo>
                    <a:pt x="297" y="1864"/>
                    <a:pt x="311" y="1901"/>
                    <a:pt x="304" y="1923"/>
                  </a:cubicBezTo>
                  <a:cubicBezTo>
                    <a:pt x="326" y="1923"/>
                    <a:pt x="415" y="1968"/>
                    <a:pt x="430" y="1990"/>
                  </a:cubicBezTo>
                  <a:cubicBezTo>
                    <a:pt x="460" y="2027"/>
                    <a:pt x="453" y="2079"/>
                    <a:pt x="445" y="2116"/>
                  </a:cubicBezTo>
                  <a:cubicBezTo>
                    <a:pt x="415" y="2139"/>
                    <a:pt x="423" y="2191"/>
                    <a:pt x="415" y="2228"/>
                  </a:cubicBezTo>
                  <a:cubicBezTo>
                    <a:pt x="408" y="2265"/>
                    <a:pt x="400" y="2302"/>
                    <a:pt x="408" y="2339"/>
                  </a:cubicBezTo>
                  <a:cubicBezTo>
                    <a:pt x="415" y="2369"/>
                    <a:pt x="415" y="2406"/>
                    <a:pt x="438" y="2421"/>
                  </a:cubicBezTo>
                  <a:cubicBezTo>
                    <a:pt x="460" y="2436"/>
                    <a:pt x="497" y="2436"/>
                    <a:pt x="497" y="2473"/>
                  </a:cubicBezTo>
                  <a:cubicBezTo>
                    <a:pt x="505" y="2473"/>
                    <a:pt x="512" y="2473"/>
                    <a:pt x="519" y="2465"/>
                  </a:cubicBezTo>
                  <a:cubicBezTo>
                    <a:pt x="519" y="2413"/>
                    <a:pt x="571" y="2428"/>
                    <a:pt x="594" y="2391"/>
                  </a:cubicBezTo>
                  <a:cubicBezTo>
                    <a:pt x="616" y="2369"/>
                    <a:pt x="668" y="2361"/>
                    <a:pt x="698" y="2376"/>
                  </a:cubicBezTo>
                  <a:cubicBezTo>
                    <a:pt x="735" y="2399"/>
                    <a:pt x="742" y="2547"/>
                    <a:pt x="675" y="2540"/>
                  </a:cubicBezTo>
                  <a:cubicBezTo>
                    <a:pt x="675" y="2562"/>
                    <a:pt x="690" y="2569"/>
                    <a:pt x="683" y="2592"/>
                  </a:cubicBezTo>
                  <a:cubicBezTo>
                    <a:pt x="794" y="2607"/>
                    <a:pt x="668" y="2696"/>
                    <a:pt x="683" y="2748"/>
                  </a:cubicBezTo>
                  <a:cubicBezTo>
                    <a:pt x="683" y="2748"/>
                    <a:pt x="683" y="2748"/>
                    <a:pt x="690" y="2748"/>
                  </a:cubicBezTo>
                  <a:cubicBezTo>
                    <a:pt x="690" y="2762"/>
                    <a:pt x="690" y="2777"/>
                    <a:pt x="690" y="2792"/>
                  </a:cubicBezTo>
                  <a:cubicBezTo>
                    <a:pt x="638" y="2807"/>
                    <a:pt x="675" y="2918"/>
                    <a:pt x="631" y="2918"/>
                  </a:cubicBezTo>
                  <a:cubicBezTo>
                    <a:pt x="668" y="2926"/>
                    <a:pt x="683" y="2970"/>
                    <a:pt x="720" y="2963"/>
                  </a:cubicBezTo>
                  <a:cubicBezTo>
                    <a:pt x="735" y="2948"/>
                    <a:pt x="742" y="2926"/>
                    <a:pt x="772" y="2933"/>
                  </a:cubicBezTo>
                  <a:cubicBezTo>
                    <a:pt x="765" y="2978"/>
                    <a:pt x="824" y="3000"/>
                    <a:pt x="779" y="3030"/>
                  </a:cubicBezTo>
                  <a:cubicBezTo>
                    <a:pt x="757" y="3045"/>
                    <a:pt x="742" y="3119"/>
                    <a:pt x="742" y="3149"/>
                  </a:cubicBezTo>
                  <a:cubicBezTo>
                    <a:pt x="683" y="3134"/>
                    <a:pt x="690" y="3267"/>
                    <a:pt x="668" y="3305"/>
                  </a:cubicBezTo>
                  <a:cubicBezTo>
                    <a:pt x="653" y="3334"/>
                    <a:pt x="608" y="3334"/>
                    <a:pt x="616" y="3364"/>
                  </a:cubicBezTo>
                  <a:cubicBezTo>
                    <a:pt x="623" y="3394"/>
                    <a:pt x="653" y="3446"/>
                    <a:pt x="675" y="3446"/>
                  </a:cubicBezTo>
                  <a:cubicBezTo>
                    <a:pt x="683" y="3475"/>
                    <a:pt x="683" y="3505"/>
                    <a:pt x="675" y="3527"/>
                  </a:cubicBezTo>
                  <a:cubicBezTo>
                    <a:pt x="646" y="3527"/>
                    <a:pt x="616" y="3564"/>
                    <a:pt x="616" y="3587"/>
                  </a:cubicBezTo>
                  <a:cubicBezTo>
                    <a:pt x="608" y="3624"/>
                    <a:pt x="646" y="3646"/>
                    <a:pt x="646" y="3683"/>
                  </a:cubicBezTo>
                  <a:cubicBezTo>
                    <a:pt x="653" y="3683"/>
                    <a:pt x="653" y="3683"/>
                    <a:pt x="653" y="3683"/>
                  </a:cubicBezTo>
                  <a:cubicBezTo>
                    <a:pt x="668" y="3728"/>
                    <a:pt x="683" y="3787"/>
                    <a:pt x="616" y="3757"/>
                  </a:cubicBezTo>
                  <a:cubicBezTo>
                    <a:pt x="616" y="3772"/>
                    <a:pt x="616" y="3787"/>
                    <a:pt x="616" y="3802"/>
                  </a:cubicBezTo>
                  <a:cubicBezTo>
                    <a:pt x="608" y="3802"/>
                    <a:pt x="608" y="3809"/>
                    <a:pt x="601" y="3802"/>
                  </a:cubicBezTo>
                  <a:cubicBezTo>
                    <a:pt x="601" y="3832"/>
                    <a:pt x="601" y="3854"/>
                    <a:pt x="594" y="3876"/>
                  </a:cubicBezTo>
                  <a:cubicBezTo>
                    <a:pt x="594" y="3884"/>
                    <a:pt x="586" y="3884"/>
                    <a:pt x="579" y="3884"/>
                  </a:cubicBezTo>
                  <a:cubicBezTo>
                    <a:pt x="579" y="3884"/>
                    <a:pt x="571" y="3891"/>
                    <a:pt x="564" y="3891"/>
                  </a:cubicBezTo>
                  <a:cubicBezTo>
                    <a:pt x="571" y="3906"/>
                    <a:pt x="579" y="3921"/>
                    <a:pt x="594" y="3936"/>
                  </a:cubicBezTo>
                  <a:cubicBezTo>
                    <a:pt x="616" y="3951"/>
                    <a:pt x="660" y="3965"/>
                    <a:pt x="690" y="3980"/>
                  </a:cubicBezTo>
                  <a:cubicBezTo>
                    <a:pt x="735" y="3995"/>
                    <a:pt x="779" y="4017"/>
                    <a:pt x="824" y="4032"/>
                  </a:cubicBezTo>
                  <a:cubicBezTo>
                    <a:pt x="846" y="4032"/>
                    <a:pt x="868" y="4032"/>
                    <a:pt x="891" y="4032"/>
                  </a:cubicBezTo>
                  <a:cubicBezTo>
                    <a:pt x="898" y="4032"/>
                    <a:pt x="905" y="4040"/>
                    <a:pt x="913" y="4032"/>
                  </a:cubicBezTo>
                  <a:cubicBezTo>
                    <a:pt x="913" y="4032"/>
                    <a:pt x="920" y="4017"/>
                    <a:pt x="928" y="4017"/>
                  </a:cubicBezTo>
                  <a:lnTo>
                    <a:pt x="928" y="4017"/>
                  </a:lnTo>
                  <a:cubicBezTo>
                    <a:pt x="935" y="4010"/>
                    <a:pt x="935" y="3988"/>
                    <a:pt x="957" y="3980"/>
                  </a:cubicBezTo>
                  <a:cubicBezTo>
                    <a:pt x="965" y="3973"/>
                    <a:pt x="987" y="3980"/>
                    <a:pt x="1002" y="3980"/>
                  </a:cubicBezTo>
                  <a:cubicBezTo>
                    <a:pt x="1024" y="3980"/>
                    <a:pt x="1047" y="3973"/>
                    <a:pt x="1069" y="3965"/>
                  </a:cubicBezTo>
                  <a:cubicBezTo>
                    <a:pt x="1076" y="3958"/>
                    <a:pt x="1091" y="3951"/>
                    <a:pt x="1099" y="3943"/>
                  </a:cubicBezTo>
                  <a:cubicBezTo>
                    <a:pt x="1106" y="3921"/>
                    <a:pt x="1113" y="3906"/>
                    <a:pt x="1128" y="3891"/>
                  </a:cubicBezTo>
                  <a:cubicBezTo>
                    <a:pt x="1143" y="3884"/>
                    <a:pt x="1165" y="3884"/>
                    <a:pt x="1173" y="3876"/>
                  </a:cubicBezTo>
                  <a:cubicBezTo>
                    <a:pt x="1180" y="3876"/>
                    <a:pt x="1195" y="3876"/>
                    <a:pt x="1202" y="3876"/>
                  </a:cubicBezTo>
                  <a:cubicBezTo>
                    <a:pt x="1210" y="3876"/>
                    <a:pt x="1217" y="3862"/>
                    <a:pt x="1232" y="3862"/>
                  </a:cubicBezTo>
                  <a:cubicBezTo>
                    <a:pt x="1255" y="3847"/>
                    <a:pt x="1270" y="3847"/>
                    <a:pt x="1292" y="3824"/>
                  </a:cubicBezTo>
                  <a:cubicBezTo>
                    <a:pt x="1307" y="3809"/>
                    <a:pt x="1321" y="3787"/>
                    <a:pt x="1329" y="3765"/>
                  </a:cubicBezTo>
                  <a:cubicBezTo>
                    <a:pt x="1336" y="3750"/>
                    <a:pt x="1336" y="3735"/>
                    <a:pt x="1344" y="3728"/>
                  </a:cubicBezTo>
                  <a:cubicBezTo>
                    <a:pt x="1358" y="3713"/>
                    <a:pt x="1358" y="3713"/>
                    <a:pt x="1366" y="3698"/>
                  </a:cubicBezTo>
                  <a:cubicBezTo>
                    <a:pt x="1366" y="3691"/>
                    <a:pt x="1366" y="3661"/>
                    <a:pt x="1366" y="3654"/>
                  </a:cubicBezTo>
                  <a:cubicBezTo>
                    <a:pt x="1358" y="3646"/>
                    <a:pt x="1329" y="3646"/>
                    <a:pt x="1329" y="3654"/>
                  </a:cubicBezTo>
                  <a:cubicBezTo>
                    <a:pt x="1314" y="3654"/>
                    <a:pt x="1292" y="3654"/>
                    <a:pt x="1277" y="3654"/>
                  </a:cubicBezTo>
                  <a:cubicBezTo>
                    <a:pt x="1284" y="3624"/>
                    <a:pt x="1344" y="3639"/>
                    <a:pt x="1358" y="3639"/>
                  </a:cubicBezTo>
                  <a:cubicBezTo>
                    <a:pt x="1366" y="3617"/>
                    <a:pt x="1366" y="3602"/>
                    <a:pt x="1381" y="3587"/>
                  </a:cubicBezTo>
                  <a:cubicBezTo>
                    <a:pt x="1388" y="3579"/>
                    <a:pt x="1403" y="3564"/>
                    <a:pt x="1403" y="3550"/>
                  </a:cubicBezTo>
                  <a:cubicBezTo>
                    <a:pt x="1410" y="3512"/>
                    <a:pt x="1403" y="3475"/>
                    <a:pt x="1403" y="3438"/>
                  </a:cubicBezTo>
                  <a:cubicBezTo>
                    <a:pt x="1410" y="3423"/>
                    <a:pt x="1410" y="3386"/>
                    <a:pt x="1425" y="3371"/>
                  </a:cubicBezTo>
                  <a:cubicBezTo>
                    <a:pt x="1433" y="3364"/>
                    <a:pt x="1440" y="3371"/>
                    <a:pt x="1448" y="3364"/>
                  </a:cubicBezTo>
                  <a:cubicBezTo>
                    <a:pt x="1462" y="3364"/>
                    <a:pt x="1462" y="3357"/>
                    <a:pt x="1477" y="3349"/>
                  </a:cubicBezTo>
                  <a:cubicBezTo>
                    <a:pt x="1492" y="3334"/>
                    <a:pt x="1515" y="3342"/>
                    <a:pt x="1529" y="3327"/>
                  </a:cubicBezTo>
                  <a:cubicBezTo>
                    <a:pt x="1544" y="3312"/>
                    <a:pt x="1552" y="3290"/>
                    <a:pt x="1567" y="3282"/>
                  </a:cubicBezTo>
                  <a:cubicBezTo>
                    <a:pt x="1581" y="3267"/>
                    <a:pt x="1611" y="3267"/>
                    <a:pt x="1633" y="3267"/>
                  </a:cubicBezTo>
                  <a:cubicBezTo>
                    <a:pt x="1678" y="3260"/>
                    <a:pt x="1730" y="3252"/>
                    <a:pt x="1774" y="3238"/>
                  </a:cubicBezTo>
                  <a:cubicBezTo>
                    <a:pt x="1789" y="3230"/>
                    <a:pt x="1797" y="3230"/>
                    <a:pt x="1812" y="3230"/>
                  </a:cubicBezTo>
                  <a:cubicBezTo>
                    <a:pt x="1812" y="3230"/>
                    <a:pt x="1819" y="3223"/>
                    <a:pt x="1819" y="3215"/>
                  </a:cubicBezTo>
                  <a:cubicBezTo>
                    <a:pt x="1826" y="3208"/>
                    <a:pt x="1849" y="3208"/>
                    <a:pt x="1864" y="3208"/>
                  </a:cubicBezTo>
                  <a:cubicBezTo>
                    <a:pt x="1871" y="3193"/>
                    <a:pt x="1871" y="3193"/>
                    <a:pt x="1886" y="3186"/>
                  </a:cubicBezTo>
                  <a:cubicBezTo>
                    <a:pt x="1893" y="3186"/>
                    <a:pt x="1908" y="3186"/>
                    <a:pt x="1915" y="3186"/>
                  </a:cubicBezTo>
                  <a:cubicBezTo>
                    <a:pt x="1953" y="3171"/>
                    <a:pt x="1990" y="3163"/>
                    <a:pt x="2034" y="3171"/>
                  </a:cubicBezTo>
                  <a:cubicBezTo>
                    <a:pt x="2057" y="3171"/>
                    <a:pt x="2079" y="3178"/>
                    <a:pt x="2109" y="3178"/>
                  </a:cubicBezTo>
                  <a:cubicBezTo>
                    <a:pt x="2123" y="3178"/>
                    <a:pt x="2131" y="3171"/>
                    <a:pt x="2146" y="3163"/>
                  </a:cubicBezTo>
                  <a:cubicBezTo>
                    <a:pt x="2138" y="3163"/>
                    <a:pt x="2123" y="3156"/>
                    <a:pt x="2116" y="3156"/>
                  </a:cubicBezTo>
                  <a:cubicBezTo>
                    <a:pt x="2116" y="3149"/>
                    <a:pt x="2109" y="3141"/>
                    <a:pt x="2101" y="3134"/>
                  </a:cubicBezTo>
                  <a:cubicBezTo>
                    <a:pt x="2094" y="3134"/>
                    <a:pt x="2086" y="3134"/>
                    <a:pt x="2079" y="3126"/>
                  </a:cubicBezTo>
                  <a:cubicBezTo>
                    <a:pt x="2057" y="3112"/>
                    <a:pt x="2042" y="3104"/>
                    <a:pt x="2019" y="3097"/>
                  </a:cubicBezTo>
                  <a:cubicBezTo>
                    <a:pt x="1945" y="3060"/>
                    <a:pt x="1990" y="2948"/>
                    <a:pt x="2019" y="2896"/>
                  </a:cubicBezTo>
                  <a:cubicBezTo>
                    <a:pt x="2034" y="2859"/>
                    <a:pt x="2072" y="2844"/>
                    <a:pt x="2086" y="2815"/>
                  </a:cubicBezTo>
                  <a:cubicBezTo>
                    <a:pt x="2094" y="2785"/>
                    <a:pt x="2109" y="2762"/>
                    <a:pt x="2138" y="2748"/>
                  </a:cubicBezTo>
                  <a:cubicBezTo>
                    <a:pt x="2138" y="2703"/>
                    <a:pt x="2183" y="2681"/>
                    <a:pt x="2212" y="2651"/>
                  </a:cubicBezTo>
                  <a:cubicBezTo>
                    <a:pt x="2220" y="2636"/>
                    <a:pt x="2227" y="2629"/>
                    <a:pt x="2235" y="2621"/>
                  </a:cubicBezTo>
                  <a:cubicBezTo>
                    <a:pt x="2242" y="2614"/>
                    <a:pt x="2250" y="2614"/>
                    <a:pt x="2257" y="2607"/>
                  </a:cubicBezTo>
                  <a:cubicBezTo>
                    <a:pt x="2287" y="2584"/>
                    <a:pt x="2257" y="2584"/>
                    <a:pt x="2242" y="2577"/>
                  </a:cubicBezTo>
                  <a:cubicBezTo>
                    <a:pt x="2242" y="2562"/>
                    <a:pt x="2242" y="2488"/>
                    <a:pt x="2264" y="2495"/>
                  </a:cubicBezTo>
                  <a:cubicBezTo>
                    <a:pt x="2264" y="2480"/>
                    <a:pt x="2264" y="2465"/>
                    <a:pt x="2272" y="2458"/>
                  </a:cubicBezTo>
                  <a:cubicBezTo>
                    <a:pt x="2279" y="2443"/>
                    <a:pt x="2309" y="2413"/>
                    <a:pt x="2324" y="2406"/>
                  </a:cubicBezTo>
                  <a:cubicBezTo>
                    <a:pt x="2339" y="2399"/>
                    <a:pt x="2361" y="2399"/>
                    <a:pt x="2376" y="2399"/>
                  </a:cubicBezTo>
                  <a:cubicBezTo>
                    <a:pt x="2391" y="2399"/>
                    <a:pt x="2406" y="2399"/>
                    <a:pt x="2413" y="2399"/>
                  </a:cubicBezTo>
                  <a:cubicBezTo>
                    <a:pt x="2420" y="2406"/>
                    <a:pt x="2428" y="2406"/>
                    <a:pt x="2435" y="2406"/>
                  </a:cubicBezTo>
                  <a:cubicBezTo>
                    <a:pt x="2458" y="2399"/>
                    <a:pt x="2472" y="2421"/>
                    <a:pt x="2495" y="2413"/>
                  </a:cubicBezTo>
                  <a:cubicBezTo>
                    <a:pt x="2487" y="2399"/>
                    <a:pt x="2487" y="2384"/>
                    <a:pt x="2480" y="2376"/>
                  </a:cubicBezTo>
                  <a:cubicBezTo>
                    <a:pt x="2487" y="2369"/>
                    <a:pt x="2495" y="2369"/>
                    <a:pt x="2509" y="2369"/>
                  </a:cubicBezTo>
                  <a:cubicBezTo>
                    <a:pt x="2539" y="2369"/>
                    <a:pt x="2569" y="2376"/>
                    <a:pt x="2599" y="2376"/>
                  </a:cubicBezTo>
                  <a:cubicBezTo>
                    <a:pt x="2606" y="2376"/>
                    <a:pt x="2621" y="2376"/>
                    <a:pt x="2628" y="2376"/>
                  </a:cubicBezTo>
                  <a:cubicBezTo>
                    <a:pt x="2636" y="2384"/>
                    <a:pt x="2643" y="2391"/>
                    <a:pt x="2658" y="2391"/>
                  </a:cubicBezTo>
                  <a:cubicBezTo>
                    <a:pt x="2666" y="2391"/>
                    <a:pt x="2680" y="2384"/>
                    <a:pt x="2688" y="2391"/>
                  </a:cubicBezTo>
                  <a:cubicBezTo>
                    <a:pt x="2703" y="2399"/>
                    <a:pt x="2673" y="2421"/>
                    <a:pt x="2666" y="2428"/>
                  </a:cubicBezTo>
                  <a:cubicBezTo>
                    <a:pt x="2673" y="2428"/>
                    <a:pt x="2680" y="2428"/>
                    <a:pt x="2688" y="2428"/>
                  </a:cubicBezTo>
                  <a:cubicBezTo>
                    <a:pt x="2717" y="2361"/>
                    <a:pt x="2717" y="2361"/>
                    <a:pt x="2717" y="2361"/>
                  </a:cubicBezTo>
                  <a:cubicBezTo>
                    <a:pt x="2717" y="2317"/>
                    <a:pt x="2717" y="2272"/>
                    <a:pt x="2717" y="2228"/>
                  </a:cubicBezTo>
                  <a:cubicBezTo>
                    <a:pt x="2710" y="2139"/>
                    <a:pt x="2703" y="2050"/>
                    <a:pt x="2703" y="1960"/>
                  </a:cubicBezTo>
                  <a:cubicBezTo>
                    <a:pt x="2703" y="1886"/>
                    <a:pt x="2703" y="1812"/>
                    <a:pt x="2703" y="1730"/>
                  </a:cubicBezTo>
                  <a:cubicBezTo>
                    <a:pt x="2703" y="1693"/>
                    <a:pt x="2703" y="1648"/>
                    <a:pt x="2695" y="1611"/>
                  </a:cubicBezTo>
                  <a:cubicBezTo>
                    <a:pt x="2695" y="1604"/>
                    <a:pt x="2688" y="1604"/>
                    <a:pt x="2688" y="1597"/>
                  </a:cubicBezTo>
                  <a:cubicBezTo>
                    <a:pt x="2688" y="1582"/>
                    <a:pt x="2688" y="1567"/>
                    <a:pt x="2688" y="1559"/>
                  </a:cubicBezTo>
                  <a:cubicBezTo>
                    <a:pt x="2688" y="1545"/>
                    <a:pt x="2680" y="1545"/>
                    <a:pt x="2673" y="1537"/>
                  </a:cubicBezTo>
                  <a:cubicBezTo>
                    <a:pt x="2651" y="1500"/>
                    <a:pt x="2666" y="1426"/>
                    <a:pt x="2673" y="1389"/>
                  </a:cubicBezTo>
                  <a:cubicBezTo>
                    <a:pt x="2680" y="1381"/>
                    <a:pt x="2680" y="1366"/>
                    <a:pt x="2680" y="1359"/>
                  </a:cubicBezTo>
                  <a:cubicBezTo>
                    <a:pt x="2673" y="1359"/>
                    <a:pt x="2666" y="1351"/>
                    <a:pt x="2658" y="1359"/>
                  </a:cubicBezTo>
                  <a:cubicBezTo>
                    <a:pt x="2651" y="1359"/>
                    <a:pt x="2643" y="1359"/>
                    <a:pt x="2643" y="1359"/>
                  </a:cubicBezTo>
                  <a:cubicBezTo>
                    <a:pt x="2636" y="1359"/>
                    <a:pt x="2628" y="1359"/>
                    <a:pt x="2628" y="1359"/>
                  </a:cubicBezTo>
                  <a:lnTo>
                    <a:pt x="2621" y="1344"/>
                  </a:lnTo>
                  <a:cubicBezTo>
                    <a:pt x="2621" y="1337"/>
                    <a:pt x="2614" y="1329"/>
                    <a:pt x="2606" y="1329"/>
                  </a:cubicBezTo>
                  <a:cubicBezTo>
                    <a:pt x="2606" y="1344"/>
                    <a:pt x="2576" y="1344"/>
                    <a:pt x="2576" y="1329"/>
                  </a:cubicBezTo>
                  <a:cubicBezTo>
                    <a:pt x="2562" y="1329"/>
                    <a:pt x="2554" y="1322"/>
                    <a:pt x="2539" y="1314"/>
                  </a:cubicBezTo>
                  <a:cubicBezTo>
                    <a:pt x="2562" y="1285"/>
                    <a:pt x="2502" y="1262"/>
                    <a:pt x="2480" y="1262"/>
                  </a:cubicBezTo>
                  <a:cubicBezTo>
                    <a:pt x="2487" y="1240"/>
                    <a:pt x="2532" y="1248"/>
                    <a:pt x="2532" y="1248"/>
                  </a:cubicBezTo>
                  <a:cubicBezTo>
                    <a:pt x="2539" y="1225"/>
                    <a:pt x="2524" y="1211"/>
                    <a:pt x="2547" y="1203"/>
                  </a:cubicBezTo>
                  <a:cubicBezTo>
                    <a:pt x="2547" y="1196"/>
                    <a:pt x="2547" y="1196"/>
                    <a:pt x="2547" y="1188"/>
                  </a:cubicBezTo>
                  <a:cubicBezTo>
                    <a:pt x="2524" y="1188"/>
                    <a:pt x="2517" y="1173"/>
                    <a:pt x="2524" y="1158"/>
                  </a:cubicBezTo>
                  <a:cubicBezTo>
                    <a:pt x="2539" y="1158"/>
                    <a:pt x="2562" y="1144"/>
                    <a:pt x="2569" y="1158"/>
                  </a:cubicBezTo>
                  <a:cubicBezTo>
                    <a:pt x="2576" y="1166"/>
                    <a:pt x="2569" y="1196"/>
                    <a:pt x="2591" y="1181"/>
                  </a:cubicBezTo>
                  <a:cubicBezTo>
                    <a:pt x="2606" y="1173"/>
                    <a:pt x="2599" y="1144"/>
                    <a:pt x="2614" y="1151"/>
                  </a:cubicBezTo>
                  <a:cubicBezTo>
                    <a:pt x="2636" y="1158"/>
                    <a:pt x="2628" y="1181"/>
                    <a:pt x="2614" y="1188"/>
                  </a:cubicBezTo>
                  <a:cubicBezTo>
                    <a:pt x="2614" y="1188"/>
                    <a:pt x="2621" y="1203"/>
                    <a:pt x="2628" y="1203"/>
                  </a:cubicBezTo>
                  <a:cubicBezTo>
                    <a:pt x="2621" y="1203"/>
                    <a:pt x="2614" y="1211"/>
                    <a:pt x="2614" y="1218"/>
                  </a:cubicBezTo>
                  <a:cubicBezTo>
                    <a:pt x="2621" y="1225"/>
                    <a:pt x="2636" y="1218"/>
                    <a:pt x="2643" y="1218"/>
                  </a:cubicBezTo>
                  <a:cubicBezTo>
                    <a:pt x="2658" y="1211"/>
                    <a:pt x="2680" y="1203"/>
                    <a:pt x="2703" y="1211"/>
                  </a:cubicBezTo>
                  <a:cubicBezTo>
                    <a:pt x="2710" y="1196"/>
                    <a:pt x="2717" y="1173"/>
                    <a:pt x="2725" y="1158"/>
                  </a:cubicBezTo>
                  <a:cubicBezTo>
                    <a:pt x="2732" y="1144"/>
                    <a:pt x="2732" y="1121"/>
                    <a:pt x="2732" y="1106"/>
                  </a:cubicBezTo>
                  <a:cubicBezTo>
                    <a:pt x="2740" y="1099"/>
                    <a:pt x="2747" y="1077"/>
                    <a:pt x="2740" y="1069"/>
                  </a:cubicBezTo>
                  <a:cubicBezTo>
                    <a:pt x="2740" y="1054"/>
                    <a:pt x="2703" y="1077"/>
                    <a:pt x="2703" y="1054"/>
                  </a:cubicBezTo>
                  <a:cubicBezTo>
                    <a:pt x="2703" y="1040"/>
                    <a:pt x="2725" y="1025"/>
                    <a:pt x="2740" y="1025"/>
                  </a:cubicBezTo>
                  <a:cubicBezTo>
                    <a:pt x="2747" y="1032"/>
                    <a:pt x="2762" y="1054"/>
                    <a:pt x="2755" y="1054"/>
                  </a:cubicBezTo>
                  <a:cubicBezTo>
                    <a:pt x="2769" y="1054"/>
                    <a:pt x="2769" y="1047"/>
                    <a:pt x="2777" y="1040"/>
                  </a:cubicBezTo>
                  <a:cubicBezTo>
                    <a:pt x="2777" y="1032"/>
                    <a:pt x="2777" y="1032"/>
                    <a:pt x="2777" y="1025"/>
                  </a:cubicBezTo>
                  <a:cubicBezTo>
                    <a:pt x="2777" y="1017"/>
                    <a:pt x="2784" y="1017"/>
                    <a:pt x="2784" y="1010"/>
                  </a:cubicBezTo>
                  <a:cubicBezTo>
                    <a:pt x="2784" y="995"/>
                    <a:pt x="2784" y="988"/>
                    <a:pt x="2792" y="980"/>
                  </a:cubicBezTo>
                  <a:cubicBezTo>
                    <a:pt x="2799" y="973"/>
                    <a:pt x="2807" y="965"/>
                    <a:pt x="2814" y="958"/>
                  </a:cubicBezTo>
                  <a:cubicBezTo>
                    <a:pt x="2836" y="936"/>
                    <a:pt x="2866" y="921"/>
                    <a:pt x="2888" y="899"/>
                  </a:cubicBezTo>
                  <a:cubicBezTo>
                    <a:pt x="2903" y="884"/>
                    <a:pt x="2903" y="876"/>
                    <a:pt x="2903" y="861"/>
                  </a:cubicBezTo>
                  <a:cubicBezTo>
                    <a:pt x="2911" y="846"/>
                    <a:pt x="2925" y="839"/>
                    <a:pt x="2933" y="832"/>
                  </a:cubicBezTo>
                  <a:cubicBezTo>
                    <a:pt x="2940" y="817"/>
                    <a:pt x="2940" y="802"/>
                    <a:pt x="2940" y="787"/>
                  </a:cubicBezTo>
                  <a:cubicBezTo>
                    <a:pt x="2933" y="772"/>
                    <a:pt x="2925" y="772"/>
                    <a:pt x="2911" y="765"/>
                  </a:cubicBezTo>
                  <a:cubicBezTo>
                    <a:pt x="2903" y="765"/>
                    <a:pt x="2896" y="750"/>
                    <a:pt x="2881" y="750"/>
                  </a:cubicBezTo>
                  <a:cubicBezTo>
                    <a:pt x="2896" y="750"/>
                    <a:pt x="2903" y="750"/>
                    <a:pt x="2911" y="750"/>
                  </a:cubicBezTo>
                  <a:cubicBezTo>
                    <a:pt x="2918" y="757"/>
                    <a:pt x="2925" y="765"/>
                    <a:pt x="2933" y="765"/>
                  </a:cubicBezTo>
                  <a:cubicBezTo>
                    <a:pt x="2970" y="772"/>
                    <a:pt x="3007" y="661"/>
                    <a:pt x="3014" y="631"/>
                  </a:cubicBezTo>
                  <a:cubicBezTo>
                    <a:pt x="3029" y="594"/>
                    <a:pt x="3044" y="579"/>
                    <a:pt x="3044" y="542"/>
                  </a:cubicBezTo>
                  <a:cubicBezTo>
                    <a:pt x="3052" y="512"/>
                    <a:pt x="3044" y="483"/>
                    <a:pt x="3052" y="453"/>
                  </a:cubicBezTo>
                  <a:cubicBezTo>
                    <a:pt x="3052" y="386"/>
                    <a:pt x="3104" y="349"/>
                    <a:pt x="3104" y="290"/>
                  </a:cubicBezTo>
                  <a:cubicBezTo>
                    <a:pt x="3111" y="238"/>
                    <a:pt x="3111" y="186"/>
                    <a:pt x="3096" y="134"/>
                  </a:cubicBezTo>
                  <a:cubicBezTo>
                    <a:pt x="3089" y="104"/>
                    <a:pt x="3066" y="82"/>
                    <a:pt x="3052" y="59"/>
                  </a:cubicBezTo>
                  <a:cubicBezTo>
                    <a:pt x="3007" y="44"/>
                    <a:pt x="2970" y="30"/>
                    <a:pt x="2940" y="22"/>
                  </a:cubicBezTo>
                  <a:cubicBezTo>
                    <a:pt x="2933" y="44"/>
                    <a:pt x="2918" y="59"/>
                    <a:pt x="2896" y="52"/>
                  </a:cubicBezTo>
                  <a:close/>
                  <a:moveTo>
                    <a:pt x="2606" y="1931"/>
                  </a:moveTo>
                  <a:lnTo>
                    <a:pt x="2606" y="1931"/>
                  </a:lnTo>
                  <a:cubicBezTo>
                    <a:pt x="2628" y="1923"/>
                    <a:pt x="2651" y="1923"/>
                    <a:pt x="2666" y="1931"/>
                  </a:cubicBezTo>
                  <a:cubicBezTo>
                    <a:pt x="2673" y="1938"/>
                    <a:pt x="2680" y="1953"/>
                    <a:pt x="2688" y="1968"/>
                  </a:cubicBezTo>
                  <a:cubicBezTo>
                    <a:pt x="2695" y="1990"/>
                    <a:pt x="2695" y="2027"/>
                    <a:pt x="2688" y="2057"/>
                  </a:cubicBezTo>
                  <a:cubicBezTo>
                    <a:pt x="2666" y="2072"/>
                    <a:pt x="2673" y="2064"/>
                    <a:pt x="2651" y="2050"/>
                  </a:cubicBezTo>
                  <a:cubicBezTo>
                    <a:pt x="2643" y="2042"/>
                    <a:pt x="2636" y="2042"/>
                    <a:pt x="2628" y="2035"/>
                  </a:cubicBezTo>
                  <a:cubicBezTo>
                    <a:pt x="2621" y="2027"/>
                    <a:pt x="2628" y="2020"/>
                    <a:pt x="2614" y="2020"/>
                  </a:cubicBezTo>
                  <a:lnTo>
                    <a:pt x="2614" y="2020"/>
                  </a:lnTo>
                  <a:cubicBezTo>
                    <a:pt x="2591" y="2013"/>
                    <a:pt x="2569" y="1983"/>
                    <a:pt x="2569" y="1968"/>
                  </a:cubicBezTo>
                  <a:cubicBezTo>
                    <a:pt x="2599" y="1968"/>
                    <a:pt x="2584" y="1938"/>
                    <a:pt x="2606" y="1931"/>
                  </a:cubicBezTo>
                  <a:close/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D6D90F18-840A-694B-AF7B-6EA4CD5E3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786" y="6792925"/>
              <a:ext cx="1336363" cy="1040184"/>
            </a:xfrm>
            <a:custGeom>
              <a:avLst/>
              <a:gdLst>
                <a:gd name="T0" fmla="*/ 2777 w 3090"/>
                <a:gd name="T1" fmla="*/ 52 h 2406"/>
                <a:gd name="T2" fmla="*/ 2577 w 3090"/>
                <a:gd name="T3" fmla="*/ 216 h 2406"/>
                <a:gd name="T4" fmla="*/ 2465 w 3090"/>
                <a:gd name="T5" fmla="*/ 535 h 2406"/>
                <a:gd name="T6" fmla="*/ 2302 w 3090"/>
                <a:gd name="T7" fmla="*/ 557 h 2406"/>
                <a:gd name="T8" fmla="*/ 2161 w 3090"/>
                <a:gd name="T9" fmla="*/ 609 h 2406"/>
                <a:gd name="T10" fmla="*/ 1998 w 3090"/>
                <a:gd name="T11" fmla="*/ 713 h 2406"/>
                <a:gd name="T12" fmla="*/ 1879 w 3090"/>
                <a:gd name="T13" fmla="*/ 498 h 2406"/>
                <a:gd name="T14" fmla="*/ 1693 w 3090"/>
                <a:gd name="T15" fmla="*/ 431 h 2406"/>
                <a:gd name="T16" fmla="*/ 1574 w 3090"/>
                <a:gd name="T17" fmla="*/ 527 h 2406"/>
                <a:gd name="T18" fmla="*/ 1500 w 3090"/>
                <a:gd name="T19" fmla="*/ 602 h 2406"/>
                <a:gd name="T20" fmla="*/ 1218 w 3090"/>
                <a:gd name="T21" fmla="*/ 713 h 2406"/>
                <a:gd name="T22" fmla="*/ 1025 w 3090"/>
                <a:gd name="T23" fmla="*/ 646 h 2406"/>
                <a:gd name="T24" fmla="*/ 884 w 3090"/>
                <a:gd name="T25" fmla="*/ 795 h 2406"/>
                <a:gd name="T26" fmla="*/ 564 w 3090"/>
                <a:gd name="T27" fmla="*/ 646 h 2406"/>
                <a:gd name="T28" fmla="*/ 126 w 3090"/>
                <a:gd name="T29" fmla="*/ 587 h 2406"/>
                <a:gd name="T30" fmla="*/ 74 w 3090"/>
                <a:gd name="T31" fmla="*/ 661 h 2406"/>
                <a:gd name="T32" fmla="*/ 30 w 3090"/>
                <a:gd name="T33" fmla="*/ 854 h 2406"/>
                <a:gd name="T34" fmla="*/ 267 w 3090"/>
                <a:gd name="T35" fmla="*/ 1099 h 2406"/>
                <a:gd name="T36" fmla="*/ 431 w 3090"/>
                <a:gd name="T37" fmla="*/ 1233 h 2406"/>
                <a:gd name="T38" fmla="*/ 549 w 3090"/>
                <a:gd name="T39" fmla="*/ 1656 h 2406"/>
                <a:gd name="T40" fmla="*/ 572 w 3090"/>
                <a:gd name="T41" fmla="*/ 1885 h 2406"/>
                <a:gd name="T42" fmla="*/ 579 w 3090"/>
                <a:gd name="T43" fmla="*/ 2086 h 2406"/>
                <a:gd name="T44" fmla="*/ 1017 w 3090"/>
                <a:gd name="T45" fmla="*/ 2086 h 2406"/>
                <a:gd name="T46" fmla="*/ 1225 w 3090"/>
                <a:gd name="T47" fmla="*/ 2249 h 2406"/>
                <a:gd name="T48" fmla="*/ 1329 w 3090"/>
                <a:gd name="T49" fmla="*/ 2353 h 2406"/>
                <a:gd name="T50" fmla="*/ 1716 w 3090"/>
                <a:gd name="T51" fmla="*/ 2316 h 2406"/>
                <a:gd name="T52" fmla="*/ 1871 w 3090"/>
                <a:gd name="T53" fmla="*/ 2309 h 2406"/>
                <a:gd name="T54" fmla="*/ 1931 w 3090"/>
                <a:gd name="T55" fmla="*/ 2041 h 2406"/>
                <a:gd name="T56" fmla="*/ 2183 w 3090"/>
                <a:gd name="T57" fmla="*/ 2175 h 2406"/>
                <a:gd name="T58" fmla="*/ 2384 w 3090"/>
                <a:gd name="T59" fmla="*/ 2234 h 2406"/>
                <a:gd name="T60" fmla="*/ 2361 w 3090"/>
                <a:gd name="T61" fmla="*/ 2079 h 2406"/>
                <a:gd name="T62" fmla="*/ 2280 w 3090"/>
                <a:gd name="T63" fmla="*/ 1960 h 2406"/>
                <a:gd name="T64" fmla="*/ 2168 w 3090"/>
                <a:gd name="T65" fmla="*/ 1826 h 2406"/>
                <a:gd name="T66" fmla="*/ 2109 w 3090"/>
                <a:gd name="T67" fmla="*/ 1693 h 2406"/>
                <a:gd name="T68" fmla="*/ 1908 w 3090"/>
                <a:gd name="T69" fmla="*/ 1604 h 2406"/>
                <a:gd name="T70" fmla="*/ 1738 w 3090"/>
                <a:gd name="T71" fmla="*/ 1523 h 2406"/>
                <a:gd name="T72" fmla="*/ 1879 w 3090"/>
                <a:gd name="T73" fmla="*/ 1322 h 2406"/>
                <a:gd name="T74" fmla="*/ 2050 w 3090"/>
                <a:gd name="T75" fmla="*/ 1344 h 2406"/>
                <a:gd name="T76" fmla="*/ 2250 w 3090"/>
                <a:gd name="T77" fmla="*/ 1181 h 2406"/>
                <a:gd name="T78" fmla="*/ 2465 w 3090"/>
                <a:gd name="T79" fmla="*/ 1025 h 2406"/>
                <a:gd name="T80" fmla="*/ 2673 w 3090"/>
                <a:gd name="T81" fmla="*/ 1032 h 2406"/>
                <a:gd name="T82" fmla="*/ 2673 w 3090"/>
                <a:gd name="T83" fmla="*/ 891 h 2406"/>
                <a:gd name="T84" fmla="*/ 2815 w 3090"/>
                <a:gd name="T85" fmla="*/ 899 h 2406"/>
                <a:gd name="T86" fmla="*/ 2948 w 3090"/>
                <a:gd name="T87" fmla="*/ 802 h 2406"/>
                <a:gd name="T88" fmla="*/ 3022 w 3090"/>
                <a:gd name="T89" fmla="*/ 579 h 2406"/>
                <a:gd name="T90" fmla="*/ 3074 w 3090"/>
                <a:gd name="T91" fmla="*/ 409 h 2406"/>
                <a:gd name="T92" fmla="*/ 3045 w 3090"/>
                <a:gd name="T93" fmla="*/ 141 h 2406"/>
                <a:gd name="T94" fmla="*/ 2911 w 3090"/>
                <a:gd name="T95" fmla="*/ 45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90" h="2406">
                  <a:moveTo>
                    <a:pt x="2785" y="8"/>
                  </a:moveTo>
                  <a:lnTo>
                    <a:pt x="2785" y="8"/>
                  </a:lnTo>
                  <a:cubicBezTo>
                    <a:pt x="2777" y="8"/>
                    <a:pt x="2777" y="52"/>
                    <a:pt x="2777" y="52"/>
                  </a:cubicBezTo>
                  <a:cubicBezTo>
                    <a:pt x="2748" y="52"/>
                    <a:pt x="2763" y="82"/>
                    <a:pt x="2755" y="97"/>
                  </a:cubicBezTo>
                  <a:cubicBezTo>
                    <a:pt x="2718" y="97"/>
                    <a:pt x="2681" y="97"/>
                    <a:pt x="2644" y="97"/>
                  </a:cubicBezTo>
                  <a:cubicBezTo>
                    <a:pt x="2629" y="134"/>
                    <a:pt x="2621" y="208"/>
                    <a:pt x="2577" y="216"/>
                  </a:cubicBezTo>
                  <a:cubicBezTo>
                    <a:pt x="2488" y="223"/>
                    <a:pt x="2547" y="312"/>
                    <a:pt x="2525" y="364"/>
                  </a:cubicBezTo>
                  <a:cubicBezTo>
                    <a:pt x="2518" y="394"/>
                    <a:pt x="2480" y="386"/>
                    <a:pt x="2480" y="423"/>
                  </a:cubicBezTo>
                  <a:cubicBezTo>
                    <a:pt x="2480" y="453"/>
                    <a:pt x="2480" y="505"/>
                    <a:pt x="2465" y="535"/>
                  </a:cubicBezTo>
                  <a:cubicBezTo>
                    <a:pt x="2458" y="550"/>
                    <a:pt x="2428" y="535"/>
                    <a:pt x="2413" y="542"/>
                  </a:cubicBezTo>
                  <a:cubicBezTo>
                    <a:pt x="2384" y="557"/>
                    <a:pt x="2406" y="579"/>
                    <a:pt x="2399" y="602"/>
                  </a:cubicBezTo>
                  <a:cubicBezTo>
                    <a:pt x="2354" y="624"/>
                    <a:pt x="2339" y="557"/>
                    <a:pt x="2302" y="557"/>
                  </a:cubicBezTo>
                  <a:cubicBezTo>
                    <a:pt x="2302" y="594"/>
                    <a:pt x="2250" y="624"/>
                    <a:pt x="2220" y="617"/>
                  </a:cubicBezTo>
                  <a:cubicBezTo>
                    <a:pt x="2220" y="594"/>
                    <a:pt x="2206" y="550"/>
                    <a:pt x="2176" y="572"/>
                  </a:cubicBezTo>
                  <a:cubicBezTo>
                    <a:pt x="2161" y="579"/>
                    <a:pt x="2168" y="594"/>
                    <a:pt x="2161" y="609"/>
                  </a:cubicBezTo>
                  <a:cubicBezTo>
                    <a:pt x="2146" y="617"/>
                    <a:pt x="2131" y="617"/>
                    <a:pt x="2124" y="631"/>
                  </a:cubicBezTo>
                  <a:cubicBezTo>
                    <a:pt x="2109" y="668"/>
                    <a:pt x="2124" y="750"/>
                    <a:pt x="2057" y="736"/>
                  </a:cubicBezTo>
                  <a:cubicBezTo>
                    <a:pt x="2057" y="698"/>
                    <a:pt x="2013" y="728"/>
                    <a:pt x="1998" y="713"/>
                  </a:cubicBezTo>
                  <a:cubicBezTo>
                    <a:pt x="1983" y="691"/>
                    <a:pt x="1998" y="654"/>
                    <a:pt x="1990" y="631"/>
                  </a:cubicBezTo>
                  <a:cubicBezTo>
                    <a:pt x="1990" y="550"/>
                    <a:pt x="1938" y="617"/>
                    <a:pt x="1886" y="602"/>
                  </a:cubicBezTo>
                  <a:cubicBezTo>
                    <a:pt x="1886" y="572"/>
                    <a:pt x="1908" y="527"/>
                    <a:pt x="1879" y="498"/>
                  </a:cubicBezTo>
                  <a:cubicBezTo>
                    <a:pt x="1864" y="483"/>
                    <a:pt x="1842" y="476"/>
                    <a:pt x="1834" y="453"/>
                  </a:cubicBezTo>
                  <a:cubicBezTo>
                    <a:pt x="1834" y="446"/>
                    <a:pt x="1834" y="446"/>
                    <a:pt x="1827" y="438"/>
                  </a:cubicBezTo>
                  <a:cubicBezTo>
                    <a:pt x="1797" y="446"/>
                    <a:pt x="1693" y="490"/>
                    <a:pt x="1693" y="431"/>
                  </a:cubicBezTo>
                  <a:cubicBezTo>
                    <a:pt x="1671" y="423"/>
                    <a:pt x="1634" y="416"/>
                    <a:pt x="1619" y="423"/>
                  </a:cubicBezTo>
                  <a:cubicBezTo>
                    <a:pt x="1589" y="438"/>
                    <a:pt x="1611" y="468"/>
                    <a:pt x="1604" y="490"/>
                  </a:cubicBezTo>
                  <a:cubicBezTo>
                    <a:pt x="1597" y="505"/>
                    <a:pt x="1574" y="505"/>
                    <a:pt x="1574" y="527"/>
                  </a:cubicBezTo>
                  <a:cubicBezTo>
                    <a:pt x="1574" y="542"/>
                    <a:pt x="1574" y="550"/>
                    <a:pt x="1567" y="557"/>
                  </a:cubicBezTo>
                  <a:cubicBezTo>
                    <a:pt x="1567" y="579"/>
                    <a:pt x="1552" y="579"/>
                    <a:pt x="1537" y="587"/>
                  </a:cubicBezTo>
                  <a:cubicBezTo>
                    <a:pt x="1515" y="587"/>
                    <a:pt x="1508" y="587"/>
                    <a:pt x="1500" y="602"/>
                  </a:cubicBezTo>
                  <a:cubicBezTo>
                    <a:pt x="1500" y="617"/>
                    <a:pt x="1493" y="639"/>
                    <a:pt x="1478" y="646"/>
                  </a:cubicBezTo>
                  <a:cubicBezTo>
                    <a:pt x="1418" y="654"/>
                    <a:pt x="1366" y="639"/>
                    <a:pt x="1314" y="668"/>
                  </a:cubicBezTo>
                  <a:cubicBezTo>
                    <a:pt x="1314" y="721"/>
                    <a:pt x="1248" y="706"/>
                    <a:pt x="1218" y="713"/>
                  </a:cubicBezTo>
                  <a:cubicBezTo>
                    <a:pt x="1196" y="721"/>
                    <a:pt x="1196" y="750"/>
                    <a:pt x="1173" y="758"/>
                  </a:cubicBezTo>
                  <a:cubicBezTo>
                    <a:pt x="1159" y="758"/>
                    <a:pt x="1136" y="750"/>
                    <a:pt x="1121" y="743"/>
                  </a:cubicBezTo>
                  <a:cubicBezTo>
                    <a:pt x="1077" y="721"/>
                    <a:pt x="1077" y="639"/>
                    <a:pt x="1025" y="646"/>
                  </a:cubicBezTo>
                  <a:cubicBezTo>
                    <a:pt x="980" y="654"/>
                    <a:pt x="988" y="683"/>
                    <a:pt x="973" y="706"/>
                  </a:cubicBezTo>
                  <a:cubicBezTo>
                    <a:pt x="958" y="736"/>
                    <a:pt x="921" y="728"/>
                    <a:pt x="891" y="728"/>
                  </a:cubicBezTo>
                  <a:cubicBezTo>
                    <a:pt x="891" y="750"/>
                    <a:pt x="891" y="773"/>
                    <a:pt x="884" y="795"/>
                  </a:cubicBezTo>
                  <a:cubicBezTo>
                    <a:pt x="832" y="795"/>
                    <a:pt x="735" y="787"/>
                    <a:pt x="728" y="721"/>
                  </a:cubicBezTo>
                  <a:cubicBezTo>
                    <a:pt x="728" y="683"/>
                    <a:pt x="735" y="609"/>
                    <a:pt x="676" y="624"/>
                  </a:cubicBezTo>
                  <a:cubicBezTo>
                    <a:pt x="646" y="631"/>
                    <a:pt x="587" y="691"/>
                    <a:pt x="564" y="646"/>
                  </a:cubicBezTo>
                  <a:cubicBezTo>
                    <a:pt x="542" y="602"/>
                    <a:pt x="527" y="557"/>
                    <a:pt x="475" y="565"/>
                  </a:cubicBezTo>
                  <a:cubicBezTo>
                    <a:pt x="468" y="639"/>
                    <a:pt x="423" y="624"/>
                    <a:pt x="356" y="624"/>
                  </a:cubicBezTo>
                  <a:cubicBezTo>
                    <a:pt x="290" y="617"/>
                    <a:pt x="186" y="631"/>
                    <a:pt x="126" y="587"/>
                  </a:cubicBezTo>
                  <a:cubicBezTo>
                    <a:pt x="111" y="587"/>
                    <a:pt x="89" y="579"/>
                    <a:pt x="59" y="572"/>
                  </a:cubicBezTo>
                  <a:cubicBezTo>
                    <a:pt x="59" y="587"/>
                    <a:pt x="59" y="602"/>
                    <a:pt x="59" y="617"/>
                  </a:cubicBezTo>
                  <a:cubicBezTo>
                    <a:pt x="67" y="631"/>
                    <a:pt x="89" y="639"/>
                    <a:pt x="74" y="661"/>
                  </a:cubicBezTo>
                  <a:cubicBezTo>
                    <a:pt x="52" y="691"/>
                    <a:pt x="37" y="713"/>
                    <a:pt x="59" y="743"/>
                  </a:cubicBezTo>
                  <a:cubicBezTo>
                    <a:pt x="82" y="780"/>
                    <a:pt x="44" y="780"/>
                    <a:pt x="22" y="802"/>
                  </a:cubicBezTo>
                  <a:cubicBezTo>
                    <a:pt x="0" y="825"/>
                    <a:pt x="15" y="839"/>
                    <a:pt x="30" y="854"/>
                  </a:cubicBezTo>
                  <a:cubicBezTo>
                    <a:pt x="82" y="854"/>
                    <a:pt x="134" y="869"/>
                    <a:pt x="134" y="914"/>
                  </a:cubicBezTo>
                  <a:cubicBezTo>
                    <a:pt x="141" y="988"/>
                    <a:pt x="163" y="1003"/>
                    <a:pt x="215" y="1040"/>
                  </a:cubicBezTo>
                  <a:cubicBezTo>
                    <a:pt x="245" y="1055"/>
                    <a:pt x="260" y="1070"/>
                    <a:pt x="267" y="1099"/>
                  </a:cubicBezTo>
                  <a:cubicBezTo>
                    <a:pt x="275" y="1129"/>
                    <a:pt x="282" y="1166"/>
                    <a:pt x="319" y="1159"/>
                  </a:cubicBezTo>
                  <a:cubicBezTo>
                    <a:pt x="319" y="1181"/>
                    <a:pt x="319" y="1218"/>
                    <a:pt x="342" y="1225"/>
                  </a:cubicBezTo>
                  <a:cubicBezTo>
                    <a:pt x="371" y="1240"/>
                    <a:pt x="416" y="1218"/>
                    <a:pt x="431" y="1233"/>
                  </a:cubicBezTo>
                  <a:cubicBezTo>
                    <a:pt x="498" y="1285"/>
                    <a:pt x="431" y="1389"/>
                    <a:pt x="446" y="1463"/>
                  </a:cubicBezTo>
                  <a:cubicBezTo>
                    <a:pt x="498" y="1448"/>
                    <a:pt x="483" y="1560"/>
                    <a:pt x="490" y="1597"/>
                  </a:cubicBezTo>
                  <a:cubicBezTo>
                    <a:pt x="520" y="1597"/>
                    <a:pt x="535" y="1634"/>
                    <a:pt x="549" y="1656"/>
                  </a:cubicBezTo>
                  <a:cubicBezTo>
                    <a:pt x="579" y="1708"/>
                    <a:pt x="631" y="1693"/>
                    <a:pt x="676" y="1693"/>
                  </a:cubicBezTo>
                  <a:cubicBezTo>
                    <a:pt x="668" y="1738"/>
                    <a:pt x="654" y="1775"/>
                    <a:pt x="654" y="1812"/>
                  </a:cubicBezTo>
                  <a:cubicBezTo>
                    <a:pt x="654" y="1863"/>
                    <a:pt x="594" y="1856"/>
                    <a:pt x="572" y="1885"/>
                  </a:cubicBezTo>
                  <a:cubicBezTo>
                    <a:pt x="535" y="1915"/>
                    <a:pt x="512" y="1952"/>
                    <a:pt x="498" y="1997"/>
                  </a:cubicBezTo>
                  <a:cubicBezTo>
                    <a:pt x="512" y="1997"/>
                    <a:pt x="527" y="1997"/>
                    <a:pt x="535" y="2012"/>
                  </a:cubicBezTo>
                  <a:cubicBezTo>
                    <a:pt x="557" y="2027"/>
                    <a:pt x="557" y="2064"/>
                    <a:pt x="579" y="2086"/>
                  </a:cubicBezTo>
                  <a:cubicBezTo>
                    <a:pt x="616" y="2130"/>
                    <a:pt x="735" y="2145"/>
                    <a:pt x="795" y="2116"/>
                  </a:cubicBezTo>
                  <a:cubicBezTo>
                    <a:pt x="817" y="2101"/>
                    <a:pt x="839" y="2086"/>
                    <a:pt x="869" y="2079"/>
                  </a:cubicBezTo>
                  <a:cubicBezTo>
                    <a:pt x="921" y="2071"/>
                    <a:pt x="965" y="2093"/>
                    <a:pt x="1017" y="2086"/>
                  </a:cubicBezTo>
                  <a:cubicBezTo>
                    <a:pt x="1054" y="2079"/>
                    <a:pt x="1092" y="2071"/>
                    <a:pt x="1129" y="2056"/>
                  </a:cubicBezTo>
                  <a:cubicBezTo>
                    <a:pt x="1159" y="2041"/>
                    <a:pt x="1188" y="2012"/>
                    <a:pt x="1225" y="2019"/>
                  </a:cubicBezTo>
                  <a:cubicBezTo>
                    <a:pt x="1233" y="2093"/>
                    <a:pt x="1233" y="2175"/>
                    <a:pt x="1225" y="2249"/>
                  </a:cubicBezTo>
                  <a:cubicBezTo>
                    <a:pt x="1218" y="2249"/>
                    <a:pt x="1218" y="2249"/>
                    <a:pt x="1211" y="2257"/>
                  </a:cubicBezTo>
                  <a:cubicBezTo>
                    <a:pt x="1211" y="2286"/>
                    <a:pt x="1173" y="2286"/>
                    <a:pt x="1166" y="2309"/>
                  </a:cubicBezTo>
                  <a:cubicBezTo>
                    <a:pt x="1218" y="2316"/>
                    <a:pt x="1270" y="2361"/>
                    <a:pt x="1329" y="2353"/>
                  </a:cubicBezTo>
                  <a:cubicBezTo>
                    <a:pt x="1374" y="2346"/>
                    <a:pt x="1389" y="2294"/>
                    <a:pt x="1426" y="2279"/>
                  </a:cubicBezTo>
                  <a:cubicBezTo>
                    <a:pt x="1470" y="2257"/>
                    <a:pt x="1530" y="2279"/>
                    <a:pt x="1574" y="2294"/>
                  </a:cubicBezTo>
                  <a:cubicBezTo>
                    <a:pt x="1619" y="2316"/>
                    <a:pt x="1671" y="2361"/>
                    <a:pt x="1716" y="2316"/>
                  </a:cubicBezTo>
                  <a:cubicBezTo>
                    <a:pt x="1760" y="2331"/>
                    <a:pt x="1738" y="2361"/>
                    <a:pt x="1716" y="2383"/>
                  </a:cubicBezTo>
                  <a:cubicBezTo>
                    <a:pt x="1745" y="2390"/>
                    <a:pt x="1767" y="2405"/>
                    <a:pt x="1805" y="2398"/>
                  </a:cubicBezTo>
                  <a:cubicBezTo>
                    <a:pt x="1827" y="2368"/>
                    <a:pt x="1805" y="2301"/>
                    <a:pt x="1871" y="2309"/>
                  </a:cubicBezTo>
                  <a:cubicBezTo>
                    <a:pt x="1879" y="2264"/>
                    <a:pt x="1842" y="2234"/>
                    <a:pt x="1849" y="2197"/>
                  </a:cubicBezTo>
                  <a:cubicBezTo>
                    <a:pt x="1916" y="2175"/>
                    <a:pt x="1834" y="2049"/>
                    <a:pt x="1819" y="2019"/>
                  </a:cubicBezTo>
                  <a:cubicBezTo>
                    <a:pt x="1856" y="2012"/>
                    <a:pt x="1938" y="1982"/>
                    <a:pt x="1931" y="2041"/>
                  </a:cubicBezTo>
                  <a:cubicBezTo>
                    <a:pt x="1983" y="2049"/>
                    <a:pt x="2050" y="2027"/>
                    <a:pt x="2087" y="2071"/>
                  </a:cubicBezTo>
                  <a:cubicBezTo>
                    <a:pt x="2109" y="2093"/>
                    <a:pt x="2161" y="2153"/>
                    <a:pt x="2153" y="2182"/>
                  </a:cubicBezTo>
                  <a:cubicBezTo>
                    <a:pt x="2161" y="2182"/>
                    <a:pt x="2176" y="2182"/>
                    <a:pt x="2183" y="2175"/>
                  </a:cubicBezTo>
                  <a:cubicBezTo>
                    <a:pt x="2206" y="2086"/>
                    <a:pt x="2339" y="2168"/>
                    <a:pt x="2324" y="2242"/>
                  </a:cubicBezTo>
                  <a:cubicBezTo>
                    <a:pt x="2339" y="2242"/>
                    <a:pt x="2347" y="2242"/>
                    <a:pt x="2354" y="2242"/>
                  </a:cubicBezTo>
                  <a:cubicBezTo>
                    <a:pt x="2361" y="2242"/>
                    <a:pt x="2369" y="2234"/>
                    <a:pt x="2384" y="2234"/>
                  </a:cubicBezTo>
                  <a:cubicBezTo>
                    <a:pt x="2421" y="2227"/>
                    <a:pt x="2436" y="2197"/>
                    <a:pt x="2465" y="2190"/>
                  </a:cubicBezTo>
                  <a:cubicBezTo>
                    <a:pt x="2436" y="2160"/>
                    <a:pt x="2428" y="2182"/>
                    <a:pt x="2421" y="2138"/>
                  </a:cubicBezTo>
                  <a:cubicBezTo>
                    <a:pt x="2421" y="2101"/>
                    <a:pt x="2391" y="2101"/>
                    <a:pt x="2361" y="2079"/>
                  </a:cubicBezTo>
                  <a:cubicBezTo>
                    <a:pt x="2376" y="2056"/>
                    <a:pt x="2406" y="2064"/>
                    <a:pt x="2391" y="2027"/>
                  </a:cubicBezTo>
                  <a:cubicBezTo>
                    <a:pt x="2376" y="2004"/>
                    <a:pt x="2324" y="1989"/>
                    <a:pt x="2332" y="1960"/>
                  </a:cubicBezTo>
                  <a:cubicBezTo>
                    <a:pt x="2317" y="1952"/>
                    <a:pt x="2302" y="1960"/>
                    <a:pt x="2280" y="1960"/>
                  </a:cubicBezTo>
                  <a:cubicBezTo>
                    <a:pt x="2287" y="1945"/>
                    <a:pt x="2287" y="1930"/>
                    <a:pt x="2287" y="1915"/>
                  </a:cubicBezTo>
                  <a:cubicBezTo>
                    <a:pt x="2258" y="1908"/>
                    <a:pt x="2228" y="1893"/>
                    <a:pt x="2213" y="1871"/>
                  </a:cubicBezTo>
                  <a:cubicBezTo>
                    <a:pt x="2198" y="1863"/>
                    <a:pt x="2176" y="1841"/>
                    <a:pt x="2168" y="1826"/>
                  </a:cubicBezTo>
                  <a:cubicBezTo>
                    <a:pt x="2131" y="1775"/>
                    <a:pt x="2176" y="1730"/>
                    <a:pt x="2220" y="1715"/>
                  </a:cubicBezTo>
                  <a:cubicBezTo>
                    <a:pt x="2228" y="1678"/>
                    <a:pt x="2139" y="1686"/>
                    <a:pt x="2116" y="1686"/>
                  </a:cubicBezTo>
                  <a:cubicBezTo>
                    <a:pt x="2116" y="1686"/>
                    <a:pt x="2116" y="1693"/>
                    <a:pt x="2109" y="1693"/>
                  </a:cubicBezTo>
                  <a:cubicBezTo>
                    <a:pt x="2094" y="1701"/>
                    <a:pt x="2087" y="1686"/>
                    <a:pt x="2094" y="1671"/>
                  </a:cubicBezTo>
                  <a:cubicBezTo>
                    <a:pt x="2050" y="1671"/>
                    <a:pt x="2013" y="1693"/>
                    <a:pt x="1983" y="1649"/>
                  </a:cubicBezTo>
                  <a:cubicBezTo>
                    <a:pt x="1968" y="1619"/>
                    <a:pt x="1953" y="1597"/>
                    <a:pt x="1908" y="1604"/>
                  </a:cubicBezTo>
                  <a:cubicBezTo>
                    <a:pt x="1894" y="1560"/>
                    <a:pt x="1864" y="1560"/>
                    <a:pt x="1819" y="1560"/>
                  </a:cubicBezTo>
                  <a:cubicBezTo>
                    <a:pt x="1797" y="1560"/>
                    <a:pt x="1790" y="1552"/>
                    <a:pt x="1790" y="1537"/>
                  </a:cubicBezTo>
                  <a:cubicBezTo>
                    <a:pt x="1790" y="1515"/>
                    <a:pt x="1753" y="1523"/>
                    <a:pt x="1738" y="1523"/>
                  </a:cubicBezTo>
                  <a:cubicBezTo>
                    <a:pt x="1738" y="1500"/>
                    <a:pt x="1745" y="1456"/>
                    <a:pt x="1760" y="1441"/>
                  </a:cubicBezTo>
                  <a:cubicBezTo>
                    <a:pt x="1805" y="1441"/>
                    <a:pt x="1797" y="1344"/>
                    <a:pt x="1767" y="1322"/>
                  </a:cubicBezTo>
                  <a:cubicBezTo>
                    <a:pt x="1805" y="1322"/>
                    <a:pt x="1842" y="1322"/>
                    <a:pt x="1879" y="1322"/>
                  </a:cubicBezTo>
                  <a:cubicBezTo>
                    <a:pt x="1886" y="1300"/>
                    <a:pt x="1864" y="1285"/>
                    <a:pt x="1871" y="1263"/>
                  </a:cubicBezTo>
                  <a:cubicBezTo>
                    <a:pt x="1901" y="1255"/>
                    <a:pt x="1931" y="1255"/>
                    <a:pt x="1961" y="1263"/>
                  </a:cubicBezTo>
                  <a:cubicBezTo>
                    <a:pt x="1961" y="1322"/>
                    <a:pt x="1983" y="1344"/>
                    <a:pt x="2050" y="1344"/>
                  </a:cubicBezTo>
                  <a:cubicBezTo>
                    <a:pt x="2072" y="1344"/>
                    <a:pt x="2087" y="1344"/>
                    <a:pt x="2094" y="1315"/>
                  </a:cubicBezTo>
                  <a:cubicBezTo>
                    <a:pt x="2102" y="1278"/>
                    <a:pt x="2116" y="1270"/>
                    <a:pt x="2146" y="1248"/>
                  </a:cubicBezTo>
                  <a:cubicBezTo>
                    <a:pt x="2183" y="1225"/>
                    <a:pt x="2213" y="1196"/>
                    <a:pt x="2250" y="1181"/>
                  </a:cubicBezTo>
                  <a:cubicBezTo>
                    <a:pt x="2280" y="1166"/>
                    <a:pt x="2317" y="1166"/>
                    <a:pt x="2354" y="1159"/>
                  </a:cubicBezTo>
                  <a:cubicBezTo>
                    <a:pt x="2399" y="1151"/>
                    <a:pt x="2376" y="1025"/>
                    <a:pt x="2443" y="1084"/>
                  </a:cubicBezTo>
                  <a:cubicBezTo>
                    <a:pt x="2443" y="1062"/>
                    <a:pt x="2436" y="1025"/>
                    <a:pt x="2465" y="1025"/>
                  </a:cubicBezTo>
                  <a:cubicBezTo>
                    <a:pt x="2518" y="1032"/>
                    <a:pt x="2562" y="1070"/>
                    <a:pt x="2621" y="1070"/>
                  </a:cubicBezTo>
                  <a:cubicBezTo>
                    <a:pt x="2621" y="1047"/>
                    <a:pt x="2621" y="1025"/>
                    <a:pt x="2599" y="1018"/>
                  </a:cubicBezTo>
                  <a:cubicBezTo>
                    <a:pt x="2629" y="1018"/>
                    <a:pt x="2651" y="1032"/>
                    <a:pt x="2673" y="1032"/>
                  </a:cubicBezTo>
                  <a:cubicBezTo>
                    <a:pt x="2673" y="1018"/>
                    <a:pt x="2681" y="1003"/>
                    <a:pt x="2681" y="988"/>
                  </a:cubicBezTo>
                  <a:cubicBezTo>
                    <a:pt x="2688" y="973"/>
                    <a:pt x="2696" y="973"/>
                    <a:pt x="2696" y="951"/>
                  </a:cubicBezTo>
                  <a:cubicBezTo>
                    <a:pt x="2696" y="936"/>
                    <a:pt x="2651" y="891"/>
                    <a:pt x="2673" y="891"/>
                  </a:cubicBezTo>
                  <a:cubicBezTo>
                    <a:pt x="2696" y="884"/>
                    <a:pt x="2733" y="891"/>
                    <a:pt x="2748" y="899"/>
                  </a:cubicBezTo>
                  <a:cubicBezTo>
                    <a:pt x="2777" y="914"/>
                    <a:pt x="2770" y="943"/>
                    <a:pt x="2815" y="943"/>
                  </a:cubicBezTo>
                  <a:cubicBezTo>
                    <a:pt x="2815" y="928"/>
                    <a:pt x="2815" y="914"/>
                    <a:pt x="2815" y="899"/>
                  </a:cubicBezTo>
                  <a:cubicBezTo>
                    <a:pt x="2822" y="899"/>
                    <a:pt x="2822" y="899"/>
                    <a:pt x="2822" y="899"/>
                  </a:cubicBezTo>
                  <a:cubicBezTo>
                    <a:pt x="2829" y="862"/>
                    <a:pt x="2822" y="802"/>
                    <a:pt x="2881" y="839"/>
                  </a:cubicBezTo>
                  <a:cubicBezTo>
                    <a:pt x="2874" y="802"/>
                    <a:pt x="2918" y="802"/>
                    <a:pt x="2948" y="802"/>
                  </a:cubicBezTo>
                  <a:cubicBezTo>
                    <a:pt x="2941" y="787"/>
                    <a:pt x="2933" y="773"/>
                    <a:pt x="2911" y="773"/>
                  </a:cubicBezTo>
                  <a:cubicBezTo>
                    <a:pt x="2911" y="750"/>
                    <a:pt x="2963" y="728"/>
                    <a:pt x="2970" y="706"/>
                  </a:cubicBezTo>
                  <a:cubicBezTo>
                    <a:pt x="3008" y="661"/>
                    <a:pt x="3022" y="639"/>
                    <a:pt x="3022" y="579"/>
                  </a:cubicBezTo>
                  <a:cubicBezTo>
                    <a:pt x="2955" y="565"/>
                    <a:pt x="3015" y="527"/>
                    <a:pt x="3000" y="505"/>
                  </a:cubicBezTo>
                  <a:cubicBezTo>
                    <a:pt x="3022" y="498"/>
                    <a:pt x="3052" y="505"/>
                    <a:pt x="3074" y="505"/>
                  </a:cubicBezTo>
                  <a:cubicBezTo>
                    <a:pt x="3074" y="476"/>
                    <a:pt x="3089" y="438"/>
                    <a:pt x="3074" y="409"/>
                  </a:cubicBezTo>
                  <a:cubicBezTo>
                    <a:pt x="3060" y="386"/>
                    <a:pt x="3015" y="386"/>
                    <a:pt x="3030" y="349"/>
                  </a:cubicBezTo>
                  <a:cubicBezTo>
                    <a:pt x="3037" y="349"/>
                    <a:pt x="3045" y="342"/>
                    <a:pt x="3052" y="334"/>
                  </a:cubicBezTo>
                  <a:cubicBezTo>
                    <a:pt x="3060" y="275"/>
                    <a:pt x="3082" y="201"/>
                    <a:pt x="3045" y="141"/>
                  </a:cubicBezTo>
                  <a:cubicBezTo>
                    <a:pt x="3030" y="126"/>
                    <a:pt x="2985" y="97"/>
                    <a:pt x="2985" y="74"/>
                  </a:cubicBezTo>
                  <a:cubicBezTo>
                    <a:pt x="2985" y="74"/>
                    <a:pt x="2985" y="74"/>
                    <a:pt x="2985" y="67"/>
                  </a:cubicBezTo>
                  <a:cubicBezTo>
                    <a:pt x="2955" y="60"/>
                    <a:pt x="2918" y="52"/>
                    <a:pt x="2911" y="45"/>
                  </a:cubicBezTo>
                  <a:cubicBezTo>
                    <a:pt x="2874" y="15"/>
                    <a:pt x="2829" y="0"/>
                    <a:pt x="2785" y="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D5709CEE-5430-BF4A-972C-6E19272BC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4226" y="8608482"/>
              <a:ext cx="9531" cy="7621"/>
            </a:xfrm>
            <a:custGeom>
              <a:avLst/>
              <a:gdLst>
                <a:gd name="T0" fmla="*/ 22 w 23"/>
                <a:gd name="T1" fmla="*/ 0 h 16"/>
                <a:gd name="T2" fmla="*/ 22 w 23"/>
                <a:gd name="T3" fmla="*/ 0 h 16"/>
                <a:gd name="T4" fmla="*/ 0 w 23"/>
                <a:gd name="T5" fmla="*/ 15 h 16"/>
                <a:gd name="T6" fmla="*/ 22 w 2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6">
                  <a:moveTo>
                    <a:pt x="22" y="0"/>
                  </a:moveTo>
                  <a:lnTo>
                    <a:pt x="22" y="0"/>
                  </a:lnTo>
                  <a:cubicBezTo>
                    <a:pt x="15" y="8"/>
                    <a:pt x="8" y="8"/>
                    <a:pt x="0" y="15"/>
                  </a:cubicBezTo>
                  <a:cubicBezTo>
                    <a:pt x="8" y="15"/>
                    <a:pt x="22" y="8"/>
                    <a:pt x="22" y="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1A2F015-1A56-A146-AA6C-827D15F1B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0835" y="5602238"/>
              <a:ext cx="116287" cy="129546"/>
            </a:xfrm>
            <a:custGeom>
              <a:avLst/>
              <a:gdLst>
                <a:gd name="T0" fmla="*/ 149 w 269"/>
                <a:gd name="T1" fmla="*/ 8 h 298"/>
                <a:gd name="T2" fmla="*/ 149 w 269"/>
                <a:gd name="T3" fmla="*/ 8 h 298"/>
                <a:gd name="T4" fmla="*/ 112 w 269"/>
                <a:gd name="T5" fmla="*/ 8 h 298"/>
                <a:gd name="T6" fmla="*/ 97 w 269"/>
                <a:gd name="T7" fmla="*/ 30 h 298"/>
                <a:gd name="T8" fmla="*/ 75 w 269"/>
                <a:gd name="T9" fmla="*/ 23 h 298"/>
                <a:gd name="T10" fmla="*/ 52 w 269"/>
                <a:gd name="T11" fmla="*/ 45 h 298"/>
                <a:gd name="T12" fmla="*/ 60 w 269"/>
                <a:gd name="T13" fmla="*/ 82 h 298"/>
                <a:gd name="T14" fmla="*/ 60 w 269"/>
                <a:gd name="T15" fmla="*/ 104 h 298"/>
                <a:gd name="T16" fmla="*/ 60 w 269"/>
                <a:gd name="T17" fmla="*/ 112 h 298"/>
                <a:gd name="T18" fmla="*/ 60 w 269"/>
                <a:gd name="T19" fmla="*/ 126 h 298"/>
                <a:gd name="T20" fmla="*/ 45 w 269"/>
                <a:gd name="T21" fmla="*/ 134 h 298"/>
                <a:gd name="T22" fmla="*/ 37 w 269"/>
                <a:gd name="T23" fmla="*/ 149 h 298"/>
                <a:gd name="T24" fmla="*/ 22 w 269"/>
                <a:gd name="T25" fmla="*/ 149 h 298"/>
                <a:gd name="T26" fmla="*/ 15 w 269"/>
                <a:gd name="T27" fmla="*/ 171 h 298"/>
                <a:gd name="T28" fmla="*/ 0 w 269"/>
                <a:gd name="T29" fmla="*/ 186 h 298"/>
                <a:gd name="T30" fmla="*/ 8 w 269"/>
                <a:gd name="T31" fmla="*/ 201 h 298"/>
                <a:gd name="T32" fmla="*/ 22 w 269"/>
                <a:gd name="T33" fmla="*/ 215 h 298"/>
                <a:gd name="T34" fmla="*/ 22 w 269"/>
                <a:gd name="T35" fmla="*/ 223 h 298"/>
                <a:gd name="T36" fmla="*/ 45 w 269"/>
                <a:gd name="T37" fmla="*/ 223 h 298"/>
                <a:gd name="T38" fmla="*/ 67 w 269"/>
                <a:gd name="T39" fmla="*/ 215 h 298"/>
                <a:gd name="T40" fmla="*/ 82 w 269"/>
                <a:gd name="T41" fmla="*/ 215 h 298"/>
                <a:gd name="T42" fmla="*/ 90 w 269"/>
                <a:gd name="T43" fmla="*/ 215 h 298"/>
                <a:gd name="T44" fmla="*/ 97 w 269"/>
                <a:gd name="T45" fmla="*/ 208 h 298"/>
                <a:gd name="T46" fmla="*/ 112 w 269"/>
                <a:gd name="T47" fmla="*/ 223 h 298"/>
                <a:gd name="T48" fmla="*/ 127 w 269"/>
                <a:gd name="T49" fmla="*/ 223 h 298"/>
                <a:gd name="T50" fmla="*/ 127 w 269"/>
                <a:gd name="T51" fmla="*/ 230 h 298"/>
                <a:gd name="T52" fmla="*/ 141 w 269"/>
                <a:gd name="T53" fmla="*/ 230 h 298"/>
                <a:gd name="T54" fmla="*/ 141 w 269"/>
                <a:gd name="T55" fmla="*/ 245 h 298"/>
                <a:gd name="T56" fmla="*/ 141 w 269"/>
                <a:gd name="T57" fmla="*/ 260 h 298"/>
                <a:gd name="T58" fmla="*/ 156 w 269"/>
                <a:gd name="T59" fmla="*/ 275 h 298"/>
                <a:gd name="T60" fmla="*/ 164 w 269"/>
                <a:gd name="T61" fmla="*/ 282 h 298"/>
                <a:gd name="T62" fmla="*/ 164 w 269"/>
                <a:gd name="T63" fmla="*/ 290 h 298"/>
                <a:gd name="T64" fmla="*/ 208 w 269"/>
                <a:gd name="T65" fmla="*/ 275 h 298"/>
                <a:gd name="T66" fmla="*/ 208 w 269"/>
                <a:gd name="T67" fmla="*/ 245 h 298"/>
                <a:gd name="T68" fmla="*/ 230 w 269"/>
                <a:gd name="T69" fmla="*/ 238 h 298"/>
                <a:gd name="T70" fmla="*/ 245 w 269"/>
                <a:gd name="T71" fmla="*/ 245 h 298"/>
                <a:gd name="T72" fmla="*/ 245 w 269"/>
                <a:gd name="T73" fmla="*/ 245 h 298"/>
                <a:gd name="T74" fmla="*/ 208 w 269"/>
                <a:gd name="T75" fmla="*/ 208 h 298"/>
                <a:gd name="T76" fmla="*/ 245 w 269"/>
                <a:gd name="T77" fmla="*/ 245 h 298"/>
                <a:gd name="T78" fmla="*/ 245 w 269"/>
                <a:gd name="T79" fmla="*/ 208 h 298"/>
                <a:gd name="T80" fmla="*/ 245 w 269"/>
                <a:gd name="T81" fmla="*/ 178 h 298"/>
                <a:gd name="T82" fmla="*/ 245 w 269"/>
                <a:gd name="T83" fmla="*/ 149 h 298"/>
                <a:gd name="T84" fmla="*/ 245 w 269"/>
                <a:gd name="T85" fmla="*/ 126 h 298"/>
                <a:gd name="T86" fmla="*/ 245 w 269"/>
                <a:gd name="T87" fmla="*/ 104 h 298"/>
                <a:gd name="T88" fmla="*/ 230 w 269"/>
                <a:gd name="T89" fmla="*/ 104 h 298"/>
                <a:gd name="T90" fmla="*/ 216 w 269"/>
                <a:gd name="T91" fmla="*/ 89 h 298"/>
                <a:gd name="T92" fmla="*/ 216 w 269"/>
                <a:gd name="T93" fmla="*/ 82 h 298"/>
                <a:gd name="T94" fmla="*/ 208 w 269"/>
                <a:gd name="T95" fmla="*/ 82 h 298"/>
                <a:gd name="T96" fmla="*/ 201 w 269"/>
                <a:gd name="T97" fmla="*/ 67 h 298"/>
                <a:gd name="T98" fmla="*/ 201 w 269"/>
                <a:gd name="T99" fmla="*/ 60 h 298"/>
                <a:gd name="T100" fmla="*/ 193 w 269"/>
                <a:gd name="T101" fmla="*/ 60 h 298"/>
                <a:gd name="T102" fmla="*/ 186 w 269"/>
                <a:gd name="T103" fmla="*/ 45 h 298"/>
                <a:gd name="T104" fmla="*/ 193 w 269"/>
                <a:gd name="T105" fmla="*/ 37 h 298"/>
                <a:gd name="T106" fmla="*/ 178 w 269"/>
                <a:gd name="T107" fmla="*/ 15 h 298"/>
                <a:gd name="T108" fmla="*/ 164 w 269"/>
                <a:gd name="T109" fmla="*/ 23 h 298"/>
                <a:gd name="T110" fmla="*/ 156 w 269"/>
                <a:gd name="T111" fmla="*/ 15 h 298"/>
                <a:gd name="T112" fmla="*/ 156 w 269"/>
                <a:gd name="T113" fmla="*/ 60 h 298"/>
                <a:gd name="T114" fmla="*/ 156 w 269"/>
                <a:gd name="T115" fmla="*/ 15 h 298"/>
                <a:gd name="T116" fmla="*/ 149 w 269"/>
                <a:gd name="T117" fmla="*/ 15 h 298"/>
                <a:gd name="T118" fmla="*/ 149 w 269"/>
                <a:gd name="T119" fmla="*/ 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9" h="298">
                  <a:moveTo>
                    <a:pt x="149" y="8"/>
                  </a:moveTo>
                  <a:lnTo>
                    <a:pt x="149" y="8"/>
                  </a:lnTo>
                  <a:cubicBezTo>
                    <a:pt x="134" y="8"/>
                    <a:pt x="119" y="0"/>
                    <a:pt x="112" y="8"/>
                  </a:cubicBezTo>
                  <a:cubicBezTo>
                    <a:pt x="104" y="15"/>
                    <a:pt x="104" y="23"/>
                    <a:pt x="97" y="30"/>
                  </a:cubicBezTo>
                  <a:cubicBezTo>
                    <a:pt x="90" y="30"/>
                    <a:pt x="82" y="23"/>
                    <a:pt x="75" y="23"/>
                  </a:cubicBezTo>
                  <a:cubicBezTo>
                    <a:pt x="67" y="30"/>
                    <a:pt x="60" y="37"/>
                    <a:pt x="52" y="45"/>
                  </a:cubicBezTo>
                  <a:cubicBezTo>
                    <a:pt x="52" y="52"/>
                    <a:pt x="52" y="75"/>
                    <a:pt x="60" y="82"/>
                  </a:cubicBezTo>
                  <a:cubicBezTo>
                    <a:pt x="67" y="89"/>
                    <a:pt x="52" y="97"/>
                    <a:pt x="60" y="104"/>
                  </a:cubicBezTo>
                  <a:cubicBezTo>
                    <a:pt x="60" y="104"/>
                    <a:pt x="67" y="104"/>
                    <a:pt x="60" y="112"/>
                  </a:cubicBezTo>
                  <a:lnTo>
                    <a:pt x="60" y="126"/>
                  </a:lnTo>
                  <a:cubicBezTo>
                    <a:pt x="52" y="126"/>
                    <a:pt x="45" y="126"/>
                    <a:pt x="45" y="134"/>
                  </a:cubicBezTo>
                  <a:cubicBezTo>
                    <a:pt x="37" y="141"/>
                    <a:pt x="45" y="141"/>
                    <a:pt x="37" y="149"/>
                  </a:cubicBezTo>
                  <a:cubicBezTo>
                    <a:pt x="30" y="149"/>
                    <a:pt x="22" y="149"/>
                    <a:pt x="22" y="149"/>
                  </a:cubicBezTo>
                  <a:cubicBezTo>
                    <a:pt x="15" y="156"/>
                    <a:pt x="15" y="164"/>
                    <a:pt x="15" y="171"/>
                  </a:cubicBezTo>
                  <a:cubicBezTo>
                    <a:pt x="8" y="178"/>
                    <a:pt x="0" y="171"/>
                    <a:pt x="0" y="186"/>
                  </a:cubicBezTo>
                  <a:cubicBezTo>
                    <a:pt x="0" y="193"/>
                    <a:pt x="0" y="201"/>
                    <a:pt x="8" y="201"/>
                  </a:cubicBezTo>
                  <a:cubicBezTo>
                    <a:pt x="15" y="201"/>
                    <a:pt x="22" y="215"/>
                    <a:pt x="22" y="215"/>
                  </a:cubicBezTo>
                  <a:cubicBezTo>
                    <a:pt x="15" y="223"/>
                    <a:pt x="15" y="230"/>
                    <a:pt x="22" y="223"/>
                  </a:cubicBezTo>
                  <a:cubicBezTo>
                    <a:pt x="30" y="223"/>
                    <a:pt x="37" y="223"/>
                    <a:pt x="45" y="223"/>
                  </a:cubicBezTo>
                  <a:cubicBezTo>
                    <a:pt x="60" y="223"/>
                    <a:pt x="60" y="223"/>
                    <a:pt x="67" y="215"/>
                  </a:cubicBezTo>
                  <a:cubicBezTo>
                    <a:pt x="75" y="215"/>
                    <a:pt x="75" y="223"/>
                    <a:pt x="82" y="215"/>
                  </a:cubicBezTo>
                  <a:cubicBezTo>
                    <a:pt x="90" y="215"/>
                    <a:pt x="90" y="215"/>
                    <a:pt x="90" y="215"/>
                  </a:cubicBezTo>
                  <a:cubicBezTo>
                    <a:pt x="75" y="208"/>
                    <a:pt x="90" y="201"/>
                    <a:pt x="97" y="208"/>
                  </a:cubicBezTo>
                  <a:cubicBezTo>
                    <a:pt x="97" y="215"/>
                    <a:pt x="104" y="223"/>
                    <a:pt x="112" y="223"/>
                  </a:cubicBezTo>
                  <a:cubicBezTo>
                    <a:pt x="119" y="223"/>
                    <a:pt x="119" y="223"/>
                    <a:pt x="127" y="223"/>
                  </a:cubicBezTo>
                  <a:lnTo>
                    <a:pt x="127" y="230"/>
                  </a:lnTo>
                  <a:cubicBezTo>
                    <a:pt x="134" y="230"/>
                    <a:pt x="141" y="230"/>
                    <a:pt x="141" y="230"/>
                  </a:cubicBezTo>
                  <a:cubicBezTo>
                    <a:pt x="141" y="238"/>
                    <a:pt x="141" y="238"/>
                    <a:pt x="141" y="245"/>
                  </a:cubicBezTo>
                  <a:cubicBezTo>
                    <a:pt x="134" y="253"/>
                    <a:pt x="134" y="260"/>
                    <a:pt x="141" y="260"/>
                  </a:cubicBezTo>
                  <a:cubicBezTo>
                    <a:pt x="141" y="267"/>
                    <a:pt x="156" y="267"/>
                    <a:pt x="156" y="275"/>
                  </a:cubicBezTo>
                  <a:cubicBezTo>
                    <a:pt x="156" y="282"/>
                    <a:pt x="156" y="282"/>
                    <a:pt x="164" y="282"/>
                  </a:cubicBezTo>
                  <a:cubicBezTo>
                    <a:pt x="164" y="290"/>
                    <a:pt x="164" y="290"/>
                    <a:pt x="164" y="290"/>
                  </a:cubicBezTo>
                  <a:cubicBezTo>
                    <a:pt x="178" y="297"/>
                    <a:pt x="201" y="282"/>
                    <a:pt x="208" y="275"/>
                  </a:cubicBezTo>
                  <a:cubicBezTo>
                    <a:pt x="208" y="260"/>
                    <a:pt x="193" y="260"/>
                    <a:pt x="208" y="245"/>
                  </a:cubicBezTo>
                  <a:cubicBezTo>
                    <a:pt x="216" y="245"/>
                    <a:pt x="223" y="238"/>
                    <a:pt x="230" y="238"/>
                  </a:cubicBezTo>
                  <a:cubicBezTo>
                    <a:pt x="238" y="245"/>
                    <a:pt x="238" y="253"/>
                    <a:pt x="245" y="245"/>
                  </a:cubicBezTo>
                  <a:lnTo>
                    <a:pt x="245" y="245"/>
                  </a:lnTo>
                  <a:cubicBezTo>
                    <a:pt x="230" y="230"/>
                    <a:pt x="216" y="208"/>
                    <a:pt x="208" y="208"/>
                  </a:cubicBezTo>
                  <a:cubicBezTo>
                    <a:pt x="216" y="208"/>
                    <a:pt x="230" y="230"/>
                    <a:pt x="245" y="245"/>
                  </a:cubicBezTo>
                  <a:cubicBezTo>
                    <a:pt x="260" y="230"/>
                    <a:pt x="253" y="215"/>
                    <a:pt x="245" y="208"/>
                  </a:cubicBezTo>
                  <a:cubicBezTo>
                    <a:pt x="230" y="201"/>
                    <a:pt x="230" y="186"/>
                    <a:pt x="245" y="178"/>
                  </a:cubicBezTo>
                  <a:cubicBezTo>
                    <a:pt x="268" y="171"/>
                    <a:pt x="253" y="164"/>
                    <a:pt x="245" y="149"/>
                  </a:cubicBezTo>
                  <a:cubicBezTo>
                    <a:pt x="245" y="141"/>
                    <a:pt x="245" y="134"/>
                    <a:pt x="245" y="126"/>
                  </a:cubicBezTo>
                  <a:cubicBezTo>
                    <a:pt x="253" y="126"/>
                    <a:pt x="253" y="112"/>
                    <a:pt x="245" y="104"/>
                  </a:cubicBezTo>
                  <a:cubicBezTo>
                    <a:pt x="238" y="104"/>
                    <a:pt x="230" y="119"/>
                    <a:pt x="230" y="104"/>
                  </a:cubicBezTo>
                  <a:cubicBezTo>
                    <a:pt x="223" y="97"/>
                    <a:pt x="223" y="97"/>
                    <a:pt x="216" y="89"/>
                  </a:cubicBezTo>
                  <a:cubicBezTo>
                    <a:pt x="216" y="89"/>
                    <a:pt x="216" y="89"/>
                    <a:pt x="216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1" y="75"/>
                    <a:pt x="201" y="67"/>
                    <a:pt x="201" y="67"/>
                  </a:cubicBezTo>
                  <a:cubicBezTo>
                    <a:pt x="201" y="67"/>
                    <a:pt x="201" y="67"/>
                    <a:pt x="201" y="60"/>
                  </a:cubicBezTo>
                  <a:lnTo>
                    <a:pt x="193" y="60"/>
                  </a:lnTo>
                  <a:cubicBezTo>
                    <a:pt x="193" y="60"/>
                    <a:pt x="178" y="52"/>
                    <a:pt x="186" y="45"/>
                  </a:cubicBezTo>
                  <a:cubicBezTo>
                    <a:pt x="186" y="37"/>
                    <a:pt x="201" y="52"/>
                    <a:pt x="193" y="37"/>
                  </a:cubicBezTo>
                  <a:cubicBezTo>
                    <a:pt x="193" y="37"/>
                    <a:pt x="186" y="15"/>
                    <a:pt x="178" y="15"/>
                  </a:cubicBezTo>
                  <a:cubicBezTo>
                    <a:pt x="171" y="15"/>
                    <a:pt x="171" y="23"/>
                    <a:pt x="164" y="23"/>
                  </a:cubicBezTo>
                  <a:cubicBezTo>
                    <a:pt x="164" y="23"/>
                    <a:pt x="156" y="23"/>
                    <a:pt x="156" y="15"/>
                  </a:cubicBezTo>
                  <a:cubicBezTo>
                    <a:pt x="156" y="30"/>
                    <a:pt x="156" y="45"/>
                    <a:pt x="156" y="60"/>
                  </a:cubicBezTo>
                  <a:cubicBezTo>
                    <a:pt x="156" y="45"/>
                    <a:pt x="156" y="30"/>
                    <a:pt x="156" y="15"/>
                  </a:cubicBezTo>
                  <a:lnTo>
                    <a:pt x="149" y="15"/>
                  </a:lnTo>
                  <a:cubicBezTo>
                    <a:pt x="149" y="15"/>
                    <a:pt x="149" y="15"/>
                    <a:pt x="149" y="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F1FBCF75-D6E1-7D4F-9478-B443CF37E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2366" y="2927480"/>
              <a:ext cx="2077938" cy="1560276"/>
            </a:xfrm>
            <a:custGeom>
              <a:avLst/>
              <a:gdLst>
                <a:gd name="T0" fmla="*/ 1760 w 4806"/>
                <a:gd name="T1" fmla="*/ 3431 h 3610"/>
                <a:gd name="T2" fmla="*/ 1812 w 4806"/>
                <a:gd name="T3" fmla="*/ 3394 h 3610"/>
                <a:gd name="T4" fmla="*/ 1842 w 4806"/>
                <a:gd name="T5" fmla="*/ 3149 h 3610"/>
                <a:gd name="T6" fmla="*/ 1983 w 4806"/>
                <a:gd name="T7" fmla="*/ 3089 h 3610"/>
                <a:gd name="T8" fmla="*/ 2303 w 4806"/>
                <a:gd name="T9" fmla="*/ 2918 h 3610"/>
                <a:gd name="T10" fmla="*/ 2644 w 4806"/>
                <a:gd name="T11" fmla="*/ 3104 h 3610"/>
                <a:gd name="T12" fmla="*/ 3105 w 4806"/>
                <a:gd name="T13" fmla="*/ 3111 h 3610"/>
                <a:gd name="T14" fmla="*/ 3275 w 4806"/>
                <a:gd name="T15" fmla="*/ 3371 h 3610"/>
                <a:gd name="T16" fmla="*/ 3454 w 4806"/>
                <a:gd name="T17" fmla="*/ 3490 h 3610"/>
                <a:gd name="T18" fmla="*/ 3595 w 4806"/>
                <a:gd name="T19" fmla="*/ 3564 h 3610"/>
                <a:gd name="T20" fmla="*/ 3706 w 4806"/>
                <a:gd name="T21" fmla="*/ 3357 h 3610"/>
                <a:gd name="T22" fmla="*/ 3773 w 4806"/>
                <a:gd name="T23" fmla="*/ 3512 h 3610"/>
                <a:gd name="T24" fmla="*/ 3951 w 4806"/>
                <a:gd name="T25" fmla="*/ 3520 h 3610"/>
                <a:gd name="T26" fmla="*/ 4159 w 4806"/>
                <a:gd name="T27" fmla="*/ 3394 h 3610"/>
                <a:gd name="T28" fmla="*/ 4181 w 4806"/>
                <a:gd name="T29" fmla="*/ 3163 h 3610"/>
                <a:gd name="T30" fmla="*/ 3884 w 4806"/>
                <a:gd name="T31" fmla="*/ 2629 h 3610"/>
                <a:gd name="T32" fmla="*/ 3959 w 4806"/>
                <a:gd name="T33" fmla="*/ 2309 h 3610"/>
                <a:gd name="T34" fmla="*/ 4204 w 4806"/>
                <a:gd name="T35" fmla="*/ 2302 h 3610"/>
                <a:gd name="T36" fmla="*/ 4263 w 4806"/>
                <a:gd name="T37" fmla="*/ 2035 h 3610"/>
                <a:gd name="T38" fmla="*/ 4619 w 4806"/>
                <a:gd name="T39" fmla="*/ 1879 h 3610"/>
                <a:gd name="T40" fmla="*/ 4761 w 4806"/>
                <a:gd name="T41" fmla="*/ 1359 h 3610"/>
                <a:gd name="T42" fmla="*/ 4642 w 4806"/>
                <a:gd name="T43" fmla="*/ 1151 h 3610"/>
                <a:gd name="T44" fmla="*/ 4115 w 4806"/>
                <a:gd name="T45" fmla="*/ 973 h 3610"/>
                <a:gd name="T46" fmla="*/ 3632 w 4806"/>
                <a:gd name="T47" fmla="*/ 1091 h 3610"/>
                <a:gd name="T48" fmla="*/ 3461 w 4806"/>
                <a:gd name="T49" fmla="*/ 1181 h 3610"/>
                <a:gd name="T50" fmla="*/ 3090 w 4806"/>
                <a:gd name="T51" fmla="*/ 1240 h 3610"/>
                <a:gd name="T52" fmla="*/ 3001 w 4806"/>
                <a:gd name="T53" fmla="*/ 1114 h 3610"/>
                <a:gd name="T54" fmla="*/ 2726 w 4806"/>
                <a:gd name="T55" fmla="*/ 995 h 3610"/>
                <a:gd name="T56" fmla="*/ 2384 w 4806"/>
                <a:gd name="T57" fmla="*/ 616 h 3610"/>
                <a:gd name="T58" fmla="*/ 2072 w 4806"/>
                <a:gd name="T59" fmla="*/ 319 h 3610"/>
                <a:gd name="T60" fmla="*/ 1760 w 4806"/>
                <a:gd name="T61" fmla="*/ 82 h 3610"/>
                <a:gd name="T62" fmla="*/ 1456 w 4806"/>
                <a:gd name="T63" fmla="*/ 37 h 3610"/>
                <a:gd name="T64" fmla="*/ 1166 w 4806"/>
                <a:gd name="T65" fmla="*/ 67 h 3610"/>
                <a:gd name="T66" fmla="*/ 847 w 4806"/>
                <a:gd name="T67" fmla="*/ 141 h 3610"/>
                <a:gd name="T68" fmla="*/ 632 w 4806"/>
                <a:gd name="T69" fmla="*/ 186 h 3610"/>
                <a:gd name="T70" fmla="*/ 320 w 4806"/>
                <a:gd name="T71" fmla="*/ 349 h 3610"/>
                <a:gd name="T72" fmla="*/ 38 w 4806"/>
                <a:gd name="T73" fmla="*/ 549 h 3610"/>
                <a:gd name="T74" fmla="*/ 60 w 4806"/>
                <a:gd name="T75" fmla="*/ 728 h 3610"/>
                <a:gd name="T76" fmla="*/ 275 w 4806"/>
                <a:gd name="T77" fmla="*/ 780 h 3610"/>
                <a:gd name="T78" fmla="*/ 424 w 4806"/>
                <a:gd name="T79" fmla="*/ 928 h 3610"/>
                <a:gd name="T80" fmla="*/ 750 w 4806"/>
                <a:gd name="T81" fmla="*/ 1062 h 3610"/>
                <a:gd name="T82" fmla="*/ 780 w 4806"/>
                <a:gd name="T83" fmla="*/ 1292 h 3610"/>
                <a:gd name="T84" fmla="*/ 877 w 4806"/>
                <a:gd name="T85" fmla="*/ 1522 h 3610"/>
                <a:gd name="T86" fmla="*/ 713 w 4806"/>
                <a:gd name="T87" fmla="*/ 1589 h 3610"/>
                <a:gd name="T88" fmla="*/ 476 w 4806"/>
                <a:gd name="T89" fmla="*/ 1753 h 3610"/>
                <a:gd name="T90" fmla="*/ 498 w 4806"/>
                <a:gd name="T91" fmla="*/ 2205 h 3610"/>
                <a:gd name="T92" fmla="*/ 498 w 4806"/>
                <a:gd name="T93" fmla="*/ 2473 h 3610"/>
                <a:gd name="T94" fmla="*/ 505 w 4806"/>
                <a:gd name="T95" fmla="*/ 2703 h 3610"/>
                <a:gd name="T96" fmla="*/ 780 w 4806"/>
                <a:gd name="T97" fmla="*/ 2963 h 3610"/>
                <a:gd name="T98" fmla="*/ 1100 w 4806"/>
                <a:gd name="T99" fmla="*/ 3119 h 3610"/>
                <a:gd name="T100" fmla="*/ 1129 w 4806"/>
                <a:gd name="T101" fmla="*/ 3230 h 3610"/>
                <a:gd name="T102" fmla="*/ 1293 w 4806"/>
                <a:gd name="T103" fmla="*/ 3349 h 3610"/>
                <a:gd name="T104" fmla="*/ 1389 w 4806"/>
                <a:gd name="T105" fmla="*/ 3327 h 3610"/>
                <a:gd name="T106" fmla="*/ 1545 w 4806"/>
                <a:gd name="T107" fmla="*/ 3497 h 3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06" h="3610">
                  <a:moveTo>
                    <a:pt x="1619" y="3520"/>
                  </a:moveTo>
                  <a:lnTo>
                    <a:pt x="1619" y="3520"/>
                  </a:lnTo>
                  <a:cubicBezTo>
                    <a:pt x="1619" y="3483"/>
                    <a:pt x="1657" y="3490"/>
                    <a:pt x="1657" y="3468"/>
                  </a:cubicBezTo>
                  <a:cubicBezTo>
                    <a:pt x="1679" y="3460"/>
                    <a:pt x="1701" y="3468"/>
                    <a:pt x="1723" y="3468"/>
                  </a:cubicBezTo>
                  <a:cubicBezTo>
                    <a:pt x="1753" y="3460"/>
                    <a:pt x="1753" y="3453"/>
                    <a:pt x="1760" y="3431"/>
                  </a:cubicBezTo>
                  <a:cubicBezTo>
                    <a:pt x="1768" y="3401"/>
                    <a:pt x="1775" y="3408"/>
                    <a:pt x="1783" y="3408"/>
                  </a:cubicBezTo>
                  <a:cubicBezTo>
                    <a:pt x="1775" y="3394"/>
                    <a:pt x="1768" y="3371"/>
                    <a:pt x="1768" y="3364"/>
                  </a:cubicBezTo>
                  <a:cubicBezTo>
                    <a:pt x="1768" y="3371"/>
                    <a:pt x="1775" y="3394"/>
                    <a:pt x="1783" y="3408"/>
                  </a:cubicBezTo>
                  <a:cubicBezTo>
                    <a:pt x="1790" y="3408"/>
                    <a:pt x="1798" y="3408"/>
                    <a:pt x="1805" y="3408"/>
                  </a:cubicBezTo>
                  <a:cubicBezTo>
                    <a:pt x="1812" y="3401"/>
                    <a:pt x="1805" y="3394"/>
                    <a:pt x="1812" y="3394"/>
                  </a:cubicBezTo>
                  <a:cubicBezTo>
                    <a:pt x="1812" y="3394"/>
                    <a:pt x="1820" y="3394"/>
                    <a:pt x="1820" y="3386"/>
                  </a:cubicBezTo>
                  <a:cubicBezTo>
                    <a:pt x="1835" y="3379"/>
                    <a:pt x="1842" y="3379"/>
                    <a:pt x="1850" y="3371"/>
                  </a:cubicBezTo>
                  <a:cubicBezTo>
                    <a:pt x="1879" y="3342"/>
                    <a:pt x="1879" y="3297"/>
                    <a:pt x="1887" y="3252"/>
                  </a:cubicBezTo>
                  <a:cubicBezTo>
                    <a:pt x="1887" y="3230"/>
                    <a:pt x="1894" y="3208"/>
                    <a:pt x="1894" y="3178"/>
                  </a:cubicBezTo>
                  <a:cubicBezTo>
                    <a:pt x="1887" y="3149"/>
                    <a:pt x="1872" y="3149"/>
                    <a:pt x="1842" y="3149"/>
                  </a:cubicBezTo>
                  <a:cubicBezTo>
                    <a:pt x="1842" y="3126"/>
                    <a:pt x="1850" y="3111"/>
                    <a:pt x="1857" y="3089"/>
                  </a:cubicBezTo>
                  <a:cubicBezTo>
                    <a:pt x="1872" y="3089"/>
                    <a:pt x="1879" y="3082"/>
                    <a:pt x="1894" y="3082"/>
                  </a:cubicBezTo>
                  <a:cubicBezTo>
                    <a:pt x="1902" y="3104"/>
                    <a:pt x="1902" y="3111"/>
                    <a:pt x="1924" y="3119"/>
                  </a:cubicBezTo>
                  <a:cubicBezTo>
                    <a:pt x="1946" y="3126"/>
                    <a:pt x="1946" y="3126"/>
                    <a:pt x="1961" y="3111"/>
                  </a:cubicBezTo>
                  <a:cubicBezTo>
                    <a:pt x="1968" y="3104"/>
                    <a:pt x="1976" y="3097"/>
                    <a:pt x="1983" y="3089"/>
                  </a:cubicBezTo>
                  <a:cubicBezTo>
                    <a:pt x="1983" y="3089"/>
                    <a:pt x="1991" y="3089"/>
                    <a:pt x="1998" y="3082"/>
                  </a:cubicBezTo>
                  <a:cubicBezTo>
                    <a:pt x="2006" y="3074"/>
                    <a:pt x="2013" y="3060"/>
                    <a:pt x="2013" y="3045"/>
                  </a:cubicBezTo>
                  <a:cubicBezTo>
                    <a:pt x="2043" y="3037"/>
                    <a:pt x="2087" y="3052"/>
                    <a:pt x="2117" y="3037"/>
                  </a:cubicBezTo>
                  <a:cubicBezTo>
                    <a:pt x="2147" y="3022"/>
                    <a:pt x="2139" y="2978"/>
                    <a:pt x="2162" y="2955"/>
                  </a:cubicBezTo>
                  <a:cubicBezTo>
                    <a:pt x="2184" y="2896"/>
                    <a:pt x="2243" y="2911"/>
                    <a:pt x="2303" y="2918"/>
                  </a:cubicBezTo>
                  <a:cubicBezTo>
                    <a:pt x="2354" y="2918"/>
                    <a:pt x="2414" y="2918"/>
                    <a:pt x="2466" y="2926"/>
                  </a:cubicBezTo>
                  <a:cubicBezTo>
                    <a:pt x="2481" y="2948"/>
                    <a:pt x="2466" y="2970"/>
                    <a:pt x="2488" y="2992"/>
                  </a:cubicBezTo>
                  <a:cubicBezTo>
                    <a:pt x="2503" y="3007"/>
                    <a:pt x="2533" y="3007"/>
                    <a:pt x="2555" y="3007"/>
                  </a:cubicBezTo>
                  <a:cubicBezTo>
                    <a:pt x="2592" y="3015"/>
                    <a:pt x="2585" y="3015"/>
                    <a:pt x="2600" y="3045"/>
                  </a:cubicBezTo>
                  <a:cubicBezTo>
                    <a:pt x="2607" y="3067"/>
                    <a:pt x="2637" y="3082"/>
                    <a:pt x="2644" y="3104"/>
                  </a:cubicBezTo>
                  <a:cubicBezTo>
                    <a:pt x="2667" y="3111"/>
                    <a:pt x="2696" y="3104"/>
                    <a:pt x="2719" y="3104"/>
                  </a:cubicBezTo>
                  <a:cubicBezTo>
                    <a:pt x="2741" y="3111"/>
                    <a:pt x="2741" y="3119"/>
                    <a:pt x="2756" y="3141"/>
                  </a:cubicBezTo>
                  <a:cubicBezTo>
                    <a:pt x="2785" y="3178"/>
                    <a:pt x="2830" y="3186"/>
                    <a:pt x="2874" y="3178"/>
                  </a:cubicBezTo>
                  <a:cubicBezTo>
                    <a:pt x="2919" y="3178"/>
                    <a:pt x="2964" y="3163"/>
                    <a:pt x="3001" y="3149"/>
                  </a:cubicBezTo>
                  <a:cubicBezTo>
                    <a:pt x="3030" y="3141"/>
                    <a:pt x="3067" y="3104"/>
                    <a:pt x="3105" y="3111"/>
                  </a:cubicBezTo>
                  <a:cubicBezTo>
                    <a:pt x="3105" y="3134"/>
                    <a:pt x="3097" y="3163"/>
                    <a:pt x="3105" y="3186"/>
                  </a:cubicBezTo>
                  <a:cubicBezTo>
                    <a:pt x="3119" y="3200"/>
                    <a:pt x="3157" y="3208"/>
                    <a:pt x="3171" y="3230"/>
                  </a:cubicBezTo>
                  <a:cubicBezTo>
                    <a:pt x="3186" y="3245"/>
                    <a:pt x="3209" y="3275"/>
                    <a:pt x="3216" y="3297"/>
                  </a:cubicBezTo>
                  <a:cubicBezTo>
                    <a:pt x="3216" y="3319"/>
                    <a:pt x="3216" y="3342"/>
                    <a:pt x="3216" y="3364"/>
                  </a:cubicBezTo>
                  <a:cubicBezTo>
                    <a:pt x="3231" y="3371"/>
                    <a:pt x="3253" y="3364"/>
                    <a:pt x="3275" y="3371"/>
                  </a:cubicBezTo>
                  <a:cubicBezTo>
                    <a:pt x="3290" y="3371"/>
                    <a:pt x="3313" y="3386"/>
                    <a:pt x="3327" y="3379"/>
                  </a:cubicBezTo>
                  <a:cubicBezTo>
                    <a:pt x="3350" y="3379"/>
                    <a:pt x="3350" y="3357"/>
                    <a:pt x="3364" y="3349"/>
                  </a:cubicBezTo>
                  <a:cubicBezTo>
                    <a:pt x="3372" y="3342"/>
                    <a:pt x="3387" y="3349"/>
                    <a:pt x="3394" y="3349"/>
                  </a:cubicBezTo>
                  <a:cubicBezTo>
                    <a:pt x="3402" y="3342"/>
                    <a:pt x="3409" y="3334"/>
                    <a:pt x="3416" y="3327"/>
                  </a:cubicBezTo>
                  <a:cubicBezTo>
                    <a:pt x="3521" y="3275"/>
                    <a:pt x="3469" y="3446"/>
                    <a:pt x="3454" y="3490"/>
                  </a:cubicBezTo>
                  <a:cubicBezTo>
                    <a:pt x="3431" y="3483"/>
                    <a:pt x="3424" y="3512"/>
                    <a:pt x="3424" y="3527"/>
                  </a:cubicBezTo>
                  <a:cubicBezTo>
                    <a:pt x="3431" y="3520"/>
                    <a:pt x="3461" y="3512"/>
                    <a:pt x="3476" y="3512"/>
                  </a:cubicBezTo>
                  <a:cubicBezTo>
                    <a:pt x="3498" y="3520"/>
                    <a:pt x="3498" y="3527"/>
                    <a:pt x="3513" y="3542"/>
                  </a:cubicBezTo>
                  <a:cubicBezTo>
                    <a:pt x="3528" y="3564"/>
                    <a:pt x="3528" y="3564"/>
                    <a:pt x="3550" y="3564"/>
                  </a:cubicBezTo>
                  <a:cubicBezTo>
                    <a:pt x="3565" y="3564"/>
                    <a:pt x="3580" y="3564"/>
                    <a:pt x="3595" y="3564"/>
                  </a:cubicBezTo>
                  <a:cubicBezTo>
                    <a:pt x="3595" y="3557"/>
                    <a:pt x="3595" y="3550"/>
                    <a:pt x="3595" y="3542"/>
                  </a:cubicBezTo>
                  <a:cubicBezTo>
                    <a:pt x="3595" y="3512"/>
                    <a:pt x="3587" y="3490"/>
                    <a:pt x="3565" y="3468"/>
                  </a:cubicBezTo>
                  <a:cubicBezTo>
                    <a:pt x="3558" y="3460"/>
                    <a:pt x="3528" y="3460"/>
                    <a:pt x="3528" y="3446"/>
                  </a:cubicBezTo>
                  <a:cubicBezTo>
                    <a:pt x="3521" y="3431"/>
                    <a:pt x="3550" y="3423"/>
                    <a:pt x="3565" y="3423"/>
                  </a:cubicBezTo>
                  <a:cubicBezTo>
                    <a:pt x="3580" y="3364"/>
                    <a:pt x="3661" y="3371"/>
                    <a:pt x="3706" y="3357"/>
                  </a:cubicBezTo>
                  <a:cubicBezTo>
                    <a:pt x="3706" y="3342"/>
                    <a:pt x="3721" y="3334"/>
                    <a:pt x="3736" y="3312"/>
                  </a:cubicBezTo>
                  <a:cubicBezTo>
                    <a:pt x="3736" y="3312"/>
                    <a:pt x="3743" y="3312"/>
                    <a:pt x="3751" y="3312"/>
                  </a:cubicBezTo>
                  <a:cubicBezTo>
                    <a:pt x="3751" y="3364"/>
                    <a:pt x="3728" y="3408"/>
                    <a:pt x="3736" y="3453"/>
                  </a:cubicBezTo>
                  <a:cubicBezTo>
                    <a:pt x="3751" y="3460"/>
                    <a:pt x="3758" y="3460"/>
                    <a:pt x="3773" y="3468"/>
                  </a:cubicBezTo>
                  <a:cubicBezTo>
                    <a:pt x="3773" y="3483"/>
                    <a:pt x="3773" y="3497"/>
                    <a:pt x="3773" y="3512"/>
                  </a:cubicBezTo>
                  <a:cubicBezTo>
                    <a:pt x="3803" y="3512"/>
                    <a:pt x="3818" y="3535"/>
                    <a:pt x="3840" y="3557"/>
                  </a:cubicBezTo>
                  <a:cubicBezTo>
                    <a:pt x="3840" y="3557"/>
                    <a:pt x="3892" y="3609"/>
                    <a:pt x="3892" y="3594"/>
                  </a:cubicBezTo>
                  <a:cubicBezTo>
                    <a:pt x="3884" y="3557"/>
                    <a:pt x="3907" y="3557"/>
                    <a:pt x="3929" y="3542"/>
                  </a:cubicBezTo>
                  <a:cubicBezTo>
                    <a:pt x="3936" y="3535"/>
                    <a:pt x="3944" y="3542"/>
                    <a:pt x="3944" y="3542"/>
                  </a:cubicBezTo>
                  <a:cubicBezTo>
                    <a:pt x="3951" y="3535"/>
                    <a:pt x="3944" y="3527"/>
                    <a:pt x="3951" y="3520"/>
                  </a:cubicBezTo>
                  <a:cubicBezTo>
                    <a:pt x="3959" y="3512"/>
                    <a:pt x="3959" y="3505"/>
                    <a:pt x="3973" y="3497"/>
                  </a:cubicBezTo>
                  <a:cubicBezTo>
                    <a:pt x="3973" y="3490"/>
                    <a:pt x="4026" y="3490"/>
                    <a:pt x="4026" y="3490"/>
                  </a:cubicBezTo>
                  <a:cubicBezTo>
                    <a:pt x="4026" y="3453"/>
                    <a:pt x="4055" y="3423"/>
                    <a:pt x="4085" y="3401"/>
                  </a:cubicBezTo>
                  <a:cubicBezTo>
                    <a:pt x="4085" y="3423"/>
                    <a:pt x="4107" y="3446"/>
                    <a:pt x="4129" y="3438"/>
                  </a:cubicBezTo>
                  <a:cubicBezTo>
                    <a:pt x="4152" y="3438"/>
                    <a:pt x="4152" y="3416"/>
                    <a:pt x="4159" y="3394"/>
                  </a:cubicBezTo>
                  <a:cubicBezTo>
                    <a:pt x="4174" y="3371"/>
                    <a:pt x="4174" y="3371"/>
                    <a:pt x="4204" y="3357"/>
                  </a:cubicBezTo>
                  <a:cubicBezTo>
                    <a:pt x="4226" y="3349"/>
                    <a:pt x="4241" y="3334"/>
                    <a:pt x="4263" y="3334"/>
                  </a:cubicBezTo>
                  <a:cubicBezTo>
                    <a:pt x="4241" y="3305"/>
                    <a:pt x="4256" y="3275"/>
                    <a:pt x="4233" y="3245"/>
                  </a:cubicBezTo>
                  <a:cubicBezTo>
                    <a:pt x="4226" y="3230"/>
                    <a:pt x="4211" y="3223"/>
                    <a:pt x="4204" y="3208"/>
                  </a:cubicBezTo>
                  <a:cubicBezTo>
                    <a:pt x="4189" y="3200"/>
                    <a:pt x="4189" y="3178"/>
                    <a:pt x="4181" y="3163"/>
                  </a:cubicBezTo>
                  <a:cubicBezTo>
                    <a:pt x="4159" y="3134"/>
                    <a:pt x="4129" y="3111"/>
                    <a:pt x="4122" y="3074"/>
                  </a:cubicBezTo>
                  <a:cubicBezTo>
                    <a:pt x="4115" y="3030"/>
                    <a:pt x="4137" y="3007"/>
                    <a:pt x="4152" y="2978"/>
                  </a:cubicBezTo>
                  <a:cubicBezTo>
                    <a:pt x="4218" y="2881"/>
                    <a:pt x="4077" y="2896"/>
                    <a:pt x="4026" y="2889"/>
                  </a:cubicBezTo>
                  <a:cubicBezTo>
                    <a:pt x="3966" y="2874"/>
                    <a:pt x="3899" y="2814"/>
                    <a:pt x="3892" y="2755"/>
                  </a:cubicBezTo>
                  <a:cubicBezTo>
                    <a:pt x="3884" y="2710"/>
                    <a:pt x="3899" y="2666"/>
                    <a:pt x="3884" y="2629"/>
                  </a:cubicBezTo>
                  <a:lnTo>
                    <a:pt x="3981" y="2621"/>
                  </a:lnTo>
                  <a:cubicBezTo>
                    <a:pt x="3996" y="2592"/>
                    <a:pt x="3981" y="2592"/>
                    <a:pt x="3973" y="2577"/>
                  </a:cubicBezTo>
                  <a:cubicBezTo>
                    <a:pt x="3944" y="2510"/>
                    <a:pt x="3936" y="2428"/>
                    <a:pt x="3907" y="2361"/>
                  </a:cubicBezTo>
                  <a:cubicBezTo>
                    <a:pt x="3899" y="2354"/>
                    <a:pt x="3899" y="2354"/>
                    <a:pt x="3899" y="2354"/>
                  </a:cubicBezTo>
                  <a:cubicBezTo>
                    <a:pt x="3914" y="2339"/>
                    <a:pt x="3944" y="2317"/>
                    <a:pt x="3959" y="2309"/>
                  </a:cubicBezTo>
                  <a:cubicBezTo>
                    <a:pt x="3981" y="2309"/>
                    <a:pt x="3988" y="2324"/>
                    <a:pt x="4003" y="2324"/>
                  </a:cubicBezTo>
                  <a:cubicBezTo>
                    <a:pt x="4018" y="2332"/>
                    <a:pt x="4033" y="2324"/>
                    <a:pt x="4048" y="2324"/>
                  </a:cubicBezTo>
                  <a:cubicBezTo>
                    <a:pt x="4077" y="2332"/>
                    <a:pt x="4092" y="2354"/>
                    <a:pt x="4129" y="2347"/>
                  </a:cubicBezTo>
                  <a:cubicBezTo>
                    <a:pt x="4159" y="2347"/>
                    <a:pt x="4181" y="2339"/>
                    <a:pt x="4218" y="2347"/>
                  </a:cubicBezTo>
                  <a:cubicBezTo>
                    <a:pt x="4211" y="2339"/>
                    <a:pt x="4204" y="2309"/>
                    <a:pt x="4204" y="2302"/>
                  </a:cubicBezTo>
                  <a:cubicBezTo>
                    <a:pt x="4211" y="2280"/>
                    <a:pt x="4226" y="2287"/>
                    <a:pt x="4241" y="2280"/>
                  </a:cubicBezTo>
                  <a:cubicBezTo>
                    <a:pt x="4271" y="2258"/>
                    <a:pt x="4293" y="2235"/>
                    <a:pt x="4293" y="2198"/>
                  </a:cubicBezTo>
                  <a:cubicBezTo>
                    <a:pt x="4293" y="2183"/>
                    <a:pt x="4278" y="2176"/>
                    <a:pt x="4285" y="2153"/>
                  </a:cubicBezTo>
                  <a:cubicBezTo>
                    <a:pt x="4285" y="2139"/>
                    <a:pt x="4300" y="2124"/>
                    <a:pt x="4300" y="2101"/>
                  </a:cubicBezTo>
                  <a:cubicBezTo>
                    <a:pt x="4293" y="2087"/>
                    <a:pt x="4278" y="2050"/>
                    <a:pt x="4263" y="2035"/>
                  </a:cubicBezTo>
                  <a:cubicBezTo>
                    <a:pt x="4300" y="2035"/>
                    <a:pt x="4322" y="2027"/>
                    <a:pt x="4360" y="2027"/>
                  </a:cubicBezTo>
                  <a:cubicBezTo>
                    <a:pt x="4374" y="2027"/>
                    <a:pt x="4412" y="2035"/>
                    <a:pt x="4426" y="2020"/>
                  </a:cubicBezTo>
                  <a:cubicBezTo>
                    <a:pt x="4434" y="2012"/>
                    <a:pt x="4426" y="1983"/>
                    <a:pt x="4434" y="1968"/>
                  </a:cubicBezTo>
                  <a:cubicBezTo>
                    <a:pt x="4441" y="1931"/>
                    <a:pt x="4478" y="1908"/>
                    <a:pt x="4508" y="1893"/>
                  </a:cubicBezTo>
                  <a:cubicBezTo>
                    <a:pt x="4545" y="1871"/>
                    <a:pt x="4582" y="1879"/>
                    <a:pt x="4619" y="1879"/>
                  </a:cubicBezTo>
                  <a:cubicBezTo>
                    <a:pt x="4619" y="1834"/>
                    <a:pt x="4619" y="1804"/>
                    <a:pt x="4642" y="1767"/>
                  </a:cubicBezTo>
                  <a:cubicBezTo>
                    <a:pt x="4657" y="1753"/>
                    <a:pt x="4664" y="1738"/>
                    <a:pt x="4671" y="1723"/>
                  </a:cubicBezTo>
                  <a:cubicBezTo>
                    <a:pt x="4679" y="1700"/>
                    <a:pt x="4679" y="1678"/>
                    <a:pt x="4701" y="1671"/>
                  </a:cubicBezTo>
                  <a:cubicBezTo>
                    <a:pt x="4701" y="1619"/>
                    <a:pt x="4686" y="1530"/>
                    <a:pt x="4746" y="1522"/>
                  </a:cubicBezTo>
                  <a:cubicBezTo>
                    <a:pt x="4775" y="1470"/>
                    <a:pt x="4738" y="1411"/>
                    <a:pt x="4761" y="1359"/>
                  </a:cubicBezTo>
                  <a:cubicBezTo>
                    <a:pt x="4775" y="1329"/>
                    <a:pt x="4805" y="1337"/>
                    <a:pt x="4790" y="1292"/>
                  </a:cubicBezTo>
                  <a:cubicBezTo>
                    <a:pt x="4775" y="1270"/>
                    <a:pt x="4761" y="1262"/>
                    <a:pt x="4753" y="1240"/>
                  </a:cubicBezTo>
                  <a:cubicBezTo>
                    <a:pt x="4746" y="1233"/>
                    <a:pt x="4738" y="1225"/>
                    <a:pt x="4731" y="1225"/>
                  </a:cubicBezTo>
                  <a:cubicBezTo>
                    <a:pt x="4716" y="1218"/>
                    <a:pt x="4701" y="1225"/>
                    <a:pt x="4694" y="1218"/>
                  </a:cubicBezTo>
                  <a:cubicBezTo>
                    <a:pt x="4664" y="1203"/>
                    <a:pt x="4657" y="1166"/>
                    <a:pt x="4642" y="1151"/>
                  </a:cubicBezTo>
                  <a:cubicBezTo>
                    <a:pt x="4605" y="1099"/>
                    <a:pt x="4582" y="1084"/>
                    <a:pt x="4523" y="1099"/>
                  </a:cubicBezTo>
                  <a:cubicBezTo>
                    <a:pt x="4463" y="1106"/>
                    <a:pt x="4426" y="1084"/>
                    <a:pt x="4374" y="1069"/>
                  </a:cubicBezTo>
                  <a:cubicBezTo>
                    <a:pt x="4330" y="1054"/>
                    <a:pt x="4263" y="1010"/>
                    <a:pt x="4226" y="1010"/>
                  </a:cubicBezTo>
                  <a:cubicBezTo>
                    <a:pt x="4226" y="988"/>
                    <a:pt x="4218" y="965"/>
                    <a:pt x="4189" y="958"/>
                  </a:cubicBezTo>
                  <a:cubicBezTo>
                    <a:pt x="4159" y="951"/>
                    <a:pt x="4144" y="980"/>
                    <a:pt x="4115" y="973"/>
                  </a:cubicBezTo>
                  <a:cubicBezTo>
                    <a:pt x="4100" y="995"/>
                    <a:pt x="4107" y="1032"/>
                    <a:pt x="4077" y="1040"/>
                  </a:cubicBezTo>
                  <a:cubicBezTo>
                    <a:pt x="4055" y="1047"/>
                    <a:pt x="4011" y="1040"/>
                    <a:pt x="3988" y="1032"/>
                  </a:cubicBezTo>
                  <a:cubicBezTo>
                    <a:pt x="3936" y="1025"/>
                    <a:pt x="3862" y="1010"/>
                    <a:pt x="3810" y="1017"/>
                  </a:cubicBezTo>
                  <a:cubicBezTo>
                    <a:pt x="3780" y="1025"/>
                    <a:pt x="3758" y="1054"/>
                    <a:pt x="3721" y="1062"/>
                  </a:cubicBezTo>
                  <a:cubicBezTo>
                    <a:pt x="3691" y="1069"/>
                    <a:pt x="3661" y="1077"/>
                    <a:pt x="3632" y="1091"/>
                  </a:cubicBezTo>
                  <a:cubicBezTo>
                    <a:pt x="3617" y="1106"/>
                    <a:pt x="3610" y="1114"/>
                    <a:pt x="3587" y="1114"/>
                  </a:cubicBezTo>
                  <a:cubicBezTo>
                    <a:pt x="3572" y="1121"/>
                    <a:pt x="3558" y="1114"/>
                    <a:pt x="3543" y="1114"/>
                  </a:cubicBezTo>
                  <a:cubicBezTo>
                    <a:pt x="3528" y="1121"/>
                    <a:pt x="3521" y="1136"/>
                    <a:pt x="3513" y="1143"/>
                  </a:cubicBezTo>
                  <a:cubicBezTo>
                    <a:pt x="3498" y="1151"/>
                    <a:pt x="3483" y="1151"/>
                    <a:pt x="3469" y="1151"/>
                  </a:cubicBezTo>
                  <a:cubicBezTo>
                    <a:pt x="3469" y="1166"/>
                    <a:pt x="3461" y="1173"/>
                    <a:pt x="3461" y="1181"/>
                  </a:cubicBezTo>
                  <a:cubicBezTo>
                    <a:pt x="3424" y="1188"/>
                    <a:pt x="3379" y="1173"/>
                    <a:pt x="3342" y="1181"/>
                  </a:cubicBezTo>
                  <a:cubicBezTo>
                    <a:pt x="3298" y="1188"/>
                    <a:pt x="3313" y="1203"/>
                    <a:pt x="3290" y="1233"/>
                  </a:cubicBezTo>
                  <a:cubicBezTo>
                    <a:pt x="3268" y="1255"/>
                    <a:pt x="3253" y="1240"/>
                    <a:pt x="3231" y="1233"/>
                  </a:cubicBezTo>
                  <a:cubicBezTo>
                    <a:pt x="3201" y="1218"/>
                    <a:pt x="3201" y="1225"/>
                    <a:pt x="3164" y="1233"/>
                  </a:cubicBezTo>
                  <a:cubicBezTo>
                    <a:pt x="3142" y="1240"/>
                    <a:pt x="3112" y="1240"/>
                    <a:pt x="3090" y="1240"/>
                  </a:cubicBezTo>
                  <a:cubicBezTo>
                    <a:pt x="3067" y="1240"/>
                    <a:pt x="3045" y="1233"/>
                    <a:pt x="3023" y="1233"/>
                  </a:cubicBezTo>
                  <a:cubicBezTo>
                    <a:pt x="3001" y="1233"/>
                    <a:pt x="2956" y="1255"/>
                    <a:pt x="2941" y="1248"/>
                  </a:cubicBezTo>
                  <a:cubicBezTo>
                    <a:pt x="2882" y="1225"/>
                    <a:pt x="3008" y="1166"/>
                    <a:pt x="3038" y="1166"/>
                  </a:cubicBezTo>
                  <a:cubicBezTo>
                    <a:pt x="3038" y="1143"/>
                    <a:pt x="3038" y="1136"/>
                    <a:pt x="3023" y="1121"/>
                  </a:cubicBezTo>
                  <a:cubicBezTo>
                    <a:pt x="3016" y="1114"/>
                    <a:pt x="3008" y="1114"/>
                    <a:pt x="3001" y="1114"/>
                  </a:cubicBezTo>
                  <a:cubicBezTo>
                    <a:pt x="2993" y="1106"/>
                    <a:pt x="2993" y="1091"/>
                    <a:pt x="2986" y="1084"/>
                  </a:cubicBezTo>
                  <a:cubicBezTo>
                    <a:pt x="2956" y="1054"/>
                    <a:pt x="2934" y="1069"/>
                    <a:pt x="2897" y="1062"/>
                  </a:cubicBezTo>
                  <a:cubicBezTo>
                    <a:pt x="2882" y="1054"/>
                    <a:pt x="2859" y="1054"/>
                    <a:pt x="2852" y="1047"/>
                  </a:cubicBezTo>
                  <a:cubicBezTo>
                    <a:pt x="2837" y="1032"/>
                    <a:pt x="2837" y="1010"/>
                    <a:pt x="2830" y="1002"/>
                  </a:cubicBezTo>
                  <a:cubicBezTo>
                    <a:pt x="2808" y="988"/>
                    <a:pt x="2756" y="995"/>
                    <a:pt x="2726" y="995"/>
                  </a:cubicBezTo>
                  <a:cubicBezTo>
                    <a:pt x="2674" y="988"/>
                    <a:pt x="2659" y="995"/>
                    <a:pt x="2622" y="951"/>
                  </a:cubicBezTo>
                  <a:cubicBezTo>
                    <a:pt x="2577" y="913"/>
                    <a:pt x="2600" y="869"/>
                    <a:pt x="2585" y="817"/>
                  </a:cubicBezTo>
                  <a:cubicBezTo>
                    <a:pt x="2585" y="794"/>
                    <a:pt x="2570" y="765"/>
                    <a:pt x="2548" y="743"/>
                  </a:cubicBezTo>
                  <a:cubicBezTo>
                    <a:pt x="2525" y="713"/>
                    <a:pt x="2503" y="720"/>
                    <a:pt x="2466" y="713"/>
                  </a:cubicBezTo>
                  <a:cubicBezTo>
                    <a:pt x="2407" y="705"/>
                    <a:pt x="2407" y="661"/>
                    <a:pt x="2384" y="616"/>
                  </a:cubicBezTo>
                  <a:cubicBezTo>
                    <a:pt x="2354" y="572"/>
                    <a:pt x="2295" y="609"/>
                    <a:pt x="2251" y="586"/>
                  </a:cubicBezTo>
                  <a:cubicBezTo>
                    <a:pt x="2228" y="572"/>
                    <a:pt x="2221" y="549"/>
                    <a:pt x="2206" y="535"/>
                  </a:cubicBezTo>
                  <a:cubicBezTo>
                    <a:pt x="2191" y="512"/>
                    <a:pt x="2169" y="512"/>
                    <a:pt x="2154" y="497"/>
                  </a:cubicBezTo>
                  <a:cubicBezTo>
                    <a:pt x="2139" y="475"/>
                    <a:pt x="2117" y="438"/>
                    <a:pt x="2109" y="416"/>
                  </a:cubicBezTo>
                  <a:cubicBezTo>
                    <a:pt x="2095" y="379"/>
                    <a:pt x="2095" y="349"/>
                    <a:pt x="2072" y="319"/>
                  </a:cubicBezTo>
                  <a:cubicBezTo>
                    <a:pt x="2035" y="267"/>
                    <a:pt x="1976" y="208"/>
                    <a:pt x="1902" y="238"/>
                  </a:cubicBezTo>
                  <a:cubicBezTo>
                    <a:pt x="1887" y="245"/>
                    <a:pt x="1894" y="260"/>
                    <a:pt x="1872" y="267"/>
                  </a:cubicBezTo>
                  <a:cubicBezTo>
                    <a:pt x="1850" y="275"/>
                    <a:pt x="1835" y="260"/>
                    <a:pt x="1827" y="245"/>
                  </a:cubicBezTo>
                  <a:cubicBezTo>
                    <a:pt x="1820" y="215"/>
                    <a:pt x="1835" y="163"/>
                    <a:pt x="1835" y="134"/>
                  </a:cubicBezTo>
                  <a:cubicBezTo>
                    <a:pt x="1835" y="82"/>
                    <a:pt x="1812" y="89"/>
                    <a:pt x="1760" y="82"/>
                  </a:cubicBezTo>
                  <a:cubicBezTo>
                    <a:pt x="1723" y="82"/>
                    <a:pt x="1686" y="82"/>
                    <a:pt x="1657" y="67"/>
                  </a:cubicBezTo>
                  <a:cubicBezTo>
                    <a:pt x="1649" y="67"/>
                    <a:pt x="1649" y="59"/>
                    <a:pt x="1642" y="52"/>
                  </a:cubicBezTo>
                  <a:cubicBezTo>
                    <a:pt x="1634" y="52"/>
                    <a:pt x="1619" y="52"/>
                    <a:pt x="1612" y="52"/>
                  </a:cubicBezTo>
                  <a:cubicBezTo>
                    <a:pt x="1590" y="52"/>
                    <a:pt x="1575" y="52"/>
                    <a:pt x="1552" y="59"/>
                  </a:cubicBezTo>
                  <a:cubicBezTo>
                    <a:pt x="1508" y="67"/>
                    <a:pt x="1478" y="96"/>
                    <a:pt x="1456" y="37"/>
                  </a:cubicBezTo>
                  <a:cubicBezTo>
                    <a:pt x="1441" y="37"/>
                    <a:pt x="1441" y="15"/>
                    <a:pt x="1426" y="7"/>
                  </a:cubicBezTo>
                  <a:cubicBezTo>
                    <a:pt x="1412" y="0"/>
                    <a:pt x="1374" y="7"/>
                    <a:pt x="1360" y="15"/>
                  </a:cubicBezTo>
                  <a:cubicBezTo>
                    <a:pt x="1337" y="22"/>
                    <a:pt x="1345" y="44"/>
                    <a:pt x="1322" y="52"/>
                  </a:cubicBezTo>
                  <a:cubicBezTo>
                    <a:pt x="1300" y="67"/>
                    <a:pt x="1293" y="44"/>
                    <a:pt x="1270" y="37"/>
                  </a:cubicBezTo>
                  <a:cubicBezTo>
                    <a:pt x="1226" y="30"/>
                    <a:pt x="1204" y="52"/>
                    <a:pt x="1166" y="67"/>
                  </a:cubicBezTo>
                  <a:cubicBezTo>
                    <a:pt x="1122" y="74"/>
                    <a:pt x="1100" y="89"/>
                    <a:pt x="1055" y="89"/>
                  </a:cubicBezTo>
                  <a:cubicBezTo>
                    <a:pt x="1048" y="104"/>
                    <a:pt x="1048" y="111"/>
                    <a:pt x="1048" y="126"/>
                  </a:cubicBezTo>
                  <a:cubicBezTo>
                    <a:pt x="988" y="126"/>
                    <a:pt x="958" y="111"/>
                    <a:pt x="907" y="96"/>
                  </a:cubicBezTo>
                  <a:cubicBezTo>
                    <a:pt x="869" y="89"/>
                    <a:pt x="780" y="59"/>
                    <a:pt x="743" y="82"/>
                  </a:cubicBezTo>
                  <a:cubicBezTo>
                    <a:pt x="788" y="104"/>
                    <a:pt x="832" y="74"/>
                    <a:pt x="847" y="141"/>
                  </a:cubicBezTo>
                  <a:cubicBezTo>
                    <a:pt x="855" y="141"/>
                    <a:pt x="862" y="149"/>
                    <a:pt x="877" y="156"/>
                  </a:cubicBezTo>
                  <a:cubicBezTo>
                    <a:pt x="877" y="171"/>
                    <a:pt x="877" y="178"/>
                    <a:pt x="877" y="193"/>
                  </a:cubicBezTo>
                  <a:cubicBezTo>
                    <a:pt x="855" y="200"/>
                    <a:pt x="840" y="200"/>
                    <a:pt x="817" y="200"/>
                  </a:cubicBezTo>
                  <a:cubicBezTo>
                    <a:pt x="795" y="200"/>
                    <a:pt x="773" y="208"/>
                    <a:pt x="750" y="215"/>
                  </a:cubicBezTo>
                  <a:cubicBezTo>
                    <a:pt x="698" y="223"/>
                    <a:pt x="676" y="193"/>
                    <a:pt x="632" y="186"/>
                  </a:cubicBezTo>
                  <a:cubicBezTo>
                    <a:pt x="587" y="171"/>
                    <a:pt x="543" y="186"/>
                    <a:pt x="498" y="186"/>
                  </a:cubicBezTo>
                  <a:cubicBezTo>
                    <a:pt x="483" y="186"/>
                    <a:pt x="446" y="178"/>
                    <a:pt x="431" y="186"/>
                  </a:cubicBezTo>
                  <a:cubicBezTo>
                    <a:pt x="416" y="193"/>
                    <a:pt x="402" y="215"/>
                    <a:pt x="387" y="230"/>
                  </a:cubicBezTo>
                  <a:cubicBezTo>
                    <a:pt x="387" y="260"/>
                    <a:pt x="372" y="275"/>
                    <a:pt x="342" y="275"/>
                  </a:cubicBezTo>
                  <a:cubicBezTo>
                    <a:pt x="335" y="297"/>
                    <a:pt x="327" y="327"/>
                    <a:pt x="320" y="349"/>
                  </a:cubicBezTo>
                  <a:cubicBezTo>
                    <a:pt x="298" y="356"/>
                    <a:pt x="275" y="349"/>
                    <a:pt x="253" y="349"/>
                  </a:cubicBezTo>
                  <a:cubicBezTo>
                    <a:pt x="253" y="431"/>
                    <a:pt x="142" y="416"/>
                    <a:pt x="134" y="490"/>
                  </a:cubicBezTo>
                  <a:cubicBezTo>
                    <a:pt x="127" y="490"/>
                    <a:pt x="127" y="490"/>
                    <a:pt x="127" y="497"/>
                  </a:cubicBezTo>
                  <a:cubicBezTo>
                    <a:pt x="90" y="505"/>
                    <a:pt x="75" y="460"/>
                    <a:pt x="45" y="505"/>
                  </a:cubicBezTo>
                  <a:cubicBezTo>
                    <a:pt x="38" y="520"/>
                    <a:pt x="45" y="535"/>
                    <a:pt x="38" y="549"/>
                  </a:cubicBezTo>
                  <a:cubicBezTo>
                    <a:pt x="38" y="564"/>
                    <a:pt x="8" y="586"/>
                    <a:pt x="8" y="594"/>
                  </a:cubicBezTo>
                  <a:cubicBezTo>
                    <a:pt x="8" y="609"/>
                    <a:pt x="15" y="609"/>
                    <a:pt x="23" y="624"/>
                  </a:cubicBezTo>
                  <a:cubicBezTo>
                    <a:pt x="30" y="646"/>
                    <a:pt x="30" y="668"/>
                    <a:pt x="23" y="698"/>
                  </a:cubicBezTo>
                  <a:cubicBezTo>
                    <a:pt x="15" y="705"/>
                    <a:pt x="0" y="713"/>
                    <a:pt x="15" y="728"/>
                  </a:cubicBezTo>
                  <a:cubicBezTo>
                    <a:pt x="15" y="728"/>
                    <a:pt x="53" y="728"/>
                    <a:pt x="60" y="728"/>
                  </a:cubicBezTo>
                  <a:cubicBezTo>
                    <a:pt x="45" y="765"/>
                    <a:pt x="112" y="750"/>
                    <a:pt x="105" y="794"/>
                  </a:cubicBezTo>
                  <a:cubicBezTo>
                    <a:pt x="134" y="794"/>
                    <a:pt x="142" y="757"/>
                    <a:pt x="179" y="765"/>
                  </a:cubicBezTo>
                  <a:cubicBezTo>
                    <a:pt x="179" y="772"/>
                    <a:pt x="179" y="772"/>
                    <a:pt x="179" y="772"/>
                  </a:cubicBezTo>
                  <a:cubicBezTo>
                    <a:pt x="208" y="780"/>
                    <a:pt x="231" y="750"/>
                    <a:pt x="260" y="765"/>
                  </a:cubicBezTo>
                  <a:cubicBezTo>
                    <a:pt x="268" y="765"/>
                    <a:pt x="268" y="780"/>
                    <a:pt x="275" y="780"/>
                  </a:cubicBezTo>
                  <a:cubicBezTo>
                    <a:pt x="283" y="787"/>
                    <a:pt x="290" y="780"/>
                    <a:pt x="298" y="780"/>
                  </a:cubicBezTo>
                  <a:cubicBezTo>
                    <a:pt x="313" y="787"/>
                    <a:pt x="327" y="787"/>
                    <a:pt x="342" y="787"/>
                  </a:cubicBezTo>
                  <a:cubicBezTo>
                    <a:pt x="342" y="809"/>
                    <a:pt x="364" y="824"/>
                    <a:pt x="372" y="839"/>
                  </a:cubicBezTo>
                  <a:cubicBezTo>
                    <a:pt x="379" y="861"/>
                    <a:pt x="372" y="884"/>
                    <a:pt x="379" y="898"/>
                  </a:cubicBezTo>
                  <a:cubicBezTo>
                    <a:pt x="387" y="936"/>
                    <a:pt x="402" y="913"/>
                    <a:pt x="424" y="928"/>
                  </a:cubicBezTo>
                  <a:cubicBezTo>
                    <a:pt x="446" y="943"/>
                    <a:pt x="431" y="973"/>
                    <a:pt x="461" y="965"/>
                  </a:cubicBezTo>
                  <a:cubicBezTo>
                    <a:pt x="476" y="988"/>
                    <a:pt x="505" y="973"/>
                    <a:pt x="528" y="988"/>
                  </a:cubicBezTo>
                  <a:cubicBezTo>
                    <a:pt x="543" y="995"/>
                    <a:pt x="550" y="1017"/>
                    <a:pt x="558" y="1025"/>
                  </a:cubicBezTo>
                  <a:cubicBezTo>
                    <a:pt x="572" y="1032"/>
                    <a:pt x="587" y="1040"/>
                    <a:pt x="602" y="1040"/>
                  </a:cubicBezTo>
                  <a:cubicBezTo>
                    <a:pt x="654" y="1054"/>
                    <a:pt x="706" y="1032"/>
                    <a:pt x="750" y="1062"/>
                  </a:cubicBezTo>
                  <a:cubicBezTo>
                    <a:pt x="750" y="1069"/>
                    <a:pt x="750" y="1084"/>
                    <a:pt x="750" y="1099"/>
                  </a:cubicBezTo>
                  <a:cubicBezTo>
                    <a:pt x="736" y="1099"/>
                    <a:pt x="736" y="1106"/>
                    <a:pt x="736" y="1121"/>
                  </a:cubicBezTo>
                  <a:cubicBezTo>
                    <a:pt x="684" y="1121"/>
                    <a:pt x="669" y="1233"/>
                    <a:pt x="713" y="1255"/>
                  </a:cubicBezTo>
                  <a:cubicBezTo>
                    <a:pt x="721" y="1262"/>
                    <a:pt x="743" y="1255"/>
                    <a:pt x="750" y="1255"/>
                  </a:cubicBezTo>
                  <a:cubicBezTo>
                    <a:pt x="773" y="1262"/>
                    <a:pt x="765" y="1285"/>
                    <a:pt x="780" y="1292"/>
                  </a:cubicBezTo>
                  <a:cubicBezTo>
                    <a:pt x="803" y="1307"/>
                    <a:pt x="840" y="1314"/>
                    <a:pt x="847" y="1344"/>
                  </a:cubicBezTo>
                  <a:cubicBezTo>
                    <a:pt x="877" y="1344"/>
                    <a:pt x="914" y="1337"/>
                    <a:pt x="921" y="1366"/>
                  </a:cubicBezTo>
                  <a:cubicBezTo>
                    <a:pt x="936" y="1388"/>
                    <a:pt x="914" y="1418"/>
                    <a:pt x="899" y="1441"/>
                  </a:cubicBezTo>
                  <a:cubicBezTo>
                    <a:pt x="892" y="1455"/>
                    <a:pt x="884" y="1463"/>
                    <a:pt x="884" y="1478"/>
                  </a:cubicBezTo>
                  <a:cubicBezTo>
                    <a:pt x="884" y="1493"/>
                    <a:pt x="892" y="1507"/>
                    <a:pt x="877" y="1522"/>
                  </a:cubicBezTo>
                  <a:cubicBezTo>
                    <a:pt x="877" y="1530"/>
                    <a:pt x="855" y="1530"/>
                    <a:pt x="840" y="1537"/>
                  </a:cubicBezTo>
                  <a:cubicBezTo>
                    <a:pt x="832" y="1545"/>
                    <a:pt x="825" y="1567"/>
                    <a:pt x="825" y="1574"/>
                  </a:cubicBezTo>
                  <a:cubicBezTo>
                    <a:pt x="803" y="1574"/>
                    <a:pt x="788" y="1574"/>
                    <a:pt x="765" y="1574"/>
                  </a:cubicBezTo>
                  <a:cubicBezTo>
                    <a:pt x="758" y="1574"/>
                    <a:pt x="743" y="1574"/>
                    <a:pt x="736" y="1574"/>
                  </a:cubicBezTo>
                  <a:cubicBezTo>
                    <a:pt x="721" y="1582"/>
                    <a:pt x="713" y="1589"/>
                    <a:pt x="713" y="1589"/>
                  </a:cubicBezTo>
                  <a:cubicBezTo>
                    <a:pt x="698" y="1596"/>
                    <a:pt x="661" y="1596"/>
                    <a:pt x="654" y="1604"/>
                  </a:cubicBezTo>
                  <a:cubicBezTo>
                    <a:pt x="639" y="1619"/>
                    <a:pt x="647" y="1648"/>
                    <a:pt x="647" y="1663"/>
                  </a:cubicBezTo>
                  <a:cubicBezTo>
                    <a:pt x="647" y="1693"/>
                    <a:pt x="639" y="1700"/>
                    <a:pt x="632" y="1723"/>
                  </a:cubicBezTo>
                  <a:cubicBezTo>
                    <a:pt x="610" y="1760"/>
                    <a:pt x="617" y="1753"/>
                    <a:pt x="595" y="1753"/>
                  </a:cubicBezTo>
                  <a:cubicBezTo>
                    <a:pt x="565" y="1745"/>
                    <a:pt x="498" y="1730"/>
                    <a:pt x="476" y="1753"/>
                  </a:cubicBezTo>
                  <a:cubicBezTo>
                    <a:pt x="468" y="1760"/>
                    <a:pt x="468" y="1790"/>
                    <a:pt x="468" y="1804"/>
                  </a:cubicBezTo>
                  <a:cubicBezTo>
                    <a:pt x="461" y="1827"/>
                    <a:pt x="439" y="1886"/>
                    <a:pt x="461" y="1893"/>
                  </a:cubicBezTo>
                  <a:cubicBezTo>
                    <a:pt x="461" y="1931"/>
                    <a:pt x="461" y="1968"/>
                    <a:pt x="468" y="2005"/>
                  </a:cubicBezTo>
                  <a:cubicBezTo>
                    <a:pt x="476" y="2005"/>
                    <a:pt x="476" y="2012"/>
                    <a:pt x="483" y="2012"/>
                  </a:cubicBezTo>
                  <a:cubicBezTo>
                    <a:pt x="483" y="2079"/>
                    <a:pt x="483" y="2139"/>
                    <a:pt x="498" y="2205"/>
                  </a:cubicBezTo>
                  <a:cubicBezTo>
                    <a:pt x="513" y="2235"/>
                    <a:pt x="520" y="2265"/>
                    <a:pt x="520" y="2295"/>
                  </a:cubicBezTo>
                  <a:cubicBezTo>
                    <a:pt x="513" y="2309"/>
                    <a:pt x="505" y="2317"/>
                    <a:pt x="505" y="2332"/>
                  </a:cubicBezTo>
                  <a:cubicBezTo>
                    <a:pt x="505" y="2339"/>
                    <a:pt x="520" y="2339"/>
                    <a:pt x="520" y="2354"/>
                  </a:cubicBezTo>
                  <a:cubicBezTo>
                    <a:pt x="520" y="2361"/>
                    <a:pt x="520" y="2369"/>
                    <a:pt x="520" y="2376"/>
                  </a:cubicBezTo>
                  <a:cubicBezTo>
                    <a:pt x="520" y="2413"/>
                    <a:pt x="498" y="2443"/>
                    <a:pt x="498" y="2473"/>
                  </a:cubicBezTo>
                  <a:cubicBezTo>
                    <a:pt x="498" y="2480"/>
                    <a:pt x="505" y="2503"/>
                    <a:pt x="513" y="2510"/>
                  </a:cubicBezTo>
                  <a:cubicBezTo>
                    <a:pt x="513" y="2532"/>
                    <a:pt x="520" y="2555"/>
                    <a:pt x="520" y="2577"/>
                  </a:cubicBezTo>
                  <a:cubicBezTo>
                    <a:pt x="520" y="2592"/>
                    <a:pt x="520" y="2614"/>
                    <a:pt x="513" y="2629"/>
                  </a:cubicBezTo>
                  <a:cubicBezTo>
                    <a:pt x="513" y="2644"/>
                    <a:pt x="491" y="2658"/>
                    <a:pt x="491" y="2666"/>
                  </a:cubicBezTo>
                  <a:cubicBezTo>
                    <a:pt x="483" y="2688"/>
                    <a:pt x="498" y="2688"/>
                    <a:pt x="505" y="2703"/>
                  </a:cubicBezTo>
                  <a:cubicBezTo>
                    <a:pt x="505" y="2718"/>
                    <a:pt x="505" y="2740"/>
                    <a:pt x="505" y="2755"/>
                  </a:cubicBezTo>
                  <a:lnTo>
                    <a:pt x="513" y="2755"/>
                  </a:lnTo>
                  <a:cubicBezTo>
                    <a:pt x="513" y="2785"/>
                    <a:pt x="505" y="2807"/>
                    <a:pt x="505" y="2829"/>
                  </a:cubicBezTo>
                  <a:cubicBezTo>
                    <a:pt x="550" y="2829"/>
                    <a:pt x="595" y="2844"/>
                    <a:pt x="587" y="2896"/>
                  </a:cubicBezTo>
                  <a:cubicBezTo>
                    <a:pt x="632" y="2903"/>
                    <a:pt x="765" y="2903"/>
                    <a:pt x="780" y="2963"/>
                  </a:cubicBezTo>
                  <a:cubicBezTo>
                    <a:pt x="803" y="2970"/>
                    <a:pt x="803" y="3000"/>
                    <a:pt x="825" y="3007"/>
                  </a:cubicBezTo>
                  <a:cubicBezTo>
                    <a:pt x="840" y="3022"/>
                    <a:pt x="862" y="3007"/>
                    <a:pt x="877" y="3015"/>
                  </a:cubicBezTo>
                  <a:cubicBezTo>
                    <a:pt x="914" y="3037"/>
                    <a:pt x="884" y="3126"/>
                    <a:pt x="958" y="3111"/>
                  </a:cubicBezTo>
                  <a:cubicBezTo>
                    <a:pt x="958" y="3104"/>
                    <a:pt x="966" y="3097"/>
                    <a:pt x="966" y="3089"/>
                  </a:cubicBezTo>
                  <a:cubicBezTo>
                    <a:pt x="1018" y="3089"/>
                    <a:pt x="1048" y="3119"/>
                    <a:pt x="1100" y="3119"/>
                  </a:cubicBezTo>
                  <a:cubicBezTo>
                    <a:pt x="1100" y="3104"/>
                    <a:pt x="1100" y="3089"/>
                    <a:pt x="1100" y="3074"/>
                  </a:cubicBezTo>
                  <a:cubicBezTo>
                    <a:pt x="1115" y="3067"/>
                    <a:pt x="1129" y="3060"/>
                    <a:pt x="1152" y="3060"/>
                  </a:cubicBezTo>
                  <a:cubicBezTo>
                    <a:pt x="1152" y="3097"/>
                    <a:pt x="1122" y="3126"/>
                    <a:pt x="1129" y="3163"/>
                  </a:cubicBezTo>
                  <a:cubicBezTo>
                    <a:pt x="1137" y="3163"/>
                    <a:pt x="1137" y="3163"/>
                    <a:pt x="1137" y="3163"/>
                  </a:cubicBezTo>
                  <a:cubicBezTo>
                    <a:pt x="1137" y="3186"/>
                    <a:pt x="1144" y="3200"/>
                    <a:pt x="1129" y="3230"/>
                  </a:cubicBezTo>
                  <a:cubicBezTo>
                    <a:pt x="1129" y="3238"/>
                    <a:pt x="1085" y="3260"/>
                    <a:pt x="1122" y="3275"/>
                  </a:cubicBezTo>
                  <a:cubicBezTo>
                    <a:pt x="1122" y="3290"/>
                    <a:pt x="1122" y="3312"/>
                    <a:pt x="1129" y="3319"/>
                  </a:cubicBezTo>
                  <a:cubicBezTo>
                    <a:pt x="1152" y="3290"/>
                    <a:pt x="1226" y="3297"/>
                    <a:pt x="1263" y="3305"/>
                  </a:cubicBezTo>
                  <a:cubicBezTo>
                    <a:pt x="1263" y="3319"/>
                    <a:pt x="1270" y="3334"/>
                    <a:pt x="1278" y="3349"/>
                  </a:cubicBezTo>
                  <a:cubicBezTo>
                    <a:pt x="1285" y="3349"/>
                    <a:pt x="1293" y="3349"/>
                    <a:pt x="1293" y="3349"/>
                  </a:cubicBezTo>
                  <a:lnTo>
                    <a:pt x="1293" y="3357"/>
                  </a:lnTo>
                  <a:cubicBezTo>
                    <a:pt x="1307" y="3357"/>
                    <a:pt x="1322" y="3357"/>
                    <a:pt x="1330" y="3357"/>
                  </a:cubicBezTo>
                  <a:cubicBezTo>
                    <a:pt x="1330" y="3342"/>
                    <a:pt x="1337" y="3334"/>
                    <a:pt x="1352" y="3334"/>
                  </a:cubicBezTo>
                  <a:cubicBezTo>
                    <a:pt x="1352" y="3334"/>
                    <a:pt x="1352" y="3334"/>
                    <a:pt x="1352" y="3327"/>
                  </a:cubicBezTo>
                  <a:cubicBezTo>
                    <a:pt x="1367" y="3327"/>
                    <a:pt x="1382" y="3327"/>
                    <a:pt x="1389" y="3327"/>
                  </a:cubicBezTo>
                  <a:cubicBezTo>
                    <a:pt x="1397" y="3357"/>
                    <a:pt x="1419" y="3364"/>
                    <a:pt x="1412" y="3386"/>
                  </a:cubicBezTo>
                  <a:cubicBezTo>
                    <a:pt x="1434" y="3386"/>
                    <a:pt x="1456" y="3386"/>
                    <a:pt x="1471" y="3386"/>
                  </a:cubicBezTo>
                  <a:cubicBezTo>
                    <a:pt x="1493" y="3394"/>
                    <a:pt x="1538" y="3438"/>
                    <a:pt x="1545" y="3460"/>
                  </a:cubicBezTo>
                  <a:cubicBezTo>
                    <a:pt x="1545" y="3468"/>
                    <a:pt x="1545" y="3483"/>
                    <a:pt x="1538" y="3497"/>
                  </a:cubicBezTo>
                  <a:lnTo>
                    <a:pt x="1545" y="3497"/>
                  </a:lnTo>
                  <a:cubicBezTo>
                    <a:pt x="1575" y="3512"/>
                    <a:pt x="1590" y="3520"/>
                    <a:pt x="1619" y="352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DA72F6CD-5978-B442-B9ED-3EF8E788F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663" y="6998675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7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" y="0"/>
                  </a:cubicBez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B753F0FB-C634-D447-B5C0-F89D540E1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6272" y="5804178"/>
              <a:ext cx="1791984" cy="1276416"/>
            </a:xfrm>
            <a:custGeom>
              <a:avLst/>
              <a:gdLst>
                <a:gd name="T0" fmla="*/ 1819 w 4145"/>
                <a:gd name="T1" fmla="*/ 2852 h 2956"/>
                <a:gd name="T2" fmla="*/ 1961 w 4145"/>
                <a:gd name="T3" fmla="*/ 2926 h 2956"/>
                <a:gd name="T4" fmla="*/ 2064 w 4145"/>
                <a:gd name="T5" fmla="*/ 2785 h 2956"/>
                <a:gd name="T6" fmla="*/ 2287 w 4145"/>
                <a:gd name="T7" fmla="*/ 2740 h 2956"/>
                <a:gd name="T8" fmla="*/ 2310 w 4145"/>
                <a:gd name="T9" fmla="*/ 2658 h 2956"/>
                <a:gd name="T10" fmla="*/ 2421 w 4145"/>
                <a:gd name="T11" fmla="*/ 2347 h 2956"/>
                <a:gd name="T12" fmla="*/ 2480 w 4145"/>
                <a:gd name="T13" fmla="*/ 2146 h 2956"/>
                <a:gd name="T14" fmla="*/ 2495 w 4145"/>
                <a:gd name="T15" fmla="*/ 2072 h 2956"/>
                <a:gd name="T16" fmla="*/ 2480 w 4145"/>
                <a:gd name="T17" fmla="*/ 1901 h 2956"/>
                <a:gd name="T18" fmla="*/ 2584 w 4145"/>
                <a:gd name="T19" fmla="*/ 1738 h 2956"/>
                <a:gd name="T20" fmla="*/ 2748 w 4145"/>
                <a:gd name="T21" fmla="*/ 1641 h 2956"/>
                <a:gd name="T22" fmla="*/ 2874 w 4145"/>
                <a:gd name="T23" fmla="*/ 1426 h 2956"/>
                <a:gd name="T24" fmla="*/ 3074 w 4145"/>
                <a:gd name="T25" fmla="*/ 1144 h 2956"/>
                <a:gd name="T26" fmla="*/ 3156 w 4145"/>
                <a:gd name="T27" fmla="*/ 1151 h 2956"/>
                <a:gd name="T28" fmla="*/ 3438 w 4145"/>
                <a:gd name="T29" fmla="*/ 884 h 2956"/>
                <a:gd name="T30" fmla="*/ 3572 w 4145"/>
                <a:gd name="T31" fmla="*/ 787 h 2956"/>
                <a:gd name="T32" fmla="*/ 3720 w 4145"/>
                <a:gd name="T33" fmla="*/ 706 h 2956"/>
                <a:gd name="T34" fmla="*/ 3802 w 4145"/>
                <a:gd name="T35" fmla="*/ 579 h 2956"/>
                <a:gd name="T36" fmla="*/ 4040 w 4145"/>
                <a:gd name="T37" fmla="*/ 527 h 2956"/>
                <a:gd name="T38" fmla="*/ 4055 w 4145"/>
                <a:gd name="T39" fmla="*/ 423 h 2956"/>
                <a:gd name="T40" fmla="*/ 3988 w 4145"/>
                <a:gd name="T41" fmla="*/ 119 h 2956"/>
                <a:gd name="T42" fmla="*/ 3965 w 4145"/>
                <a:gd name="T43" fmla="*/ 22 h 2956"/>
                <a:gd name="T44" fmla="*/ 3765 w 4145"/>
                <a:gd name="T45" fmla="*/ 97 h 2956"/>
                <a:gd name="T46" fmla="*/ 3617 w 4145"/>
                <a:gd name="T47" fmla="*/ 134 h 2956"/>
                <a:gd name="T48" fmla="*/ 3520 w 4145"/>
                <a:gd name="T49" fmla="*/ 193 h 2956"/>
                <a:gd name="T50" fmla="*/ 3394 w 4145"/>
                <a:gd name="T51" fmla="*/ 238 h 2956"/>
                <a:gd name="T52" fmla="*/ 3342 w 4145"/>
                <a:gd name="T53" fmla="*/ 267 h 2956"/>
                <a:gd name="T54" fmla="*/ 3149 w 4145"/>
                <a:gd name="T55" fmla="*/ 364 h 2956"/>
                <a:gd name="T56" fmla="*/ 2948 w 4145"/>
                <a:gd name="T57" fmla="*/ 357 h 2956"/>
                <a:gd name="T58" fmla="*/ 2963 w 4145"/>
                <a:gd name="T59" fmla="*/ 483 h 2956"/>
                <a:gd name="T60" fmla="*/ 2844 w 4145"/>
                <a:gd name="T61" fmla="*/ 602 h 2956"/>
                <a:gd name="T62" fmla="*/ 2748 w 4145"/>
                <a:gd name="T63" fmla="*/ 780 h 2956"/>
                <a:gd name="T64" fmla="*/ 2569 w 4145"/>
                <a:gd name="T65" fmla="*/ 869 h 2956"/>
                <a:gd name="T66" fmla="*/ 2354 w 4145"/>
                <a:gd name="T67" fmla="*/ 914 h 2956"/>
                <a:gd name="T68" fmla="*/ 2020 w 4145"/>
                <a:gd name="T69" fmla="*/ 869 h 2956"/>
                <a:gd name="T70" fmla="*/ 1842 w 4145"/>
                <a:gd name="T71" fmla="*/ 951 h 2956"/>
                <a:gd name="T72" fmla="*/ 1648 w 4145"/>
                <a:gd name="T73" fmla="*/ 995 h 2956"/>
                <a:gd name="T74" fmla="*/ 1515 w 4145"/>
                <a:gd name="T75" fmla="*/ 995 h 2956"/>
                <a:gd name="T76" fmla="*/ 1337 w 4145"/>
                <a:gd name="T77" fmla="*/ 1040 h 2956"/>
                <a:gd name="T78" fmla="*/ 1188 w 4145"/>
                <a:gd name="T79" fmla="*/ 1025 h 2956"/>
                <a:gd name="T80" fmla="*/ 906 w 4145"/>
                <a:gd name="T81" fmla="*/ 1084 h 2956"/>
                <a:gd name="T82" fmla="*/ 549 w 4145"/>
                <a:gd name="T83" fmla="*/ 980 h 2956"/>
                <a:gd name="T84" fmla="*/ 223 w 4145"/>
                <a:gd name="T85" fmla="*/ 1099 h 2956"/>
                <a:gd name="T86" fmla="*/ 156 w 4145"/>
                <a:gd name="T87" fmla="*/ 1359 h 2956"/>
                <a:gd name="T88" fmla="*/ 0 w 4145"/>
                <a:gd name="T89" fmla="*/ 1545 h 2956"/>
                <a:gd name="T90" fmla="*/ 126 w 4145"/>
                <a:gd name="T91" fmla="*/ 1775 h 2956"/>
                <a:gd name="T92" fmla="*/ 193 w 4145"/>
                <a:gd name="T93" fmla="*/ 1886 h 2956"/>
                <a:gd name="T94" fmla="*/ 267 w 4145"/>
                <a:gd name="T95" fmla="*/ 1760 h 2956"/>
                <a:gd name="T96" fmla="*/ 631 w 4145"/>
                <a:gd name="T97" fmla="*/ 1730 h 2956"/>
                <a:gd name="T98" fmla="*/ 951 w 4145"/>
                <a:gd name="T99" fmla="*/ 1767 h 2956"/>
                <a:gd name="T100" fmla="*/ 1069 w 4145"/>
                <a:gd name="T101" fmla="*/ 1856 h 2956"/>
                <a:gd name="T102" fmla="*/ 1262 w 4145"/>
                <a:gd name="T103" fmla="*/ 1782 h 2956"/>
                <a:gd name="T104" fmla="*/ 1418 w 4145"/>
                <a:gd name="T105" fmla="*/ 1745 h 2956"/>
                <a:gd name="T106" fmla="*/ 1686 w 4145"/>
                <a:gd name="T107" fmla="*/ 1619 h 2956"/>
                <a:gd name="T108" fmla="*/ 1730 w 4145"/>
                <a:gd name="T109" fmla="*/ 1767 h 2956"/>
                <a:gd name="T110" fmla="*/ 1968 w 4145"/>
                <a:gd name="T111" fmla="*/ 1886 h 2956"/>
                <a:gd name="T112" fmla="*/ 2131 w 4145"/>
                <a:gd name="T113" fmla="*/ 2168 h 2956"/>
                <a:gd name="T114" fmla="*/ 1931 w 4145"/>
                <a:gd name="T115" fmla="*/ 2369 h 2956"/>
                <a:gd name="T116" fmla="*/ 1856 w 4145"/>
                <a:gd name="T117" fmla="*/ 2495 h 2956"/>
                <a:gd name="T118" fmla="*/ 1753 w 4145"/>
                <a:gd name="T119" fmla="*/ 2725 h 2956"/>
                <a:gd name="T120" fmla="*/ 1753 w 4145"/>
                <a:gd name="T121" fmla="*/ 2881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2956">
                  <a:moveTo>
                    <a:pt x="1753" y="2881"/>
                  </a:moveTo>
                  <a:lnTo>
                    <a:pt x="1753" y="2881"/>
                  </a:lnTo>
                  <a:cubicBezTo>
                    <a:pt x="1753" y="2881"/>
                    <a:pt x="1782" y="2881"/>
                    <a:pt x="1812" y="2874"/>
                  </a:cubicBezTo>
                  <a:cubicBezTo>
                    <a:pt x="1812" y="2866"/>
                    <a:pt x="1812" y="2859"/>
                    <a:pt x="1819" y="2852"/>
                  </a:cubicBezTo>
                  <a:cubicBezTo>
                    <a:pt x="1812" y="2859"/>
                    <a:pt x="1812" y="2866"/>
                    <a:pt x="1812" y="2874"/>
                  </a:cubicBezTo>
                  <a:cubicBezTo>
                    <a:pt x="1849" y="2874"/>
                    <a:pt x="1886" y="2866"/>
                    <a:pt x="1894" y="2866"/>
                  </a:cubicBezTo>
                  <a:cubicBezTo>
                    <a:pt x="1894" y="2896"/>
                    <a:pt x="1894" y="2918"/>
                    <a:pt x="1894" y="2948"/>
                  </a:cubicBezTo>
                  <a:cubicBezTo>
                    <a:pt x="1916" y="2955"/>
                    <a:pt x="1946" y="2941"/>
                    <a:pt x="1961" y="2926"/>
                  </a:cubicBezTo>
                  <a:cubicBezTo>
                    <a:pt x="1983" y="2904"/>
                    <a:pt x="1983" y="2889"/>
                    <a:pt x="1983" y="2859"/>
                  </a:cubicBezTo>
                  <a:cubicBezTo>
                    <a:pt x="1998" y="2859"/>
                    <a:pt x="2013" y="2859"/>
                    <a:pt x="2020" y="2859"/>
                  </a:cubicBezTo>
                  <a:cubicBezTo>
                    <a:pt x="2020" y="2844"/>
                    <a:pt x="2020" y="2822"/>
                    <a:pt x="2027" y="2814"/>
                  </a:cubicBezTo>
                  <a:cubicBezTo>
                    <a:pt x="2035" y="2792"/>
                    <a:pt x="2050" y="2792"/>
                    <a:pt x="2064" y="2785"/>
                  </a:cubicBezTo>
                  <a:cubicBezTo>
                    <a:pt x="2087" y="2763"/>
                    <a:pt x="2087" y="2710"/>
                    <a:pt x="2087" y="2681"/>
                  </a:cubicBezTo>
                  <a:cubicBezTo>
                    <a:pt x="2102" y="2710"/>
                    <a:pt x="2146" y="2733"/>
                    <a:pt x="2153" y="2763"/>
                  </a:cubicBezTo>
                  <a:cubicBezTo>
                    <a:pt x="2183" y="2770"/>
                    <a:pt x="2198" y="2740"/>
                    <a:pt x="2220" y="2733"/>
                  </a:cubicBezTo>
                  <a:cubicBezTo>
                    <a:pt x="2243" y="2733"/>
                    <a:pt x="2265" y="2748"/>
                    <a:pt x="2287" y="2740"/>
                  </a:cubicBezTo>
                  <a:cubicBezTo>
                    <a:pt x="2272" y="2710"/>
                    <a:pt x="2258" y="2688"/>
                    <a:pt x="2250" y="2666"/>
                  </a:cubicBezTo>
                  <a:cubicBezTo>
                    <a:pt x="2258" y="2688"/>
                    <a:pt x="2272" y="2710"/>
                    <a:pt x="2287" y="2740"/>
                  </a:cubicBezTo>
                  <a:cubicBezTo>
                    <a:pt x="2287" y="2740"/>
                    <a:pt x="2287" y="2740"/>
                    <a:pt x="2295" y="2733"/>
                  </a:cubicBezTo>
                  <a:cubicBezTo>
                    <a:pt x="2295" y="2703"/>
                    <a:pt x="2295" y="2688"/>
                    <a:pt x="2310" y="2658"/>
                  </a:cubicBezTo>
                  <a:cubicBezTo>
                    <a:pt x="2324" y="2636"/>
                    <a:pt x="2324" y="2614"/>
                    <a:pt x="2324" y="2584"/>
                  </a:cubicBezTo>
                  <a:cubicBezTo>
                    <a:pt x="2332" y="2532"/>
                    <a:pt x="2332" y="2480"/>
                    <a:pt x="2339" y="2428"/>
                  </a:cubicBezTo>
                  <a:cubicBezTo>
                    <a:pt x="2361" y="2428"/>
                    <a:pt x="2384" y="2428"/>
                    <a:pt x="2406" y="2428"/>
                  </a:cubicBezTo>
                  <a:cubicBezTo>
                    <a:pt x="2421" y="2406"/>
                    <a:pt x="2413" y="2376"/>
                    <a:pt x="2421" y="2347"/>
                  </a:cubicBezTo>
                  <a:cubicBezTo>
                    <a:pt x="2428" y="2317"/>
                    <a:pt x="2443" y="2295"/>
                    <a:pt x="2421" y="2265"/>
                  </a:cubicBezTo>
                  <a:cubicBezTo>
                    <a:pt x="2436" y="2258"/>
                    <a:pt x="2443" y="2258"/>
                    <a:pt x="2458" y="2258"/>
                  </a:cubicBezTo>
                  <a:cubicBezTo>
                    <a:pt x="2465" y="2243"/>
                    <a:pt x="2473" y="2228"/>
                    <a:pt x="2473" y="2206"/>
                  </a:cubicBezTo>
                  <a:cubicBezTo>
                    <a:pt x="2480" y="2191"/>
                    <a:pt x="2473" y="2161"/>
                    <a:pt x="2480" y="2146"/>
                  </a:cubicBezTo>
                  <a:cubicBezTo>
                    <a:pt x="2488" y="2139"/>
                    <a:pt x="2510" y="2116"/>
                    <a:pt x="2518" y="2109"/>
                  </a:cubicBezTo>
                  <a:cubicBezTo>
                    <a:pt x="2532" y="2094"/>
                    <a:pt x="2540" y="2079"/>
                    <a:pt x="2569" y="2079"/>
                  </a:cubicBezTo>
                  <a:cubicBezTo>
                    <a:pt x="2562" y="2079"/>
                    <a:pt x="2562" y="2072"/>
                    <a:pt x="2562" y="2072"/>
                  </a:cubicBezTo>
                  <a:cubicBezTo>
                    <a:pt x="2532" y="2072"/>
                    <a:pt x="2503" y="2072"/>
                    <a:pt x="2495" y="2072"/>
                  </a:cubicBezTo>
                  <a:cubicBezTo>
                    <a:pt x="2503" y="2072"/>
                    <a:pt x="2532" y="2072"/>
                    <a:pt x="2562" y="2072"/>
                  </a:cubicBezTo>
                  <a:cubicBezTo>
                    <a:pt x="2555" y="2050"/>
                    <a:pt x="2555" y="2020"/>
                    <a:pt x="2555" y="1990"/>
                  </a:cubicBezTo>
                  <a:cubicBezTo>
                    <a:pt x="2562" y="1923"/>
                    <a:pt x="2540" y="1961"/>
                    <a:pt x="2503" y="1938"/>
                  </a:cubicBezTo>
                  <a:cubicBezTo>
                    <a:pt x="2495" y="1931"/>
                    <a:pt x="2480" y="1908"/>
                    <a:pt x="2480" y="1901"/>
                  </a:cubicBezTo>
                  <a:cubicBezTo>
                    <a:pt x="2473" y="1886"/>
                    <a:pt x="2458" y="1901"/>
                    <a:pt x="2473" y="1879"/>
                  </a:cubicBezTo>
                  <a:cubicBezTo>
                    <a:pt x="2480" y="1856"/>
                    <a:pt x="2525" y="1842"/>
                    <a:pt x="2547" y="1834"/>
                  </a:cubicBezTo>
                  <a:cubicBezTo>
                    <a:pt x="2547" y="1805"/>
                    <a:pt x="2569" y="1812"/>
                    <a:pt x="2577" y="1797"/>
                  </a:cubicBezTo>
                  <a:cubicBezTo>
                    <a:pt x="2584" y="1775"/>
                    <a:pt x="2569" y="1760"/>
                    <a:pt x="2584" y="1738"/>
                  </a:cubicBezTo>
                  <a:cubicBezTo>
                    <a:pt x="2614" y="1701"/>
                    <a:pt x="2673" y="1701"/>
                    <a:pt x="2688" y="1663"/>
                  </a:cubicBezTo>
                  <a:cubicBezTo>
                    <a:pt x="2666" y="1649"/>
                    <a:pt x="2666" y="1634"/>
                    <a:pt x="2666" y="1611"/>
                  </a:cubicBezTo>
                  <a:cubicBezTo>
                    <a:pt x="2696" y="1604"/>
                    <a:pt x="2718" y="1604"/>
                    <a:pt x="2748" y="1589"/>
                  </a:cubicBezTo>
                  <a:cubicBezTo>
                    <a:pt x="2725" y="1597"/>
                    <a:pt x="2740" y="1626"/>
                    <a:pt x="2748" y="1641"/>
                  </a:cubicBezTo>
                  <a:cubicBezTo>
                    <a:pt x="2763" y="1671"/>
                    <a:pt x="2777" y="1671"/>
                    <a:pt x="2800" y="1671"/>
                  </a:cubicBezTo>
                  <a:cubicBezTo>
                    <a:pt x="2859" y="1663"/>
                    <a:pt x="2881" y="1611"/>
                    <a:pt x="2866" y="1559"/>
                  </a:cubicBezTo>
                  <a:cubicBezTo>
                    <a:pt x="2852" y="1522"/>
                    <a:pt x="2859" y="1522"/>
                    <a:pt x="2881" y="1500"/>
                  </a:cubicBezTo>
                  <a:cubicBezTo>
                    <a:pt x="2918" y="1456"/>
                    <a:pt x="2889" y="1463"/>
                    <a:pt x="2874" y="1426"/>
                  </a:cubicBezTo>
                  <a:cubicBezTo>
                    <a:pt x="2874" y="1433"/>
                    <a:pt x="2941" y="1322"/>
                    <a:pt x="2941" y="1314"/>
                  </a:cubicBezTo>
                  <a:cubicBezTo>
                    <a:pt x="2955" y="1300"/>
                    <a:pt x="2978" y="1300"/>
                    <a:pt x="2993" y="1277"/>
                  </a:cubicBezTo>
                  <a:cubicBezTo>
                    <a:pt x="3015" y="1240"/>
                    <a:pt x="3000" y="1188"/>
                    <a:pt x="3030" y="1151"/>
                  </a:cubicBezTo>
                  <a:cubicBezTo>
                    <a:pt x="3037" y="1144"/>
                    <a:pt x="3060" y="1144"/>
                    <a:pt x="3074" y="1144"/>
                  </a:cubicBezTo>
                  <a:cubicBezTo>
                    <a:pt x="3074" y="1159"/>
                    <a:pt x="3067" y="1181"/>
                    <a:pt x="3074" y="1196"/>
                  </a:cubicBezTo>
                  <a:cubicBezTo>
                    <a:pt x="3074" y="1211"/>
                    <a:pt x="3082" y="1211"/>
                    <a:pt x="3097" y="1211"/>
                  </a:cubicBezTo>
                  <a:cubicBezTo>
                    <a:pt x="3104" y="1203"/>
                    <a:pt x="3104" y="1203"/>
                    <a:pt x="3112" y="1196"/>
                  </a:cubicBezTo>
                  <a:cubicBezTo>
                    <a:pt x="3126" y="1181"/>
                    <a:pt x="3149" y="1166"/>
                    <a:pt x="3156" y="1151"/>
                  </a:cubicBezTo>
                  <a:cubicBezTo>
                    <a:pt x="3156" y="1129"/>
                    <a:pt x="3156" y="1114"/>
                    <a:pt x="3163" y="1092"/>
                  </a:cubicBezTo>
                  <a:cubicBezTo>
                    <a:pt x="3193" y="1017"/>
                    <a:pt x="3282" y="1003"/>
                    <a:pt x="3349" y="965"/>
                  </a:cubicBezTo>
                  <a:cubicBezTo>
                    <a:pt x="3364" y="958"/>
                    <a:pt x="3386" y="943"/>
                    <a:pt x="3394" y="928"/>
                  </a:cubicBezTo>
                  <a:cubicBezTo>
                    <a:pt x="3401" y="914"/>
                    <a:pt x="3416" y="884"/>
                    <a:pt x="3438" y="884"/>
                  </a:cubicBezTo>
                  <a:cubicBezTo>
                    <a:pt x="3438" y="861"/>
                    <a:pt x="3438" y="847"/>
                    <a:pt x="3446" y="832"/>
                  </a:cubicBezTo>
                  <a:cubicBezTo>
                    <a:pt x="3460" y="824"/>
                    <a:pt x="3490" y="824"/>
                    <a:pt x="3505" y="817"/>
                  </a:cubicBezTo>
                  <a:cubicBezTo>
                    <a:pt x="3520" y="817"/>
                    <a:pt x="3535" y="817"/>
                    <a:pt x="3542" y="817"/>
                  </a:cubicBezTo>
                  <a:cubicBezTo>
                    <a:pt x="3557" y="809"/>
                    <a:pt x="3565" y="795"/>
                    <a:pt x="3572" y="787"/>
                  </a:cubicBezTo>
                  <a:cubicBezTo>
                    <a:pt x="3587" y="772"/>
                    <a:pt x="3602" y="765"/>
                    <a:pt x="3617" y="750"/>
                  </a:cubicBezTo>
                  <a:cubicBezTo>
                    <a:pt x="3624" y="743"/>
                    <a:pt x="3624" y="735"/>
                    <a:pt x="3639" y="728"/>
                  </a:cubicBezTo>
                  <a:cubicBezTo>
                    <a:pt x="3654" y="720"/>
                    <a:pt x="3676" y="728"/>
                    <a:pt x="3691" y="728"/>
                  </a:cubicBezTo>
                  <a:cubicBezTo>
                    <a:pt x="3691" y="720"/>
                    <a:pt x="3706" y="713"/>
                    <a:pt x="3720" y="706"/>
                  </a:cubicBezTo>
                  <a:cubicBezTo>
                    <a:pt x="3713" y="706"/>
                    <a:pt x="3706" y="706"/>
                    <a:pt x="3706" y="698"/>
                  </a:cubicBezTo>
                  <a:cubicBezTo>
                    <a:pt x="3720" y="698"/>
                    <a:pt x="3743" y="668"/>
                    <a:pt x="3750" y="661"/>
                  </a:cubicBezTo>
                  <a:cubicBezTo>
                    <a:pt x="3765" y="654"/>
                    <a:pt x="3795" y="646"/>
                    <a:pt x="3802" y="631"/>
                  </a:cubicBezTo>
                  <a:cubicBezTo>
                    <a:pt x="3802" y="624"/>
                    <a:pt x="3802" y="594"/>
                    <a:pt x="3802" y="579"/>
                  </a:cubicBezTo>
                  <a:cubicBezTo>
                    <a:pt x="3810" y="549"/>
                    <a:pt x="3824" y="549"/>
                    <a:pt x="3854" y="542"/>
                  </a:cubicBezTo>
                  <a:cubicBezTo>
                    <a:pt x="3862" y="564"/>
                    <a:pt x="3928" y="564"/>
                    <a:pt x="3951" y="557"/>
                  </a:cubicBezTo>
                  <a:cubicBezTo>
                    <a:pt x="3958" y="557"/>
                    <a:pt x="3973" y="549"/>
                    <a:pt x="3988" y="542"/>
                  </a:cubicBezTo>
                  <a:cubicBezTo>
                    <a:pt x="4003" y="535"/>
                    <a:pt x="4032" y="535"/>
                    <a:pt x="4040" y="527"/>
                  </a:cubicBezTo>
                  <a:cubicBezTo>
                    <a:pt x="4084" y="527"/>
                    <a:pt x="4129" y="498"/>
                    <a:pt x="4136" y="453"/>
                  </a:cubicBezTo>
                  <a:cubicBezTo>
                    <a:pt x="4136" y="438"/>
                    <a:pt x="4144" y="386"/>
                    <a:pt x="4122" y="394"/>
                  </a:cubicBezTo>
                  <a:cubicBezTo>
                    <a:pt x="4107" y="394"/>
                    <a:pt x="4107" y="409"/>
                    <a:pt x="4099" y="416"/>
                  </a:cubicBezTo>
                  <a:cubicBezTo>
                    <a:pt x="4084" y="423"/>
                    <a:pt x="4069" y="423"/>
                    <a:pt x="4055" y="423"/>
                  </a:cubicBezTo>
                  <a:cubicBezTo>
                    <a:pt x="4055" y="401"/>
                    <a:pt x="4047" y="386"/>
                    <a:pt x="4040" y="371"/>
                  </a:cubicBezTo>
                  <a:cubicBezTo>
                    <a:pt x="4032" y="349"/>
                    <a:pt x="4032" y="334"/>
                    <a:pt x="4032" y="312"/>
                  </a:cubicBezTo>
                  <a:cubicBezTo>
                    <a:pt x="3980" y="290"/>
                    <a:pt x="3980" y="245"/>
                    <a:pt x="3980" y="193"/>
                  </a:cubicBezTo>
                  <a:cubicBezTo>
                    <a:pt x="3980" y="171"/>
                    <a:pt x="3980" y="134"/>
                    <a:pt x="3988" y="119"/>
                  </a:cubicBezTo>
                  <a:cubicBezTo>
                    <a:pt x="3995" y="112"/>
                    <a:pt x="4010" y="112"/>
                    <a:pt x="4017" y="104"/>
                  </a:cubicBezTo>
                  <a:cubicBezTo>
                    <a:pt x="4032" y="97"/>
                    <a:pt x="4040" y="89"/>
                    <a:pt x="4047" y="74"/>
                  </a:cubicBezTo>
                  <a:cubicBezTo>
                    <a:pt x="4055" y="59"/>
                    <a:pt x="4077" y="44"/>
                    <a:pt x="4069" y="30"/>
                  </a:cubicBezTo>
                  <a:cubicBezTo>
                    <a:pt x="4055" y="0"/>
                    <a:pt x="3988" y="15"/>
                    <a:pt x="3965" y="22"/>
                  </a:cubicBezTo>
                  <a:cubicBezTo>
                    <a:pt x="3943" y="22"/>
                    <a:pt x="3928" y="30"/>
                    <a:pt x="3906" y="30"/>
                  </a:cubicBezTo>
                  <a:cubicBezTo>
                    <a:pt x="3884" y="30"/>
                    <a:pt x="3869" y="30"/>
                    <a:pt x="3854" y="44"/>
                  </a:cubicBezTo>
                  <a:cubicBezTo>
                    <a:pt x="3832" y="67"/>
                    <a:pt x="3832" y="67"/>
                    <a:pt x="3810" y="67"/>
                  </a:cubicBezTo>
                  <a:cubicBezTo>
                    <a:pt x="3787" y="74"/>
                    <a:pt x="3780" y="82"/>
                    <a:pt x="3765" y="97"/>
                  </a:cubicBezTo>
                  <a:cubicBezTo>
                    <a:pt x="3750" y="104"/>
                    <a:pt x="3720" y="104"/>
                    <a:pt x="3706" y="112"/>
                  </a:cubicBezTo>
                  <a:cubicBezTo>
                    <a:pt x="3691" y="112"/>
                    <a:pt x="3668" y="112"/>
                    <a:pt x="3654" y="119"/>
                  </a:cubicBezTo>
                  <a:cubicBezTo>
                    <a:pt x="3646" y="119"/>
                    <a:pt x="3646" y="134"/>
                    <a:pt x="3639" y="134"/>
                  </a:cubicBezTo>
                  <a:cubicBezTo>
                    <a:pt x="3631" y="141"/>
                    <a:pt x="3624" y="134"/>
                    <a:pt x="3617" y="134"/>
                  </a:cubicBezTo>
                  <a:cubicBezTo>
                    <a:pt x="3602" y="141"/>
                    <a:pt x="3602" y="149"/>
                    <a:pt x="3594" y="156"/>
                  </a:cubicBezTo>
                  <a:cubicBezTo>
                    <a:pt x="3587" y="163"/>
                    <a:pt x="3579" y="163"/>
                    <a:pt x="3572" y="171"/>
                  </a:cubicBezTo>
                  <a:cubicBezTo>
                    <a:pt x="3565" y="171"/>
                    <a:pt x="3550" y="171"/>
                    <a:pt x="3542" y="178"/>
                  </a:cubicBezTo>
                  <a:cubicBezTo>
                    <a:pt x="3535" y="178"/>
                    <a:pt x="3527" y="186"/>
                    <a:pt x="3520" y="193"/>
                  </a:cubicBezTo>
                  <a:cubicBezTo>
                    <a:pt x="3498" y="201"/>
                    <a:pt x="3483" y="193"/>
                    <a:pt x="3468" y="208"/>
                  </a:cubicBezTo>
                  <a:cubicBezTo>
                    <a:pt x="3453" y="215"/>
                    <a:pt x="3453" y="215"/>
                    <a:pt x="3446" y="215"/>
                  </a:cubicBezTo>
                  <a:cubicBezTo>
                    <a:pt x="3431" y="223"/>
                    <a:pt x="3431" y="230"/>
                    <a:pt x="3423" y="238"/>
                  </a:cubicBezTo>
                  <a:cubicBezTo>
                    <a:pt x="3416" y="238"/>
                    <a:pt x="3401" y="238"/>
                    <a:pt x="3394" y="238"/>
                  </a:cubicBezTo>
                  <a:cubicBezTo>
                    <a:pt x="3379" y="245"/>
                    <a:pt x="3386" y="245"/>
                    <a:pt x="3371" y="252"/>
                  </a:cubicBezTo>
                  <a:lnTo>
                    <a:pt x="3371" y="260"/>
                  </a:lnTo>
                  <a:cubicBezTo>
                    <a:pt x="3364" y="260"/>
                    <a:pt x="3364" y="260"/>
                    <a:pt x="3357" y="260"/>
                  </a:cubicBezTo>
                  <a:cubicBezTo>
                    <a:pt x="3357" y="267"/>
                    <a:pt x="3342" y="267"/>
                    <a:pt x="3342" y="267"/>
                  </a:cubicBezTo>
                  <a:cubicBezTo>
                    <a:pt x="3327" y="275"/>
                    <a:pt x="3320" y="282"/>
                    <a:pt x="3312" y="290"/>
                  </a:cubicBezTo>
                  <a:cubicBezTo>
                    <a:pt x="3297" y="304"/>
                    <a:pt x="3282" y="312"/>
                    <a:pt x="3267" y="319"/>
                  </a:cubicBezTo>
                  <a:cubicBezTo>
                    <a:pt x="3245" y="327"/>
                    <a:pt x="3223" y="342"/>
                    <a:pt x="3208" y="349"/>
                  </a:cubicBezTo>
                  <a:cubicBezTo>
                    <a:pt x="3186" y="371"/>
                    <a:pt x="3171" y="357"/>
                    <a:pt x="3149" y="364"/>
                  </a:cubicBezTo>
                  <a:cubicBezTo>
                    <a:pt x="3149" y="386"/>
                    <a:pt x="3119" y="371"/>
                    <a:pt x="3104" y="379"/>
                  </a:cubicBezTo>
                  <a:cubicBezTo>
                    <a:pt x="3089" y="386"/>
                    <a:pt x="3074" y="401"/>
                    <a:pt x="3052" y="401"/>
                  </a:cubicBezTo>
                  <a:cubicBezTo>
                    <a:pt x="3037" y="401"/>
                    <a:pt x="3015" y="379"/>
                    <a:pt x="3000" y="371"/>
                  </a:cubicBezTo>
                  <a:cubicBezTo>
                    <a:pt x="2993" y="371"/>
                    <a:pt x="2963" y="357"/>
                    <a:pt x="2948" y="357"/>
                  </a:cubicBezTo>
                  <a:cubicBezTo>
                    <a:pt x="2941" y="364"/>
                    <a:pt x="2941" y="371"/>
                    <a:pt x="2941" y="379"/>
                  </a:cubicBezTo>
                  <a:cubicBezTo>
                    <a:pt x="2941" y="394"/>
                    <a:pt x="2948" y="386"/>
                    <a:pt x="2955" y="394"/>
                  </a:cubicBezTo>
                  <a:cubicBezTo>
                    <a:pt x="2970" y="409"/>
                    <a:pt x="2970" y="460"/>
                    <a:pt x="2970" y="475"/>
                  </a:cubicBezTo>
                  <a:cubicBezTo>
                    <a:pt x="2963" y="483"/>
                    <a:pt x="2963" y="483"/>
                    <a:pt x="2963" y="483"/>
                  </a:cubicBezTo>
                  <a:cubicBezTo>
                    <a:pt x="2948" y="483"/>
                    <a:pt x="2941" y="505"/>
                    <a:pt x="2926" y="520"/>
                  </a:cubicBezTo>
                  <a:cubicBezTo>
                    <a:pt x="2918" y="527"/>
                    <a:pt x="2904" y="542"/>
                    <a:pt x="2896" y="549"/>
                  </a:cubicBezTo>
                  <a:cubicBezTo>
                    <a:pt x="2881" y="564"/>
                    <a:pt x="2866" y="572"/>
                    <a:pt x="2859" y="587"/>
                  </a:cubicBezTo>
                  <a:cubicBezTo>
                    <a:pt x="2852" y="587"/>
                    <a:pt x="2844" y="594"/>
                    <a:pt x="2844" y="602"/>
                  </a:cubicBezTo>
                  <a:cubicBezTo>
                    <a:pt x="2837" y="602"/>
                    <a:pt x="2829" y="609"/>
                    <a:pt x="2822" y="616"/>
                  </a:cubicBezTo>
                  <a:cubicBezTo>
                    <a:pt x="2800" y="639"/>
                    <a:pt x="2785" y="661"/>
                    <a:pt x="2763" y="691"/>
                  </a:cubicBezTo>
                  <a:cubicBezTo>
                    <a:pt x="2755" y="698"/>
                    <a:pt x="2748" y="713"/>
                    <a:pt x="2748" y="735"/>
                  </a:cubicBezTo>
                  <a:cubicBezTo>
                    <a:pt x="2740" y="750"/>
                    <a:pt x="2748" y="765"/>
                    <a:pt x="2748" y="780"/>
                  </a:cubicBezTo>
                  <a:cubicBezTo>
                    <a:pt x="2725" y="780"/>
                    <a:pt x="2718" y="780"/>
                    <a:pt x="2703" y="795"/>
                  </a:cubicBezTo>
                  <a:cubicBezTo>
                    <a:pt x="2696" y="809"/>
                    <a:pt x="2688" y="824"/>
                    <a:pt x="2681" y="839"/>
                  </a:cubicBezTo>
                  <a:cubicBezTo>
                    <a:pt x="2666" y="854"/>
                    <a:pt x="2651" y="861"/>
                    <a:pt x="2629" y="869"/>
                  </a:cubicBezTo>
                  <a:cubicBezTo>
                    <a:pt x="2614" y="869"/>
                    <a:pt x="2592" y="869"/>
                    <a:pt x="2569" y="869"/>
                  </a:cubicBezTo>
                  <a:cubicBezTo>
                    <a:pt x="2562" y="869"/>
                    <a:pt x="2555" y="869"/>
                    <a:pt x="2547" y="869"/>
                  </a:cubicBezTo>
                  <a:cubicBezTo>
                    <a:pt x="2532" y="869"/>
                    <a:pt x="2532" y="876"/>
                    <a:pt x="2518" y="884"/>
                  </a:cubicBezTo>
                  <a:cubicBezTo>
                    <a:pt x="2503" y="891"/>
                    <a:pt x="2480" y="891"/>
                    <a:pt x="2465" y="891"/>
                  </a:cubicBezTo>
                  <a:cubicBezTo>
                    <a:pt x="2421" y="884"/>
                    <a:pt x="2384" y="884"/>
                    <a:pt x="2354" y="914"/>
                  </a:cubicBezTo>
                  <a:cubicBezTo>
                    <a:pt x="2339" y="921"/>
                    <a:pt x="2310" y="921"/>
                    <a:pt x="2287" y="928"/>
                  </a:cubicBezTo>
                  <a:cubicBezTo>
                    <a:pt x="2258" y="928"/>
                    <a:pt x="2235" y="936"/>
                    <a:pt x="2206" y="921"/>
                  </a:cubicBezTo>
                  <a:cubicBezTo>
                    <a:pt x="2183" y="906"/>
                    <a:pt x="2161" y="899"/>
                    <a:pt x="2139" y="891"/>
                  </a:cubicBezTo>
                  <a:cubicBezTo>
                    <a:pt x="2102" y="884"/>
                    <a:pt x="2064" y="869"/>
                    <a:pt x="2020" y="869"/>
                  </a:cubicBezTo>
                  <a:cubicBezTo>
                    <a:pt x="1998" y="869"/>
                    <a:pt x="1998" y="891"/>
                    <a:pt x="1975" y="899"/>
                  </a:cubicBezTo>
                  <a:cubicBezTo>
                    <a:pt x="1968" y="899"/>
                    <a:pt x="1961" y="899"/>
                    <a:pt x="1946" y="899"/>
                  </a:cubicBezTo>
                  <a:cubicBezTo>
                    <a:pt x="1938" y="899"/>
                    <a:pt x="1931" y="914"/>
                    <a:pt x="1923" y="914"/>
                  </a:cubicBezTo>
                  <a:cubicBezTo>
                    <a:pt x="1894" y="928"/>
                    <a:pt x="1871" y="943"/>
                    <a:pt x="1842" y="951"/>
                  </a:cubicBezTo>
                  <a:cubicBezTo>
                    <a:pt x="1827" y="951"/>
                    <a:pt x="1805" y="951"/>
                    <a:pt x="1790" y="958"/>
                  </a:cubicBezTo>
                  <a:cubicBezTo>
                    <a:pt x="1775" y="958"/>
                    <a:pt x="1767" y="973"/>
                    <a:pt x="1753" y="973"/>
                  </a:cubicBezTo>
                  <a:cubicBezTo>
                    <a:pt x="1738" y="973"/>
                    <a:pt x="1723" y="980"/>
                    <a:pt x="1708" y="980"/>
                  </a:cubicBezTo>
                  <a:cubicBezTo>
                    <a:pt x="1686" y="988"/>
                    <a:pt x="1671" y="988"/>
                    <a:pt x="1648" y="995"/>
                  </a:cubicBezTo>
                  <a:cubicBezTo>
                    <a:pt x="1626" y="1003"/>
                    <a:pt x="1604" y="1003"/>
                    <a:pt x="1574" y="995"/>
                  </a:cubicBezTo>
                  <a:cubicBezTo>
                    <a:pt x="1559" y="995"/>
                    <a:pt x="1545" y="988"/>
                    <a:pt x="1530" y="973"/>
                  </a:cubicBezTo>
                  <a:cubicBezTo>
                    <a:pt x="1530" y="973"/>
                    <a:pt x="1530" y="973"/>
                    <a:pt x="1522" y="973"/>
                  </a:cubicBezTo>
                  <a:cubicBezTo>
                    <a:pt x="1508" y="980"/>
                    <a:pt x="1515" y="988"/>
                    <a:pt x="1515" y="995"/>
                  </a:cubicBezTo>
                  <a:cubicBezTo>
                    <a:pt x="1515" y="1025"/>
                    <a:pt x="1522" y="1040"/>
                    <a:pt x="1493" y="1054"/>
                  </a:cubicBezTo>
                  <a:cubicBezTo>
                    <a:pt x="1493" y="1032"/>
                    <a:pt x="1500" y="1010"/>
                    <a:pt x="1478" y="1003"/>
                  </a:cubicBezTo>
                  <a:cubicBezTo>
                    <a:pt x="1441" y="995"/>
                    <a:pt x="1441" y="1017"/>
                    <a:pt x="1426" y="1032"/>
                  </a:cubicBezTo>
                  <a:cubicBezTo>
                    <a:pt x="1403" y="1054"/>
                    <a:pt x="1366" y="1032"/>
                    <a:pt x="1337" y="1040"/>
                  </a:cubicBezTo>
                  <a:cubicBezTo>
                    <a:pt x="1307" y="1047"/>
                    <a:pt x="1285" y="1069"/>
                    <a:pt x="1255" y="1062"/>
                  </a:cubicBezTo>
                  <a:cubicBezTo>
                    <a:pt x="1255" y="1047"/>
                    <a:pt x="1255" y="1032"/>
                    <a:pt x="1255" y="1025"/>
                  </a:cubicBezTo>
                  <a:cubicBezTo>
                    <a:pt x="1240" y="1025"/>
                    <a:pt x="1233" y="1017"/>
                    <a:pt x="1218" y="1017"/>
                  </a:cubicBezTo>
                  <a:cubicBezTo>
                    <a:pt x="1210" y="1017"/>
                    <a:pt x="1196" y="1025"/>
                    <a:pt x="1188" y="1025"/>
                  </a:cubicBezTo>
                  <a:cubicBezTo>
                    <a:pt x="1166" y="1032"/>
                    <a:pt x="1158" y="1040"/>
                    <a:pt x="1158" y="1069"/>
                  </a:cubicBezTo>
                  <a:cubicBezTo>
                    <a:pt x="1121" y="1084"/>
                    <a:pt x="1077" y="1084"/>
                    <a:pt x="1040" y="1077"/>
                  </a:cubicBezTo>
                  <a:cubicBezTo>
                    <a:pt x="1017" y="1069"/>
                    <a:pt x="995" y="1062"/>
                    <a:pt x="973" y="1069"/>
                  </a:cubicBezTo>
                  <a:cubicBezTo>
                    <a:pt x="943" y="1077"/>
                    <a:pt x="936" y="1092"/>
                    <a:pt x="906" y="1084"/>
                  </a:cubicBezTo>
                  <a:cubicBezTo>
                    <a:pt x="869" y="1084"/>
                    <a:pt x="839" y="1077"/>
                    <a:pt x="809" y="1077"/>
                  </a:cubicBezTo>
                  <a:cubicBezTo>
                    <a:pt x="772" y="1069"/>
                    <a:pt x="728" y="1077"/>
                    <a:pt x="698" y="1062"/>
                  </a:cubicBezTo>
                  <a:cubicBezTo>
                    <a:pt x="676" y="1054"/>
                    <a:pt x="639" y="1032"/>
                    <a:pt x="616" y="1017"/>
                  </a:cubicBezTo>
                  <a:cubicBezTo>
                    <a:pt x="594" y="1003"/>
                    <a:pt x="572" y="988"/>
                    <a:pt x="549" y="980"/>
                  </a:cubicBezTo>
                  <a:cubicBezTo>
                    <a:pt x="520" y="980"/>
                    <a:pt x="475" y="980"/>
                    <a:pt x="438" y="988"/>
                  </a:cubicBezTo>
                  <a:cubicBezTo>
                    <a:pt x="438" y="1025"/>
                    <a:pt x="438" y="1047"/>
                    <a:pt x="394" y="1054"/>
                  </a:cubicBezTo>
                  <a:cubicBezTo>
                    <a:pt x="364" y="1069"/>
                    <a:pt x="334" y="1069"/>
                    <a:pt x="304" y="1084"/>
                  </a:cubicBezTo>
                  <a:cubicBezTo>
                    <a:pt x="275" y="1092"/>
                    <a:pt x="252" y="1092"/>
                    <a:pt x="223" y="1099"/>
                  </a:cubicBezTo>
                  <a:cubicBezTo>
                    <a:pt x="201" y="1106"/>
                    <a:pt x="178" y="1114"/>
                    <a:pt x="156" y="1129"/>
                  </a:cubicBezTo>
                  <a:cubicBezTo>
                    <a:pt x="156" y="1159"/>
                    <a:pt x="141" y="1173"/>
                    <a:pt x="134" y="1203"/>
                  </a:cubicBezTo>
                  <a:cubicBezTo>
                    <a:pt x="119" y="1233"/>
                    <a:pt x="104" y="1292"/>
                    <a:pt x="119" y="1329"/>
                  </a:cubicBezTo>
                  <a:cubicBezTo>
                    <a:pt x="119" y="1344"/>
                    <a:pt x="134" y="1359"/>
                    <a:pt x="156" y="1359"/>
                  </a:cubicBezTo>
                  <a:cubicBezTo>
                    <a:pt x="149" y="1374"/>
                    <a:pt x="141" y="1389"/>
                    <a:pt x="126" y="1404"/>
                  </a:cubicBezTo>
                  <a:cubicBezTo>
                    <a:pt x="111" y="1426"/>
                    <a:pt x="97" y="1433"/>
                    <a:pt x="82" y="1456"/>
                  </a:cubicBezTo>
                  <a:cubicBezTo>
                    <a:pt x="67" y="1470"/>
                    <a:pt x="59" y="1478"/>
                    <a:pt x="44" y="1493"/>
                  </a:cubicBezTo>
                  <a:cubicBezTo>
                    <a:pt x="22" y="1508"/>
                    <a:pt x="7" y="1522"/>
                    <a:pt x="0" y="1545"/>
                  </a:cubicBezTo>
                  <a:cubicBezTo>
                    <a:pt x="0" y="1545"/>
                    <a:pt x="7" y="1545"/>
                    <a:pt x="15" y="1537"/>
                  </a:cubicBezTo>
                  <a:cubicBezTo>
                    <a:pt x="22" y="1530"/>
                    <a:pt x="22" y="1522"/>
                    <a:pt x="44" y="1508"/>
                  </a:cubicBezTo>
                  <a:cubicBezTo>
                    <a:pt x="134" y="1456"/>
                    <a:pt x="89" y="1649"/>
                    <a:pt x="141" y="1671"/>
                  </a:cubicBezTo>
                  <a:cubicBezTo>
                    <a:pt x="149" y="1716"/>
                    <a:pt x="134" y="1738"/>
                    <a:pt x="126" y="1775"/>
                  </a:cubicBezTo>
                  <a:cubicBezTo>
                    <a:pt x="126" y="1805"/>
                    <a:pt x="141" y="1842"/>
                    <a:pt x="141" y="1879"/>
                  </a:cubicBezTo>
                  <a:cubicBezTo>
                    <a:pt x="141" y="1916"/>
                    <a:pt x="134" y="1961"/>
                    <a:pt x="134" y="2005"/>
                  </a:cubicBezTo>
                  <a:cubicBezTo>
                    <a:pt x="163" y="2005"/>
                    <a:pt x="193" y="2005"/>
                    <a:pt x="208" y="1998"/>
                  </a:cubicBezTo>
                  <a:cubicBezTo>
                    <a:pt x="230" y="1983"/>
                    <a:pt x="201" y="1908"/>
                    <a:pt x="193" y="1886"/>
                  </a:cubicBezTo>
                  <a:cubicBezTo>
                    <a:pt x="186" y="1886"/>
                    <a:pt x="178" y="1879"/>
                    <a:pt x="171" y="1886"/>
                  </a:cubicBezTo>
                  <a:cubicBezTo>
                    <a:pt x="171" y="1864"/>
                    <a:pt x="171" y="1849"/>
                    <a:pt x="171" y="1834"/>
                  </a:cubicBezTo>
                  <a:cubicBezTo>
                    <a:pt x="208" y="1827"/>
                    <a:pt x="208" y="1797"/>
                    <a:pt x="230" y="1782"/>
                  </a:cubicBezTo>
                  <a:cubicBezTo>
                    <a:pt x="245" y="1760"/>
                    <a:pt x="238" y="1760"/>
                    <a:pt x="267" y="1760"/>
                  </a:cubicBezTo>
                  <a:cubicBezTo>
                    <a:pt x="304" y="1760"/>
                    <a:pt x="431" y="1782"/>
                    <a:pt x="431" y="1716"/>
                  </a:cubicBezTo>
                  <a:cubicBezTo>
                    <a:pt x="460" y="1716"/>
                    <a:pt x="483" y="1723"/>
                    <a:pt x="512" y="1716"/>
                  </a:cubicBezTo>
                  <a:cubicBezTo>
                    <a:pt x="542" y="1708"/>
                    <a:pt x="557" y="1701"/>
                    <a:pt x="579" y="1708"/>
                  </a:cubicBezTo>
                  <a:cubicBezTo>
                    <a:pt x="601" y="1716"/>
                    <a:pt x="609" y="1730"/>
                    <a:pt x="631" y="1730"/>
                  </a:cubicBezTo>
                  <a:cubicBezTo>
                    <a:pt x="661" y="1738"/>
                    <a:pt x="698" y="1745"/>
                    <a:pt x="728" y="1738"/>
                  </a:cubicBezTo>
                  <a:cubicBezTo>
                    <a:pt x="757" y="1738"/>
                    <a:pt x="780" y="1723"/>
                    <a:pt x="809" y="1723"/>
                  </a:cubicBezTo>
                  <a:cubicBezTo>
                    <a:pt x="832" y="1723"/>
                    <a:pt x="854" y="1738"/>
                    <a:pt x="876" y="1745"/>
                  </a:cubicBezTo>
                  <a:cubicBezTo>
                    <a:pt x="906" y="1760"/>
                    <a:pt x="928" y="1738"/>
                    <a:pt x="951" y="1767"/>
                  </a:cubicBezTo>
                  <a:cubicBezTo>
                    <a:pt x="965" y="1782"/>
                    <a:pt x="958" y="1819"/>
                    <a:pt x="988" y="1819"/>
                  </a:cubicBezTo>
                  <a:cubicBezTo>
                    <a:pt x="1010" y="1827"/>
                    <a:pt x="1010" y="1790"/>
                    <a:pt x="1017" y="1790"/>
                  </a:cubicBezTo>
                  <a:cubicBezTo>
                    <a:pt x="1040" y="1775"/>
                    <a:pt x="1047" y="1775"/>
                    <a:pt x="1069" y="1782"/>
                  </a:cubicBezTo>
                  <a:cubicBezTo>
                    <a:pt x="1069" y="1797"/>
                    <a:pt x="1062" y="1834"/>
                    <a:pt x="1069" y="1856"/>
                  </a:cubicBezTo>
                  <a:cubicBezTo>
                    <a:pt x="1077" y="1879"/>
                    <a:pt x="1091" y="1879"/>
                    <a:pt x="1121" y="1879"/>
                  </a:cubicBezTo>
                  <a:cubicBezTo>
                    <a:pt x="1129" y="1856"/>
                    <a:pt x="1129" y="1842"/>
                    <a:pt x="1144" y="1834"/>
                  </a:cubicBezTo>
                  <a:cubicBezTo>
                    <a:pt x="1151" y="1827"/>
                    <a:pt x="1166" y="1834"/>
                    <a:pt x="1181" y="1819"/>
                  </a:cubicBezTo>
                  <a:cubicBezTo>
                    <a:pt x="1188" y="1767"/>
                    <a:pt x="1225" y="1782"/>
                    <a:pt x="1262" y="1782"/>
                  </a:cubicBezTo>
                  <a:cubicBezTo>
                    <a:pt x="1322" y="1767"/>
                    <a:pt x="1262" y="1753"/>
                    <a:pt x="1270" y="1723"/>
                  </a:cubicBezTo>
                  <a:cubicBezTo>
                    <a:pt x="1270" y="1686"/>
                    <a:pt x="1314" y="1693"/>
                    <a:pt x="1314" y="1663"/>
                  </a:cubicBezTo>
                  <a:cubicBezTo>
                    <a:pt x="1337" y="1663"/>
                    <a:pt x="1359" y="1663"/>
                    <a:pt x="1381" y="1678"/>
                  </a:cubicBezTo>
                  <a:cubicBezTo>
                    <a:pt x="1396" y="1693"/>
                    <a:pt x="1389" y="1730"/>
                    <a:pt x="1418" y="1745"/>
                  </a:cubicBezTo>
                  <a:cubicBezTo>
                    <a:pt x="1418" y="1708"/>
                    <a:pt x="1433" y="1708"/>
                    <a:pt x="1441" y="1678"/>
                  </a:cubicBezTo>
                  <a:cubicBezTo>
                    <a:pt x="1448" y="1656"/>
                    <a:pt x="1426" y="1634"/>
                    <a:pt x="1463" y="1611"/>
                  </a:cubicBezTo>
                  <a:cubicBezTo>
                    <a:pt x="1508" y="1589"/>
                    <a:pt x="1574" y="1671"/>
                    <a:pt x="1611" y="1619"/>
                  </a:cubicBezTo>
                  <a:cubicBezTo>
                    <a:pt x="1634" y="1619"/>
                    <a:pt x="1656" y="1619"/>
                    <a:pt x="1686" y="1619"/>
                  </a:cubicBezTo>
                  <a:cubicBezTo>
                    <a:pt x="1716" y="1619"/>
                    <a:pt x="1745" y="1611"/>
                    <a:pt x="1775" y="1611"/>
                  </a:cubicBezTo>
                  <a:cubicBezTo>
                    <a:pt x="1782" y="1634"/>
                    <a:pt x="1753" y="1634"/>
                    <a:pt x="1730" y="1641"/>
                  </a:cubicBezTo>
                  <a:cubicBezTo>
                    <a:pt x="1723" y="1649"/>
                    <a:pt x="1701" y="1678"/>
                    <a:pt x="1701" y="1693"/>
                  </a:cubicBezTo>
                  <a:cubicBezTo>
                    <a:pt x="1745" y="1701"/>
                    <a:pt x="1738" y="1730"/>
                    <a:pt x="1730" y="1767"/>
                  </a:cubicBezTo>
                  <a:cubicBezTo>
                    <a:pt x="1723" y="1797"/>
                    <a:pt x="1723" y="1827"/>
                    <a:pt x="1723" y="1864"/>
                  </a:cubicBezTo>
                  <a:cubicBezTo>
                    <a:pt x="1760" y="1871"/>
                    <a:pt x="1775" y="1842"/>
                    <a:pt x="1805" y="1834"/>
                  </a:cubicBezTo>
                  <a:cubicBezTo>
                    <a:pt x="1834" y="1827"/>
                    <a:pt x="1871" y="1812"/>
                    <a:pt x="1901" y="1819"/>
                  </a:cubicBezTo>
                  <a:cubicBezTo>
                    <a:pt x="1938" y="1834"/>
                    <a:pt x="1931" y="1871"/>
                    <a:pt x="1968" y="1886"/>
                  </a:cubicBezTo>
                  <a:cubicBezTo>
                    <a:pt x="1983" y="1894"/>
                    <a:pt x="2027" y="1901"/>
                    <a:pt x="2050" y="1901"/>
                  </a:cubicBezTo>
                  <a:cubicBezTo>
                    <a:pt x="2020" y="1908"/>
                    <a:pt x="2020" y="1990"/>
                    <a:pt x="2020" y="2005"/>
                  </a:cubicBezTo>
                  <a:cubicBezTo>
                    <a:pt x="2035" y="2057"/>
                    <a:pt x="2102" y="2057"/>
                    <a:pt x="2131" y="2094"/>
                  </a:cubicBezTo>
                  <a:cubicBezTo>
                    <a:pt x="2139" y="2116"/>
                    <a:pt x="2139" y="2146"/>
                    <a:pt x="2131" y="2168"/>
                  </a:cubicBezTo>
                  <a:cubicBezTo>
                    <a:pt x="2116" y="2176"/>
                    <a:pt x="2102" y="2183"/>
                    <a:pt x="2087" y="2191"/>
                  </a:cubicBezTo>
                  <a:cubicBezTo>
                    <a:pt x="2057" y="2206"/>
                    <a:pt x="2035" y="2250"/>
                    <a:pt x="1998" y="2265"/>
                  </a:cubicBezTo>
                  <a:cubicBezTo>
                    <a:pt x="1975" y="2280"/>
                    <a:pt x="1946" y="2280"/>
                    <a:pt x="1916" y="2295"/>
                  </a:cubicBezTo>
                  <a:cubicBezTo>
                    <a:pt x="1938" y="2317"/>
                    <a:pt x="1931" y="2354"/>
                    <a:pt x="1931" y="2369"/>
                  </a:cubicBezTo>
                  <a:cubicBezTo>
                    <a:pt x="1953" y="2376"/>
                    <a:pt x="1975" y="2376"/>
                    <a:pt x="1990" y="2391"/>
                  </a:cubicBezTo>
                  <a:cubicBezTo>
                    <a:pt x="1998" y="2399"/>
                    <a:pt x="2005" y="2436"/>
                    <a:pt x="1990" y="2451"/>
                  </a:cubicBezTo>
                  <a:cubicBezTo>
                    <a:pt x="1961" y="2495"/>
                    <a:pt x="1871" y="2413"/>
                    <a:pt x="1834" y="2413"/>
                  </a:cubicBezTo>
                  <a:cubicBezTo>
                    <a:pt x="1812" y="2458"/>
                    <a:pt x="1834" y="2458"/>
                    <a:pt x="1856" y="2495"/>
                  </a:cubicBezTo>
                  <a:cubicBezTo>
                    <a:pt x="1879" y="2540"/>
                    <a:pt x="1842" y="2555"/>
                    <a:pt x="1819" y="2577"/>
                  </a:cubicBezTo>
                  <a:cubicBezTo>
                    <a:pt x="1812" y="2592"/>
                    <a:pt x="1805" y="2614"/>
                    <a:pt x="1805" y="2636"/>
                  </a:cubicBezTo>
                  <a:cubicBezTo>
                    <a:pt x="1805" y="2673"/>
                    <a:pt x="1805" y="2673"/>
                    <a:pt x="1790" y="2696"/>
                  </a:cubicBezTo>
                  <a:cubicBezTo>
                    <a:pt x="1775" y="2703"/>
                    <a:pt x="1767" y="2718"/>
                    <a:pt x="1753" y="2725"/>
                  </a:cubicBezTo>
                  <a:cubicBezTo>
                    <a:pt x="1753" y="2740"/>
                    <a:pt x="1753" y="2748"/>
                    <a:pt x="1753" y="2755"/>
                  </a:cubicBezTo>
                  <a:cubicBezTo>
                    <a:pt x="1745" y="2763"/>
                    <a:pt x="1738" y="2755"/>
                    <a:pt x="1730" y="2763"/>
                  </a:cubicBezTo>
                  <a:lnTo>
                    <a:pt x="1730" y="2763"/>
                  </a:lnTo>
                  <a:cubicBezTo>
                    <a:pt x="1745" y="2792"/>
                    <a:pt x="1760" y="2837"/>
                    <a:pt x="1753" y="2881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76E3913F-0842-3A42-8335-095022FF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595" y="8181741"/>
              <a:ext cx="26689" cy="26671"/>
            </a:xfrm>
            <a:custGeom>
              <a:avLst/>
              <a:gdLst>
                <a:gd name="T0" fmla="*/ 15 w 61"/>
                <a:gd name="T1" fmla="*/ 59 h 60"/>
                <a:gd name="T2" fmla="*/ 15 w 61"/>
                <a:gd name="T3" fmla="*/ 59 h 60"/>
                <a:gd name="T4" fmla="*/ 37 w 61"/>
                <a:gd name="T5" fmla="*/ 22 h 60"/>
                <a:gd name="T6" fmla="*/ 60 w 61"/>
                <a:gd name="T7" fmla="*/ 22 h 60"/>
                <a:gd name="T8" fmla="*/ 60 w 61"/>
                <a:gd name="T9" fmla="*/ 15 h 60"/>
                <a:gd name="T10" fmla="*/ 45 w 61"/>
                <a:gd name="T11" fmla="*/ 0 h 60"/>
                <a:gd name="T12" fmla="*/ 37 w 61"/>
                <a:gd name="T13" fmla="*/ 7 h 60"/>
                <a:gd name="T14" fmla="*/ 7 w 61"/>
                <a:gd name="T15" fmla="*/ 29 h 60"/>
                <a:gd name="T16" fmla="*/ 0 w 61"/>
                <a:gd name="T17" fmla="*/ 59 h 60"/>
                <a:gd name="T18" fmla="*/ 15 w 61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0">
                  <a:moveTo>
                    <a:pt x="15" y="59"/>
                  </a:moveTo>
                  <a:lnTo>
                    <a:pt x="15" y="59"/>
                  </a:lnTo>
                  <a:cubicBezTo>
                    <a:pt x="22" y="44"/>
                    <a:pt x="30" y="29"/>
                    <a:pt x="37" y="22"/>
                  </a:cubicBezTo>
                  <a:cubicBezTo>
                    <a:pt x="37" y="22"/>
                    <a:pt x="45" y="22"/>
                    <a:pt x="60" y="22"/>
                  </a:cubicBezTo>
                  <a:lnTo>
                    <a:pt x="60" y="15"/>
                  </a:lnTo>
                  <a:cubicBezTo>
                    <a:pt x="60" y="7"/>
                    <a:pt x="52" y="7"/>
                    <a:pt x="45" y="0"/>
                  </a:cubicBezTo>
                  <a:cubicBezTo>
                    <a:pt x="37" y="0"/>
                    <a:pt x="37" y="7"/>
                    <a:pt x="37" y="7"/>
                  </a:cubicBezTo>
                  <a:cubicBezTo>
                    <a:pt x="30" y="15"/>
                    <a:pt x="15" y="15"/>
                    <a:pt x="7" y="29"/>
                  </a:cubicBezTo>
                  <a:cubicBezTo>
                    <a:pt x="0" y="37"/>
                    <a:pt x="0" y="44"/>
                    <a:pt x="0" y="59"/>
                  </a:cubicBezTo>
                  <a:cubicBezTo>
                    <a:pt x="7" y="59"/>
                    <a:pt x="15" y="59"/>
                    <a:pt x="15" y="59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A78E9E57-060F-E749-93EB-FCEB4D31E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771" y="4903067"/>
              <a:ext cx="55284" cy="83824"/>
            </a:xfrm>
            <a:custGeom>
              <a:avLst/>
              <a:gdLst>
                <a:gd name="T0" fmla="*/ 126 w 127"/>
                <a:gd name="T1" fmla="*/ 52 h 194"/>
                <a:gd name="T2" fmla="*/ 126 w 127"/>
                <a:gd name="T3" fmla="*/ 52 h 194"/>
                <a:gd name="T4" fmla="*/ 96 w 127"/>
                <a:gd name="T5" fmla="*/ 15 h 194"/>
                <a:gd name="T6" fmla="*/ 74 w 127"/>
                <a:gd name="T7" fmla="*/ 0 h 194"/>
                <a:gd name="T8" fmla="*/ 7 w 127"/>
                <a:gd name="T9" fmla="*/ 104 h 194"/>
                <a:gd name="T10" fmla="*/ 22 w 127"/>
                <a:gd name="T11" fmla="*/ 127 h 194"/>
                <a:gd name="T12" fmla="*/ 22 w 127"/>
                <a:gd name="T13" fmla="*/ 156 h 194"/>
                <a:gd name="T14" fmla="*/ 44 w 127"/>
                <a:gd name="T15" fmla="*/ 186 h 194"/>
                <a:gd name="T16" fmla="*/ 59 w 127"/>
                <a:gd name="T17" fmla="*/ 186 h 194"/>
                <a:gd name="T18" fmla="*/ 59 w 127"/>
                <a:gd name="T19" fmla="*/ 156 h 194"/>
                <a:gd name="T20" fmla="*/ 66 w 127"/>
                <a:gd name="T21" fmla="*/ 179 h 194"/>
                <a:gd name="T22" fmla="*/ 126 w 127"/>
                <a:gd name="T23" fmla="*/ 5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94">
                  <a:moveTo>
                    <a:pt x="126" y="52"/>
                  </a:moveTo>
                  <a:lnTo>
                    <a:pt x="126" y="52"/>
                  </a:lnTo>
                  <a:cubicBezTo>
                    <a:pt x="119" y="45"/>
                    <a:pt x="111" y="30"/>
                    <a:pt x="96" y="15"/>
                  </a:cubicBezTo>
                  <a:cubicBezTo>
                    <a:pt x="89" y="8"/>
                    <a:pt x="74" y="0"/>
                    <a:pt x="74" y="0"/>
                  </a:cubicBezTo>
                  <a:cubicBezTo>
                    <a:pt x="52" y="0"/>
                    <a:pt x="15" y="90"/>
                    <a:pt x="7" y="104"/>
                  </a:cubicBezTo>
                  <a:cubicBezTo>
                    <a:pt x="0" y="119"/>
                    <a:pt x="15" y="119"/>
                    <a:pt x="22" y="127"/>
                  </a:cubicBezTo>
                  <a:cubicBezTo>
                    <a:pt x="22" y="141"/>
                    <a:pt x="15" y="149"/>
                    <a:pt x="22" y="156"/>
                  </a:cubicBezTo>
                  <a:lnTo>
                    <a:pt x="44" y="186"/>
                  </a:lnTo>
                  <a:cubicBezTo>
                    <a:pt x="44" y="193"/>
                    <a:pt x="52" y="193"/>
                    <a:pt x="59" y="186"/>
                  </a:cubicBezTo>
                  <a:cubicBezTo>
                    <a:pt x="59" y="179"/>
                    <a:pt x="59" y="156"/>
                    <a:pt x="59" y="156"/>
                  </a:cubicBezTo>
                  <a:cubicBezTo>
                    <a:pt x="66" y="164"/>
                    <a:pt x="66" y="171"/>
                    <a:pt x="66" y="179"/>
                  </a:cubicBezTo>
                  <a:cubicBezTo>
                    <a:pt x="96" y="156"/>
                    <a:pt x="119" y="90"/>
                    <a:pt x="126" y="5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A0843610-1A1E-E247-B3F9-BCB4C36CF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6553" y="4969745"/>
              <a:ext cx="3813" cy="13337"/>
            </a:xfrm>
            <a:custGeom>
              <a:avLst/>
              <a:gdLst>
                <a:gd name="T0" fmla="*/ 0 w 8"/>
                <a:gd name="T1" fmla="*/ 30 h 31"/>
                <a:gd name="T2" fmla="*/ 0 w 8"/>
                <a:gd name="T3" fmla="*/ 30 h 31"/>
                <a:gd name="T4" fmla="*/ 7 w 8"/>
                <a:gd name="T5" fmla="*/ 23 h 31"/>
                <a:gd name="T6" fmla="*/ 0 w 8"/>
                <a:gd name="T7" fmla="*/ 0 h 31"/>
                <a:gd name="T8" fmla="*/ 0 w 8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1">
                  <a:moveTo>
                    <a:pt x="0" y="30"/>
                  </a:moveTo>
                  <a:lnTo>
                    <a:pt x="0" y="30"/>
                  </a:lnTo>
                  <a:cubicBezTo>
                    <a:pt x="7" y="30"/>
                    <a:pt x="7" y="30"/>
                    <a:pt x="7" y="23"/>
                  </a:cubicBezTo>
                  <a:cubicBezTo>
                    <a:pt x="7" y="15"/>
                    <a:pt x="7" y="8"/>
                    <a:pt x="0" y="0"/>
                  </a:cubicBezTo>
                  <a:cubicBezTo>
                    <a:pt x="0" y="0"/>
                    <a:pt x="0" y="23"/>
                    <a:pt x="0" y="3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67C32BE8-7F1D-B041-9BB6-34901B359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1804" y="4908782"/>
              <a:ext cx="13345" cy="17146"/>
            </a:xfrm>
            <a:custGeom>
              <a:avLst/>
              <a:gdLst>
                <a:gd name="T0" fmla="*/ 30 w 31"/>
                <a:gd name="T1" fmla="*/ 22 h 38"/>
                <a:gd name="T2" fmla="*/ 30 w 31"/>
                <a:gd name="T3" fmla="*/ 22 h 38"/>
                <a:gd name="T4" fmla="*/ 0 w 31"/>
                <a:gd name="T5" fmla="*/ 0 h 38"/>
                <a:gd name="T6" fmla="*/ 30 w 31"/>
                <a:gd name="T7" fmla="*/ 37 h 38"/>
                <a:gd name="T8" fmla="*/ 30 w 31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8">
                  <a:moveTo>
                    <a:pt x="30" y="22"/>
                  </a:moveTo>
                  <a:lnTo>
                    <a:pt x="30" y="22"/>
                  </a:lnTo>
                  <a:cubicBezTo>
                    <a:pt x="30" y="22"/>
                    <a:pt x="15" y="8"/>
                    <a:pt x="0" y="0"/>
                  </a:cubicBezTo>
                  <a:cubicBezTo>
                    <a:pt x="15" y="15"/>
                    <a:pt x="23" y="30"/>
                    <a:pt x="30" y="37"/>
                  </a:cubicBezTo>
                  <a:cubicBezTo>
                    <a:pt x="30" y="30"/>
                    <a:pt x="30" y="22"/>
                    <a:pt x="30" y="2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4E4D1919-DF4F-454F-82E5-053D1B2D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1306" y="10982234"/>
              <a:ext cx="97224" cy="93350"/>
            </a:xfrm>
            <a:custGeom>
              <a:avLst/>
              <a:gdLst>
                <a:gd name="T0" fmla="*/ 163 w 224"/>
                <a:gd name="T1" fmla="*/ 74 h 216"/>
                <a:gd name="T2" fmla="*/ 163 w 224"/>
                <a:gd name="T3" fmla="*/ 74 h 216"/>
                <a:gd name="T4" fmla="*/ 134 w 224"/>
                <a:gd name="T5" fmla="*/ 74 h 216"/>
                <a:gd name="T6" fmla="*/ 148 w 224"/>
                <a:gd name="T7" fmla="*/ 59 h 216"/>
                <a:gd name="T8" fmla="*/ 134 w 224"/>
                <a:gd name="T9" fmla="*/ 44 h 216"/>
                <a:gd name="T10" fmla="*/ 134 w 224"/>
                <a:gd name="T11" fmla="*/ 7 h 216"/>
                <a:gd name="T12" fmla="*/ 111 w 224"/>
                <a:gd name="T13" fmla="*/ 37 h 216"/>
                <a:gd name="T14" fmla="*/ 89 w 224"/>
                <a:gd name="T15" fmla="*/ 14 h 216"/>
                <a:gd name="T16" fmla="*/ 44 w 224"/>
                <a:gd name="T17" fmla="*/ 14 h 216"/>
                <a:gd name="T18" fmla="*/ 67 w 224"/>
                <a:gd name="T19" fmla="*/ 44 h 216"/>
                <a:gd name="T20" fmla="*/ 67 w 224"/>
                <a:gd name="T21" fmla="*/ 59 h 216"/>
                <a:gd name="T22" fmla="*/ 52 w 224"/>
                <a:gd name="T23" fmla="*/ 104 h 216"/>
                <a:gd name="T24" fmla="*/ 0 w 224"/>
                <a:gd name="T25" fmla="*/ 118 h 216"/>
                <a:gd name="T26" fmla="*/ 59 w 224"/>
                <a:gd name="T27" fmla="*/ 170 h 216"/>
                <a:gd name="T28" fmla="*/ 96 w 224"/>
                <a:gd name="T29" fmla="*/ 185 h 216"/>
                <a:gd name="T30" fmla="*/ 126 w 224"/>
                <a:gd name="T31" fmla="*/ 185 h 216"/>
                <a:gd name="T32" fmla="*/ 141 w 224"/>
                <a:gd name="T33" fmla="*/ 200 h 216"/>
                <a:gd name="T34" fmla="*/ 148 w 224"/>
                <a:gd name="T35" fmla="*/ 215 h 216"/>
                <a:gd name="T36" fmla="*/ 163 w 224"/>
                <a:gd name="T37" fmla="*/ 215 h 216"/>
                <a:gd name="T38" fmla="*/ 178 w 224"/>
                <a:gd name="T39" fmla="*/ 215 h 216"/>
                <a:gd name="T40" fmla="*/ 200 w 224"/>
                <a:gd name="T41" fmla="*/ 215 h 216"/>
                <a:gd name="T42" fmla="*/ 208 w 224"/>
                <a:gd name="T43" fmla="*/ 170 h 216"/>
                <a:gd name="T44" fmla="*/ 215 w 224"/>
                <a:gd name="T45" fmla="*/ 81 h 216"/>
                <a:gd name="T46" fmla="*/ 223 w 224"/>
                <a:gd name="T47" fmla="*/ 67 h 216"/>
                <a:gd name="T48" fmla="*/ 163 w 224"/>
                <a:gd name="T49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216">
                  <a:moveTo>
                    <a:pt x="163" y="74"/>
                  </a:moveTo>
                  <a:lnTo>
                    <a:pt x="163" y="74"/>
                  </a:lnTo>
                  <a:cubicBezTo>
                    <a:pt x="156" y="74"/>
                    <a:pt x="141" y="81"/>
                    <a:pt x="134" y="74"/>
                  </a:cubicBezTo>
                  <a:cubicBezTo>
                    <a:pt x="134" y="67"/>
                    <a:pt x="141" y="59"/>
                    <a:pt x="148" y="59"/>
                  </a:cubicBezTo>
                  <a:cubicBezTo>
                    <a:pt x="141" y="59"/>
                    <a:pt x="134" y="44"/>
                    <a:pt x="134" y="44"/>
                  </a:cubicBezTo>
                  <a:cubicBezTo>
                    <a:pt x="148" y="37"/>
                    <a:pt x="156" y="14"/>
                    <a:pt x="134" y="7"/>
                  </a:cubicBezTo>
                  <a:cubicBezTo>
                    <a:pt x="119" y="0"/>
                    <a:pt x="126" y="29"/>
                    <a:pt x="111" y="37"/>
                  </a:cubicBezTo>
                  <a:cubicBezTo>
                    <a:pt x="89" y="52"/>
                    <a:pt x="96" y="22"/>
                    <a:pt x="89" y="14"/>
                  </a:cubicBezTo>
                  <a:cubicBezTo>
                    <a:pt x="82" y="0"/>
                    <a:pt x="59" y="14"/>
                    <a:pt x="44" y="14"/>
                  </a:cubicBezTo>
                  <a:cubicBezTo>
                    <a:pt x="37" y="29"/>
                    <a:pt x="44" y="44"/>
                    <a:pt x="67" y="44"/>
                  </a:cubicBezTo>
                  <a:cubicBezTo>
                    <a:pt x="67" y="52"/>
                    <a:pt x="67" y="52"/>
                    <a:pt x="67" y="59"/>
                  </a:cubicBezTo>
                  <a:cubicBezTo>
                    <a:pt x="44" y="67"/>
                    <a:pt x="59" y="81"/>
                    <a:pt x="52" y="104"/>
                  </a:cubicBezTo>
                  <a:cubicBezTo>
                    <a:pt x="52" y="104"/>
                    <a:pt x="7" y="96"/>
                    <a:pt x="0" y="118"/>
                  </a:cubicBezTo>
                  <a:cubicBezTo>
                    <a:pt x="22" y="118"/>
                    <a:pt x="82" y="141"/>
                    <a:pt x="59" y="170"/>
                  </a:cubicBezTo>
                  <a:cubicBezTo>
                    <a:pt x="74" y="178"/>
                    <a:pt x="82" y="185"/>
                    <a:pt x="96" y="185"/>
                  </a:cubicBezTo>
                  <a:cubicBezTo>
                    <a:pt x="96" y="200"/>
                    <a:pt x="126" y="200"/>
                    <a:pt x="126" y="185"/>
                  </a:cubicBezTo>
                  <a:cubicBezTo>
                    <a:pt x="134" y="185"/>
                    <a:pt x="141" y="193"/>
                    <a:pt x="141" y="200"/>
                  </a:cubicBezTo>
                  <a:lnTo>
                    <a:pt x="148" y="215"/>
                  </a:lnTo>
                  <a:cubicBezTo>
                    <a:pt x="148" y="215"/>
                    <a:pt x="156" y="215"/>
                    <a:pt x="163" y="215"/>
                  </a:cubicBezTo>
                  <a:cubicBezTo>
                    <a:pt x="163" y="215"/>
                    <a:pt x="171" y="215"/>
                    <a:pt x="178" y="215"/>
                  </a:cubicBezTo>
                  <a:cubicBezTo>
                    <a:pt x="186" y="207"/>
                    <a:pt x="193" y="215"/>
                    <a:pt x="200" y="215"/>
                  </a:cubicBezTo>
                  <a:cubicBezTo>
                    <a:pt x="208" y="200"/>
                    <a:pt x="208" y="185"/>
                    <a:pt x="208" y="170"/>
                  </a:cubicBezTo>
                  <a:cubicBezTo>
                    <a:pt x="208" y="141"/>
                    <a:pt x="208" y="111"/>
                    <a:pt x="215" y="81"/>
                  </a:cubicBezTo>
                  <a:cubicBezTo>
                    <a:pt x="215" y="81"/>
                    <a:pt x="223" y="74"/>
                    <a:pt x="223" y="67"/>
                  </a:cubicBezTo>
                  <a:cubicBezTo>
                    <a:pt x="200" y="59"/>
                    <a:pt x="178" y="67"/>
                    <a:pt x="163" y="7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9D99B4D-4814-6B48-9EA7-E14FDD52D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1338" y="11319437"/>
              <a:ext cx="55285" cy="64773"/>
            </a:xfrm>
            <a:custGeom>
              <a:avLst/>
              <a:gdLst>
                <a:gd name="T0" fmla="*/ 45 w 127"/>
                <a:gd name="T1" fmla="*/ 97 h 150"/>
                <a:gd name="T2" fmla="*/ 45 w 127"/>
                <a:gd name="T3" fmla="*/ 97 h 150"/>
                <a:gd name="T4" fmla="*/ 45 w 127"/>
                <a:gd name="T5" fmla="*/ 97 h 150"/>
                <a:gd name="T6" fmla="*/ 59 w 127"/>
                <a:gd name="T7" fmla="*/ 112 h 150"/>
                <a:gd name="T8" fmla="*/ 82 w 127"/>
                <a:gd name="T9" fmla="*/ 127 h 150"/>
                <a:gd name="T10" fmla="*/ 119 w 127"/>
                <a:gd name="T11" fmla="*/ 134 h 150"/>
                <a:gd name="T12" fmla="*/ 119 w 127"/>
                <a:gd name="T13" fmla="*/ 45 h 150"/>
                <a:gd name="T14" fmla="*/ 97 w 127"/>
                <a:gd name="T15" fmla="*/ 8 h 150"/>
                <a:gd name="T16" fmla="*/ 37 w 127"/>
                <a:gd name="T17" fmla="*/ 8 h 150"/>
                <a:gd name="T18" fmla="*/ 0 w 127"/>
                <a:gd name="T19" fmla="*/ 45 h 150"/>
                <a:gd name="T20" fmla="*/ 45 w 127"/>
                <a:gd name="T21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50">
                  <a:moveTo>
                    <a:pt x="45" y="97"/>
                  </a:moveTo>
                  <a:lnTo>
                    <a:pt x="45" y="97"/>
                  </a:lnTo>
                  <a:lnTo>
                    <a:pt x="45" y="97"/>
                  </a:lnTo>
                  <a:cubicBezTo>
                    <a:pt x="59" y="97"/>
                    <a:pt x="52" y="104"/>
                    <a:pt x="59" y="112"/>
                  </a:cubicBezTo>
                  <a:cubicBezTo>
                    <a:pt x="67" y="119"/>
                    <a:pt x="74" y="119"/>
                    <a:pt x="82" y="127"/>
                  </a:cubicBezTo>
                  <a:cubicBezTo>
                    <a:pt x="104" y="141"/>
                    <a:pt x="97" y="149"/>
                    <a:pt x="119" y="134"/>
                  </a:cubicBezTo>
                  <a:cubicBezTo>
                    <a:pt x="126" y="104"/>
                    <a:pt x="126" y="67"/>
                    <a:pt x="119" y="45"/>
                  </a:cubicBezTo>
                  <a:cubicBezTo>
                    <a:pt x="111" y="30"/>
                    <a:pt x="104" y="15"/>
                    <a:pt x="97" y="8"/>
                  </a:cubicBezTo>
                  <a:cubicBezTo>
                    <a:pt x="82" y="0"/>
                    <a:pt x="59" y="0"/>
                    <a:pt x="37" y="8"/>
                  </a:cubicBezTo>
                  <a:cubicBezTo>
                    <a:pt x="15" y="15"/>
                    <a:pt x="30" y="45"/>
                    <a:pt x="0" y="45"/>
                  </a:cubicBezTo>
                  <a:cubicBezTo>
                    <a:pt x="0" y="60"/>
                    <a:pt x="22" y="90"/>
                    <a:pt x="45" y="97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793070B3-E832-B547-9349-0970DE5CD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595" y="8191267"/>
              <a:ext cx="97226" cy="186699"/>
            </a:xfrm>
            <a:custGeom>
              <a:avLst/>
              <a:gdLst>
                <a:gd name="T0" fmla="*/ 215 w 224"/>
                <a:gd name="T1" fmla="*/ 193 h 432"/>
                <a:gd name="T2" fmla="*/ 215 w 224"/>
                <a:gd name="T3" fmla="*/ 193 h 432"/>
                <a:gd name="T4" fmla="*/ 193 w 224"/>
                <a:gd name="T5" fmla="*/ 193 h 432"/>
                <a:gd name="T6" fmla="*/ 186 w 224"/>
                <a:gd name="T7" fmla="*/ 215 h 432"/>
                <a:gd name="T8" fmla="*/ 119 w 224"/>
                <a:gd name="T9" fmla="*/ 186 h 432"/>
                <a:gd name="T10" fmla="*/ 156 w 224"/>
                <a:gd name="T11" fmla="*/ 156 h 432"/>
                <a:gd name="T12" fmla="*/ 215 w 224"/>
                <a:gd name="T13" fmla="*/ 134 h 432"/>
                <a:gd name="T14" fmla="*/ 60 w 224"/>
                <a:gd name="T15" fmla="*/ 0 h 432"/>
                <a:gd name="T16" fmla="*/ 22 w 224"/>
                <a:gd name="T17" fmla="*/ 37 h 432"/>
                <a:gd name="T18" fmla="*/ 15 w 224"/>
                <a:gd name="T19" fmla="*/ 37 h 432"/>
                <a:gd name="T20" fmla="*/ 7 w 224"/>
                <a:gd name="T21" fmla="*/ 215 h 432"/>
                <a:gd name="T22" fmla="*/ 223 w 224"/>
                <a:gd name="T23" fmla="*/ 290 h 432"/>
                <a:gd name="T24" fmla="*/ 223 w 224"/>
                <a:gd name="T25" fmla="*/ 230 h 432"/>
                <a:gd name="T26" fmla="*/ 223 w 224"/>
                <a:gd name="T27" fmla="*/ 230 h 432"/>
                <a:gd name="T28" fmla="*/ 223 w 224"/>
                <a:gd name="T29" fmla="*/ 230 h 432"/>
                <a:gd name="T30" fmla="*/ 223 w 224"/>
                <a:gd name="T31" fmla="*/ 193 h 432"/>
                <a:gd name="T32" fmla="*/ 215 w 224"/>
                <a:gd name="T33" fmla="*/ 19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432">
                  <a:moveTo>
                    <a:pt x="215" y="193"/>
                  </a:moveTo>
                  <a:lnTo>
                    <a:pt x="215" y="193"/>
                  </a:lnTo>
                  <a:cubicBezTo>
                    <a:pt x="208" y="193"/>
                    <a:pt x="201" y="193"/>
                    <a:pt x="193" y="193"/>
                  </a:cubicBezTo>
                  <a:cubicBezTo>
                    <a:pt x="193" y="201"/>
                    <a:pt x="186" y="208"/>
                    <a:pt x="186" y="215"/>
                  </a:cubicBezTo>
                  <a:cubicBezTo>
                    <a:pt x="171" y="215"/>
                    <a:pt x="119" y="223"/>
                    <a:pt x="119" y="186"/>
                  </a:cubicBezTo>
                  <a:cubicBezTo>
                    <a:pt x="126" y="171"/>
                    <a:pt x="149" y="178"/>
                    <a:pt x="156" y="156"/>
                  </a:cubicBezTo>
                  <a:cubicBezTo>
                    <a:pt x="178" y="156"/>
                    <a:pt x="223" y="171"/>
                    <a:pt x="215" y="134"/>
                  </a:cubicBezTo>
                  <a:cubicBezTo>
                    <a:pt x="208" y="96"/>
                    <a:pt x="112" y="15"/>
                    <a:pt x="60" y="0"/>
                  </a:cubicBezTo>
                  <a:cubicBezTo>
                    <a:pt x="60" y="15"/>
                    <a:pt x="37" y="22"/>
                    <a:pt x="22" y="37"/>
                  </a:cubicBezTo>
                  <a:cubicBezTo>
                    <a:pt x="22" y="37"/>
                    <a:pt x="22" y="37"/>
                    <a:pt x="15" y="37"/>
                  </a:cubicBezTo>
                  <a:cubicBezTo>
                    <a:pt x="0" y="89"/>
                    <a:pt x="0" y="186"/>
                    <a:pt x="7" y="215"/>
                  </a:cubicBezTo>
                  <a:cubicBezTo>
                    <a:pt x="52" y="431"/>
                    <a:pt x="67" y="297"/>
                    <a:pt x="223" y="290"/>
                  </a:cubicBezTo>
                  <a:cubicBezTo>
                    <a:pt x="223" y="275"/>
                    <a:pt x="223" y="252"/>
                    <a:pt x="223" y="230"/>
                  </a:cubicBezTo>
                  <a:lnTo>
                    <a:pt x="223" y="230"/>
                  </a:lnTo>
                  <a:lnTo>
                    <a:pt x="223" y="230"/>
                  </a:lnTo>
                  <a:cubicBezTo>
                    <a:pt x="223" y="215"/>
                    <a:pt x="223" y="208"/>
                    <a:pt x="223" y="193"/>
                  </a:cubicBezTo>
                  <a:cubicBezTo>
                    <a:pt x="223" y="193"/>
                    <a:pt x="223" y="193"/>
                    <a:pt x="215" y="193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6DF88CD-8A6F-A34F-AF2F-273CD630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221" y="8191267"/>
              <a:ext cx="19064" cy="17146"/>
            </a:xfrm>
            <a:custGeom>
              <a:avLst/>
              <a:gdLst>
                <a:gd name="T0" fmla="*/ 45 w 46"/>
                <a:gd name="T1" fmla="*/ 0 h 38"/>
                <a:gd name="T2" fmla="*/ 45 w 46"/>
                <a:gd name="T3" fmla="*/ 0 h 38"/>
                <a:gd name="T4" fmla="*/ 22 w 46"/>
                <a:gd name="T5" fmla="*/ 0 h 38"/>
                <a:gd name="T6" fmla="*/ 0 w 46"/>
                <a:gd name="T7" fmla="*/ 37 h 38"/>
                <a:gd name="T8" fmla="*/ 7 w 46"/>
                <a:gd name="T9" fmla="*/ 37 h 38"/>
                <a:gd name="T10" fmla="*/ 45 w 4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45" y="0"/>
                  </a:moveTo>
                  <a:lnTo>
                    <a:pt x="45" y="0"/>
                  </a:lnTo>
                  <a:cubicBezTo>
                    <a:pt x="30" y="0"/>
                    <a:pt x="22" y="0"/>
                    <a:pt x="22" y="0"/>
                  </a:cubicBezTo>
                  <a:cubicBezTo>
                    <a:pt x="15" y="7"/>
                    <a:pt x="7" y="22"/>
                    <a:pt x="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2" y="22"/>
                    <a:pt x="45" y="15"/>
                    <a:pt x="45" y="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24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4726013" y="2076539"/>
            <a:ext cx="7525692" cy="1383468"/>
            <a:chOff x="7861505" y="1407238"/>
            <a:chExt cx="7525692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7525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BRAZIL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4758670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0630EB-198D-2B44-820D-CEB272FF8C69}"/>
              </a:ext>
            </a:extLst>
          </p:cNvPr>
          <p:cNvGrpSpPr/>
          <p:nvPr/>
        </p:nvGrpSpPr>
        <p:grpSpPr>
          <a:xfrm>
            <a:off x="2125945" y="2076539"/>
            <a:ext cx="10062880" cy="2370713"/>
            <a:chOff x="12502662" y="2076539"/>
            <a:chExt cx="10062880" cy="237071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E6957A-2D98-2A4C-A09A-AAB90E37A174}"/>
                </a:ext>
              </a:extLst>
            </p:cNvPr>
            <p:cNvGraphicFramePr/>
            <p:nvPr/>
          </p:nvGraphicFramePr>
          <p:xfrm>
            <a:off x="12502662" y="2657576"/>
            <a:ext cx="10062880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56EE1B-BB71-694F-9D03-2794130D545B}"/>
                </a:ext>
              </a:extLst>
            </p:cNvPr>
            <p:cNvSpPr/>
            <p:nvPr/>
          </p:nvSpPr>
          <p:spPr>
            <a:xfrm>
              <a:off x="12693567" y="2076539"/>
              <a:ext cx="5439926" cy="665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24B098-912D-C547-B652-9A31096E450A}"/>
              </a:ext>
            </a:extLst>
          </p:cNvPr>
          <p:cNvGrpSpPr/>
          <p:nvPr/>
        </p:nvGrpSpPr>
        <p:grpSpPr>
          <a:xfrm>
            <a:off x="2951747" y="5245769"/>
            <a:ext cx="6843363" cy="6959285"/>
            <a:chOff x="3342265" y="3367081"/>
            <a:chExt cx="7055977" cy="7175501"/>
          </a:xfrm>
          <a:solidFill>
            <a:srgbClr val="F2F2F2"/>
          </a:solidFill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8A2AB539-5C42-9747-8B64-3DD34BE3A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6170AEF-04E2-D74A-AA50-028DED6DD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47BF147-1D10-454F-9964-3E14EB64C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8EC465C-F936-924B-B1AC-39F070D86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7413EC3-0B24-9845-AF43-C40D891A1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46CE058A-7DD9-E440-802E-AD894E4E2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4F46E24-7B12-EF48-8DE5-B1194ACF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7935D20D-521C-7F40-9DCF-33EB9F5A9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ABF3A4B-55FB-4749-845D-2DC5A06C8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8226420-3A63-D649-BBF6-C441FC2B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46078F8D-9DFE-F146-99E3-B8DD11EF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886A9B3-2387-6E4C-8BA0-C8F049CE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701F2AC-1797-1646-8ED9-7C4E992F2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rgbClr val="00000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01B32199-3C06-A646-AADF-CC8A9FE82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66C76A96-C636-9644-8695-7664C7A6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F6B746B5-A776-BA49-89D7-3D688190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8F06C23-3844-8C43-9726-295102AD8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8C0EE60-2005-9F49-A193-7A2B7025A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BC7F26D-7801-2540-858E-44E1654D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32B435B6-56BA-C941-A469-05A96A646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F073348-5FBE-4D41-9AD3-6217E963F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5C7BDE33-A43E-8840-BE9C-46F9BF08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AA0BEAE2-6877-FB42-B7D8-BF2C551A5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148138B-E17F-814C-8C8A-A31D579F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3FF27B9D-7159-9F44-94A5-8BD5F6A5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0020E9C2-9278-4B48-8F7D-DA754BF57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0D4CA1CD-7949-2F40-B639-6C69E75CA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2E27DADE-D39A-7F4A-B822-AD258DF4E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487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254FE2-9C35-294C-BD6F-F2A4B102E5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40E281-D6B3-7646-8E5F-8970B5A94101}"/>
              </a:ext>
            </a:extLst>
          </p:cNvPr>
          <p:cNvGrpSpPr/>
          <p:nvPr/>
        </p:nvGrpSpPr>
        <p:grpSpPr>
          <a:xfrm>
            <a:off x="2743200" y="1531597"/>
            <a:ext cx="6766115" cy="2214464"/>
            <a:chOff x="7861505" y="1407238"/>
            <a:chExt cx="6766115" cy="22144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01A396-4004-C148-8551-F498EE6A22FA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GET IN TOUCH WITH 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36BF4B-4ACD-FE49-A404-D319EB0A45A9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95B9002-390E-204A-89D3-DEB1DE5DFFFA}"/>
              </a:ext>
            </a:extLst>
          </p:cNvPr>
          <p:cNvSpPr txBox="1"/>
          <p:nvPr/>
        </p:nvSpPr>
        <p:spPr>
          <a:xfrm>
            <a:off x="14457589" y="2791954"/>
            <a:ext cx="7176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New York, NY 10118</a:t>
            </a:r>
          </a:p>
        </p:txBody>
      </p:sp>
    </p:spTree>
    <p:extLst>
      <p:ext uri="{BB962C8B-B14F-4D97-AF65-F5344CB8AC3E}">
        <p14:creationId xmlns:p14="http://schemas.microsoft.com/office/powerpoint/2010/main" val="2803879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88D3-9749-8440-BCA1-BF5DFD8262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8EE27E-363C-E54C-B499-737581F3C688}"/>
              </a:ext>
            </a:extLst>
          </p:cNvPr>
          <p:cNvGrpSpPr/>
          <p:nvPr/>
        </p:nvGrpSpPr>
        <p:grpSpPr>
          <a:xfrm>
            <a:off x="12188824" y="5609961"/>
            <a:ext cx="8560286" cy="2203470"/>
            <a:chOff x="3628536" y="5609961"/>
            <a:chExt cx="8560286" cy="2203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3628536" y="5609961"/>
              <a:ext cx="856028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THANKS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4C2-57D1-8940-899A-6A41F20F524D}"/>
                </a:ext>
              </a:extLst>
            </p:cNvPr>
            <p:cNvSpPr txBox="1"/>
            <p:nvPr/>
          </p:nvSpPr>
          <p:spPr>
            <a:xfrm>
              <a:off x="6773522" y="7311499"/>
              <a:ext cx="5138611" cy="5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JHON DOW PRESS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44EDB3-03C0-564C-AFE2-A1DD5C3E4112}"/>
              </a:ext>
            </a:extLst>
          </p:cNvPr>
          <p:cNvCxnSpPr>
            <a:cxnSpLocks/>
          </p:cNvCxnSpPr>
          <p:nvPr/>
        </p:nvCxnSpPr>
        <p:spPr>
          <a:xfrm flipH="1">
            <a:off x="-39757" y="7593461"/>
            <a:ext cx="15041145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FC4561B-11EE-6F46-827F-41EB966FB184}"/>
              </a:ext>
            </a:extLst>
          </p:cNvPr>
          <p:cNvSpPr txBox="1"/>
          <p:nvPr/>
        </p:nvSpPr>
        <p:spPr>
          <a:xfrm>
            <a:off x="14248151" y="1605280"/>
            <a:ext cx="878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PRODUCT PREVIEW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7845E-F3C2-D747-911C-ABB4851FAA06}"/>
              </a:ext>
            </a:extLst>
          </p:cNvPr>
          <p:cNvSpPr txBox="1"/>
          <p:nvPr/>
        </p:nvSpPr>
        <p:spPr>
          <a:xfrm>
            <a:off x="4707467" y="1897668"/>
            <a:ext cx="5282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YOU CAN WRITE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89A34-2F63-6D48-8024-E5AB2D9619F8}"/>
              </a:ext>
            </a:extLst>
          </p:cNvPr>
          <p:cNvSpPr txBox="1"/>
          <p:nvPr/>
        </p:nvSpPr>
        <p:spPr>
          <a:xfrm rot="16200000">
            <a:off x="-1274933" y="8247347"/>
            <a:ext cx="7121835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432F081-7360-6542-A3A3-85AF482B95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277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715AEC-8315-0C42-BCA8-8E1EAE6376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B7B5A0-1151-0E44-8208-44C72F0F99E7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70317-9CC6-BF4E-BBF7-B89925217FE2}"/>
              </a:ext>
            </a:extLst>
          </p:cNvPr>
          <p:cNvSpPr txBox="1"/>
          <p:nvPr/>
        </p:nvSpPr>
        <p:spPr>
          <a:xfrm>
            <a:off x="9207062" y="10707123"/>
            <a:ext cx="13230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solidFill>
                  <a:schemeClr val="bg1"/>
                </a:solidFill>
                <a:latin typeface="Montserrat" pitchFamily="2" charset="77"/>
                <a:ea typeface="Montserrat" charset="0"/>
                <a:cs typeface="Montserrat" charset="0"/>
              </a:rPr>
              <a:t>“IT IS BETTER TO FAIL IN ORIGINALITY THAN TO SUCCESS IN IMITATION.”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0202B-5450-4447-AB4D-A7DE08596817}"/>
              </a:ext>
            </a:extLst>
          </p:cNvPr>
          <p:cNvSpPr txBox="1"/>
          <p:nvPr/>
        </p:nvSpPr>
        <p:spPr>
          <a:xfrm rot="16200000">
            <a:off x="-1237031" y="9403637"/>
            <a:ext cx="549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CONRAD HILTON</a:t>
            </a:r>
          </a:p>
        </p:txBody>
      </p:sp>
    </p:spTree>
    <p:extLst>
      <p:ext uri="{BB962C8B-B14F-4D97-AF65-F5344CB8AC3E}">
        <p14:creationId xmlns:p14="http://schemas.microsoft.com/office/powerpoint/2010/main" val="269177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AAF77DE-55B2-D048-B88D-ECBB9CB35E71}"/>
              </a:ext>
            </a:extLst>
          </p:cNvPr>
          <p:cNvSpPr/>
          <p:nvPr/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9E7F4-A062-8A4B-AE1A-4E03D86B30E7}"/>
              </a:ext>
            </a:extLst>
          </p:cNvPr>
          <p:cNvSpPr/>
          <p:nvPr/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F402D-D78C-424F-A442-853A6FE0600F}"/>
              </a:ext>
            </a:extLst>
          </p:cNvPr>
          <p:cNvSpPr txBox="1"/>
          <p:nvPr/>
        </p:nvSpPr>
        <p:spPr>
          <a:xfrm>
            <a:off x="1048747" y="5272950"/>
            <a:ext cx="4143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B0856-FA4A-014E-984B-C16F2DC5489E}"/>
              </a:ext>
            </a:extLst>
          </p:cNvPr>
          <p:cNvSpPr txBox="1"/>
          <p:nvPr/>
        </p:nvSpPr>
        <p:spPr>
          <a:xfrm>
            <a:off x="13237572" y="5272950"/>
            <a:ext cx="4143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CD4BD6-86C9-0142-8329-D86FF0B3704B}"/>
              </a:ext>
            </a:extLst>
          </p:cNvPr>
          <p:cNvGrpSpPr/>
          <p:nvPr/>
        </p:nvGrpSpPr>
        <p:grpSpPr>
          <a:xfrm>
            <a:off x="5192485" y="6024181"/>
            <a:ext cx="5195207" cy="1667636"/>
            <a:chOff x="7077356" y="3040766"/>
            <a:chExt cx="5195207" cy="16676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DDBC97-D364-734A-8C3B-CE10ED108CA5}"/>
                </a:ext>
              </a:extLst>
            </p:cNvPr>
            <p:cNvSpPr txBox="1"/>
            <p:nvPr/>
          </p:nvSpPr>
          <p:spPr>
            <a:xfrm>
              <a:off x="7077356" y="3563986"/>
              <a:ext cx="5195207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625BB7-76F2-764C-8528-05F91EDDA9D3}"/>
                </a:ext>
              </a:extLst>
            </p:cNvPr>
            <p:cNvSpPr/>
            <p:nvPr/>
          </p:nvSpPr>
          <p:spPr>
            <a:xfrm>
              <a:off x="7077357" y="3040766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STRENGHTS</a:t>
              </a:r>
              <a:endParaRPr lang="en-US" sz="44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89C1F5-2A61-9947-B715-B90DE02C15BA}"/>
              </a:ext>
            </a:extLst>
          </p:cNvPr>
          <p:cNvGrpSpPr/>
          <p:nvPr/>
        </p:nvGrpSpPr>
        <p:grpSpPr>
          <a:xfrm>
            <a:off x="17381310" y="6024181"/>
            <a:ext cx="5195207" cy="1667636"/>
            <a:chOff x="7077356" y="3040766"/>
            <a:chExt cx="5195207" cy="16676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696017-8923-BB4D-999A-3BC27C07A8E5}"/>
                </a:ext>
              </a:extLst>
            </p:cNvPr>
            <p:cNvSpPr txBox="1"/>
            <p:nvPr/>
          </p:nvSpPr>
          <p:spPr>
            <a:xfrm>
              <a:off x="7077356" y="3563986"/>
              <a:ext cx="5195207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9CDA03-9EC1-A143-A038-4E6E02250839}"/>
                </a:ext>
              </a:extLst>
            </p:cNvPr>
            <p:cNvSpPr/>
            <p:nvPr/>
          </p:nvSpPr>
          <p:spPr>
            <a:xfrm>
              <a:off x="7077357" y="3040766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WEAKNESS</a:t>
              </a:r>
              <a:endParaRPr lang="en-US" sz="44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4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AAF77DE-55B2-D048-B88D-ECBB9CB35E71}"/>
              </a:ext>
            </a:extLst>
          </p:cNvPr>
          <p:cNvSpPr/>
          <p:nvPr/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9E7F4-A062-8A4B-AE1A-4E03D86B30E7}"/>
              </a:ext>
            </a:extLst>
          </p:cNvPr>
          <p:cNvSpPr/>
          <p:nvPr/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F402D-D78C-424F-A442-853A6FE0600F}"/>
              </a:ext>
            </a:extLst>
          </p:cNvPr>
          <p:cNvSpPr txBox="1"/>
          <p:nvPr/>
        </p:nvSpPr>
        <p:spPr>
          <a:xfrm>
            <a:off x="1048747" y="5272950"/>
            <a:ext cx="4143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B0856-FA4A-014E-984B-C16F2DC5489E}"/>
              </a:ext>
            </a:extLst>
          </p:cNvPr>
          <p:cNvSpPr txBox="1"/>
          <p:nvPr/>
        </p:nvSpPr>
        <p:spPr>
          <a:xfrm>
            <a:off x="13237572" y="5272950"/>
            <a:ext cx="4143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CD4BD6-86C9-0142-8329-D86FF0B3704B}"/>
              </a:ext>
            </a:extLst>
          </p:cNvPr>
          <p:cNvGrpSpPr/>
          <p:nvPr/>
        </p:nvGrpSpPr>
        <p:grpSpPr>
          <a:xfrm>
            <a:off x="5192485" y="6024181"/>
            <a:ext cx="5195207" cy="1667636"/>
            <a:chOff x="7077356" y="3040766"/>
            <a:chExt cx="5195207" cy="16676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DDBC97-D364-734A-8C3B-CE10ED108CA5}"/>
                </a:ext>
              </a:extLst>
            </p:cNvPr>
            <p:cNvSpPr txBox="1"/>
            <p:nvPr/>
          </p:nvSpPr>
          <p:spPr>
            <a:xfrm>
              <a:off x="7077356" y="3563986"/>
              <a:ext cx="5195207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625BB7-76F2-764C-8528-05F91EDDA9D3}"/>
                </a:ext>
              </a:extLst>
            </p:cNvPr>
            <p:cNvSpPr/>
            <p:nvPr/>
          </p:nvSpPr>
          <p:spPr>
            <a:xfrm>
              <a:off x="7077357" y="3040766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OPPORTUNITY</a:t>
              </a:r>
              <a:endParaRPr lang="en-US" sz="44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89C1F5-2A61-9947-B715-B90DE02C15BA}"/>
              </a:ext>
            </a:extLst>
          </p:cNvPr>
          <p:cNvGrpSpPr/>
          <p:nvPr/>
        </p:nvGrpSpPr>
        <p:grpSpPr>
          <a:xfrm>
            <a:off x="17381310" y="6024181"/>
            <a:ext cx="5195207" cy="1667636"/>
            <a:chOff x="7077356" y="3040766"/>
            <a:chExt cx="5195207" cy="16676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696017-8923-BB4D-999A-3BC27C07A8E5}"/>
                </a:ext>
              </a:extLst>
            </p:cNvPr>
            <p:cNvSpPr txBox="1"/>
            <p:nvPr/>
          </p:nvSpPr>
          <p:spPr>
            <a:xfrm>
              <a:off x="7077356" y="3563986"/>
              <a:ext cx="5195207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9CDA03-9EC1-A143-A038-4E6E02250839}"/>
                </a:ext>
              </a:extLst>
            </p:cNvPr>
            <p:cNvSpPr/>
            <p:nvPr/>
          </p:nvSpPr>
          <p:spPr>
            <a:xfrm>
              <a:off x="7077357" y="3040766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THREATS</a:t>
              </a:r>
              <a:endParaRPr lang="en-US" sz="44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1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E25CBAC-79CB-FB4D-8A88-7234B8F1801F}"/>
              </a:ext>
            </a:extLst>
          </p:cNvPr>
          <p:cNvSpPr/>
          <p:nvPr/>
        </p:nvSpPr>
        <p:spPr>
          <a:xfrm>
            <a:off x="14011745" y="1783080"/>
            <a:ext cx="1874520" cy="1874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AC78EA-F0FD-8843-98AC-AB8FFFC22E7B}"/>
              </a:ext>
            </a:extLst>
          </p:cNvPr>
          <p:cNvSpPr/>
          <p:nvPr/>
        </p:nvSpPr>
        <p:spPr>
          <a:xfrm>
            <a:off x="14011745" y="5623560"/>
            <a:ext cx="1874520" cy="1874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12D525-CA16-0844-B281-A1DBF4FB7189}"/>
              </a:ext>
            </a:extLst>
          </p:cNvPr>
          <p:cNvSpPr txBox="1"/>
          <p:nvPr/>
        </p:nvSpPr>
        <p:spPr>
          <a:xfrm>
            <a:off x="16592402" y="2409742"/>
            <a:ext cx="5911959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88E90C-736D-B641-AFE4-8FCA8674EB2B}"/>
              </a:ext>
            </a:extLst>
          </p:cNvPr>
          <p:cNvSpPr/>
          <p:nvPr/>
        </p:nvSpPr>
        <p:spPr>
          <a:xfrm>
            <a:off x="16592403" y="188652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FC0D56-409B-CB44-B91B-28BC4E82F595}"/>
              </a:ext>
            </a:extLst>
          </p:cNvPr>
          <p:cNvSpPr txBox="1"/>
          <p:nvPr/>
        </p:nvSpPr>
        <p:spPr>
          <a:xfrm>
            <a:off x="16592402" y="6250222"/>
            <a:ext cx="5911959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C89DC0-A8A9-4144-9723-32665C13E901}"/>
              </a:ext>
            </a:extLst>
          </p:cNvPr>
          <p:cNvSpPr/>
          <p:nvPr/>
        </p:nvSpPr>
        <p:spPr>
          <a:xfrm>
            <a:off x="16592403" y="572700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690BD5-5655-8449-A086-6130FF2EBDB5}"/>
              </a:ext>
            </a:extLst>
          </p:cNvPr>
          <p:cNvSpPr txBox="1"/>
          <p:nvPr/>
        </p:nvSpPr>
        <p:spPr>
          <a:xfrm>
            <a:off x="14011745" y="10325667"/>
            <a:ext cx="7635240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FEFEEA-BF9B-CA4B-81A8-5B1A1EB83796}"/>
              </a:ext>
            </a:extLst>
          </p:cNvPr>
          <p:cNvSpPr txBox="1"/>
          <p:nvPr/>
        </p:nvSpPr>
        <p:spPr>
          <a:xfrm>
            <a:off x="14135739" y="2335619"/>
            <a:ext cx="16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14155-EB86-9C40-A597-DF46361152C3}"/>
              </a:ext>
            </a:extLst>
          </p:cNvPr>
          <p:cNvGrpSpPr/>
          <p:nvPr/>
        </p:nvGrpSpPr>
        <p:grpSpPr>
          <a:xfrm>
            <a:off x="1958381" y="10614524"/>
            <a:ext cx="8331536" cy="1383468"/>
            <a:chOff x="9729275" y="3237679"/>
            <a:chExt cx="8331536" cy="13834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DEFAF6-18CF-6A40-BE14-54A92FC86CB4}"/>
                </a:ext>
              </a:extLst>
            </p:cNvPr>
            <p:cNvSpPr txBox="1"/>
            <p:nvPr/>
          </p:nvSpPr>
          <p:spPr>
            <a:xfrm>
              <a:off x="9729275" y="3697817"/>
              <a:ext cx="8331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SAMPLE LIST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219BBB-860D-6F4B-A389-22CF331A79D3}"/>
                </a:ext>
              </a:extLst>
            </p:cNvPr>
            <p:cNvSpPr txBox="1"/>
            <p:nvPr/>
          </p:nvSpPr>
          <p:spPr>
            <a:xfrm>
              <a:off x="9729275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A800E2-3EFB-5B4C-BA47-CE70FD26B1F6}"/>
              </a:ext>
            </a:extLst>
          </p:cNvPr>
          <p:cNvSpPr/>
          <p:nvPr/>
        </p:nvSpPr>
        <p:spPr>
          <a:xfrm>
            <a:off x="1958381" y="1783080"/>
            <a:ext cx="1874520" cy="1874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C1EF1B-2C7A-3042-A66C-AD9F104A433F}"/>
              </a:ext>
            </a:extLst>
          </p:cNvPr>
          <p:cNvSpPr/>
          <p:nvPr/>
        </p:nvSpPr>
        <p:spPr>
          <a:xfrm>
            <a:off x="1958381" y="5623560"/>
            <a:ext cx="1874520" cy="1874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D6E930-19EC-B841-9A36-14565E3F83F3}"/>
              </a:ext>
            </a:extLst>
          </p:cNvPr>
          <p:cNvSpPr txBox="1"/>
          <p:nvPr/>
        </p:nvSpPr>
        <p:spPr>
          <a:xfrm>
            <a:off x="4554422" y="2409742"/>
            <a:ext cx="6144058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947ED-FFC6-EC47-AC8E-52FDAE305DEC}"/>
              </a:ext>
            </a:extLst>
          </p:cNvPr>
          <p:cNvSpPr/>
          <p:nvPr/>
        </p:nvSpPr>
        <p:spPr>
          <a:xfrm>
            <a:off x="4554422" y="188652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DF3EB6-CC0D-F148-AF2E-4ECC9D0BCF61}"/>
              </a:ext>
            </a:extLst>
          </p:cNvPr>
          <p:cNvSpPr txBox="1"/>
          <p:nvPr/>
        </p:nvSpPr>
        <p:spPr>
          <a:xfrm>
            <a:off x="4554421" y="6250222"/>
            <a:ext cx="5911959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45880C-D002-6647-BAD7-D005C6F46B5F}"/>
              </a:ext>
            </a:extLst>
          </p:cNvPr>
          <p:cNvSpPr/>
          <p:nvPr/>
        </p:nvSpPr>
        <p:spPr>
          <a:xfrm>
            <a:off x="4554422" y="572700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AD1989-6459-D04C-B39F-88C4C2C91E3E}"/>
              </a:ext>
            </a:extLst>
          </p:cNvPr>
          <p:cNvSpPr txBox="1"/>
          <p:nvPr/>
        </p:nvSpPr>
        <p:spPr>
          <a:xfrm>
            <a:off x="2076466" y="2335619"/>
            <a:ext cx="16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64908E-3201-A940-A7FB-6D2F953C5DD3}"/>
              </a:ext>
            </a:extLst>
          </p:cNvPr>
          <p:cNvSpPr txBox="1"/>
          <p:nvPr/>
        </p:nvSpPr>
        <p:spPr>
          <a:xfrm>
            <a:off x="2076466" y="6206579"/>
            <a:ext cx="16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67217B-684F-394F-9D2B-B974406578B6}"/>
              </a:ext>
            </a:extLst>
          </p:cNvPr>
          <p:cNvSpPr txBox="1"/>
          <p:nvPr/>
        </p:nvSpPr>
        <p:spPr>
          <a:xfrm>
            <a:off x="14135739" y="6206579"/>
            <a:ext cx="16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5871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Phantom Dark">
      <a:dk1>
        <a:srgbClr val="FFFFFF"/>
      </a:dk1>
      <a:lt1>
        <a:srgbClr val="FFFFFF"/>
      </a:lt1>
      <a:dk2>
        <a:srgbClr val="FFFFFF"/>
      </a:dk2>
      <a:lt2>
        <a:srgbClr val="363F49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95027</TotalTime>
  <Words>1723</Words>
  <Application>Microsoft Macintosh PowerPoint</Application>
  <PresentationFormat>Custom</PresentationFormat>
  <Paragraphs>255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 Light</vt:lpstr>
      <vt:lpstr>Lato Regular</vt:lpstr>
      <vt:lpstr>Montserrat</vt:lpstr>
      <vt:lpstr>Montserrat Light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16014</cp:revision>
  <dcterms:created xsi:type="dcterms:W3CDTF">2014-11-12T21:47:38Z</dcterms:created>
  <dcterms:modified xsi:type="dcterms:W3CDTF">2019-05-30T14:25:52Z</dcterms:modified>
  <cp:category/>
</cp:coreProperties>
</file>