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284" r:id="rId2"/>
    <p:sldId id="4285" r:id="rId3"/>
    <p:sldId id="4179" r:id="rId4"/>
    <p:sldId id="4248" r:id="rId5"/>
    <p:sldId id="4184" r:id="rId6"/>
    <p:sldId id="4283" r:id="rId7"/>
    <p:sldId id="4275" r:id="rId8"/>
    <p:sldId id="4276" r:id="rId9"/>
    <p:sldId id="4198" r:id="rId10"/>
    <p:sldId id="4277" r:id="rId11"/>
    <p:sldId id="4199" r:id="rId12"/>
    <p:sldId id="4201" r:id="rId13"/>
    <p:sldId id="4249" r:id="rId14"/>
    <p:sldId id="4251" r:id="rId15"/>
    <p:sldId id="4252" r:id="rId16"/>
    <p:sldId id="4204" r:id="rId17"/>
    <p:sldId id="4256" r:id="rId18"/>
    <p:sldId id="4253" r:id="rId19"/>
    <p:sldId id="4255" r:id="rId20"/>
    <p:sldId id="4257" r:id="rId21"/>
    <p:sldId id="4259" r:id="rId22"/>
    <p:sldId id="4258" r:id="rId23"/>
    <p:sldId id="4260" r:id="rId24"/>
    <p:sldId id="4208" r:id="rId25"/>
    <p:sldId id="4262" r:id="rId26"/>
    <p:sldId id="4263" r:id="rId27"/>
    <p:sldId id="4211" r:id="rId28"/>
    <p:sldId id="4266" r:id="rId29"/>
    <p:sldId id="4264" r:id="rId30"/>
    <p:sldId id="4267" r:id="rId31"/>
    <p:sldId id="4265" r:id="rId32"/>
    <p:sldId id="4239" r:id="rId33"/>
    <p:sldId id="4268" r:id="rId34"/>
    <p:sldId id="4241" r:id="rId35"/>
    <p:sldId id="4269" r:id="rId36"/>
    <p:sldId id="4169" r:id="rId37"/>
    <p:sldId id="4270" r:id="rId38"/>
    <p:sldId id="4271" r:id="rId39"/>
    <p:sldId id="4278" r:id="rId40"/>
    <p:sldId id="4279" r:id="rId41"/>
    <p:sldId id="4280" r:id="rId42"/>
    <p:sldId id="4281" r:id="rId43"/>
    <p:sldId id="4282" r:id="rId44"/>
    <p:sldId id="4272" r:id="rId45"/>
    <p:sldId id="4274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pos="46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95852" autoAdjust="0"/>
  </p:normalViewPr>
  <p:slideViewPr>
    <p:cSldViewPr snapToGrid="0" snapToObjects="1">
      <p:cViewPr>
        <p:scale>
          <a:sx n="11" d="100"/>
          <a:sy n="11" d="100"/>
        </p:scale>
        <p:origin x="3976" y="2120"/>
      </p:cViewPr>
      <p:guideLst>
        <p:guide pos="15356"/>
        <p:guide pos="7654"/>
        <p:guide pos="46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9A4B-A2E2-553A19734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9A4B-A2E2-553A19734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0876159"/>
        <c:axId val="2010788431"/>
      </c:barChart>
      <c:catAx>
        <c:axId val="201087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10788431"/>
        <c:crosses val="autoZero"/>
        <c:auto val="1"/>
        <c:lblAlgn val="ctr"/>
        <c:lblOffset val="100"/>
        <c:noMultiLvlLbl val="0"/>
      </c:catAx>
      <c:valAx>
        <c:axId val="201078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1087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CD47-9633-2D79A2B5A1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CD47-9633-2D79A2B5A1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CD47-9633-2D79A2B5A13E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1-3648-83C6-3E74BC78A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D74F-BC96-2551EFA9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D74F-BC96-2551EFA9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1742127"/>
        <c:axId val="1647994783"/>
      </c:barChart>
      <c:catAx>
        <c:axId val="1951742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994783"/>
        <c:crosses val="autoZero"/>
        <c:auto val="1"/>
        <c:lblAlgn val="ctr"/>
        <c:lblOffset val="100"/>
        <c:noMultiLvlLbl val="0"/>
      </c:catAx>
      <c:valAx>
        <c:axId val="16479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517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7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6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05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2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8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9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7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2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0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5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01296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F7316CA-8B15-6A41-A788-9C6AD1EF38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05988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4817" y="1795699"/>
            <a:ext cx="18703879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94326" y="1514730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FFD4DA-4E8F-4B4D-8A80-DE8E51EDE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94326" y="5323286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EE6307-0F70-714F-90CB-9240893EA5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4326" y="9131842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8918" y="1939353"/>
            <a:ext cx="8385514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94660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FA72A2C-E46B-9D45-80ED-8DCA033309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01947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55975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686325" y="1830868"/>
            <a:ext cx="5691323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5125700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4660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A727F-3B2F-9144-B3F0-06F3402F8EAA}"/>
              </a:ext>
            </a:extLst>
          </p:cNvPr>
          <p:cNvSpPr/>
          <p:nvPr/>
        </p:nvSpPr>
        <p:spPr>
          <a:xfrm>
            <a:off x="16061995" y="6356644"/>
            <a:ext cx="6419393" cy="414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F902154-9463-9A4F-BBD6-F9CC6EE5C2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61994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8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51950" y="5486399"/>
            <a:ext cx="15125700" cy="8229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3624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B8E7CB3-7688-C446-9F23-F0B569B5E2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520778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507" y="5029200"/>
            <a:ext cx="12703718" cy="868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6CB825-442B-4B48-B716-507CE99BF9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90609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63455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4425" y="-1"/>
            <a:ext cx="12703718" cy="8686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279083" y="6031904"/>
            <a:ext cx="5904692" cy="1042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9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3161" y="2568714"/>
            <a:ext cx="6500656" cy="8760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DA5B35C-7F19-1941-8C43-7166CE0D79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9422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64198" y="7387654"/>
            <a:ext cx="8730859" cy="5470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43200" y="5206056"/>
            <a:ext cx="21634450" cy="8509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3200" y="2607732"/>
            <a:ext cx="21911094" cy="11369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7467" y="3867645"/>
            <a:ext cx="18321866" cy="9848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79674" y="-261256"/>
            <a:ext cx="1337462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85306" y="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56A3933-E2C5-A04C-8412-CF111F9C15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85306" y="685800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38954" y="1795698"/>
            <a:ext cx="18703878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CAF30F-4089-244C-893F-3252322691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E5674E-0353-DC4A-B9B5-28FBEC95099A}"/>
              </a:ext>
            </a:extLst>
          </p:cNvPr>
          <p:cNvGrpSpPr/>
          <p:nvPr/>
        </p:nvGrpSpPr>
        <p:grpSpPr>
          <a:xfrm>
            <a:off x="3628536" y="5609961"/>
            <a:ext cx="20749112" cy="2203470"/>
            <a:chOff x="3628538" y="5232080"/>
            <a:chExt cx="20749112" cy="2203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8" y="5232080"/>
              <a:ext cx="111651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PHANTOM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3772914" y="6933618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6505" y="7215580"/>
              <a:ext cx="1504114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27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CE323D-A2A7-C944-9A04-1BE7357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F75EE9-1BBE-0F4F-B6ED-ADA92D68469D}"/>
              </a:ext>
            </a:extLst>
          </p:cNvPr>
          <p:cNvSpPr/>
          <p:nvPr/>
        </p:nvSpPr>
        <p:spPr>
          <a:xfrm>
            <a:off x="11234056" y="0"/>
            <a:ext cx="13143591" cy="13716000"/>
          </a:xfrm>
          <a:prstGeom prst="rect">
            <a:avLst/>
          </a:prstGeom>
          <a:solidFill>
            <a:schemeClr val="accent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1810218" y="1775324"/>
            <a:ext cx="6754662" cy="1383468"/>
            <a:chOff x="9729275" y="3237679"/>
            <a:chExt cx="6754662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67546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9729275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A9799-E05B-BC49-9FA8-E4875BBA3953}"/>
              </a:ext>
            </a:extLst>
          </p:cNvPr>
          <p:cNvGrpSpPr/>
          <p:nvPr/>
        </p:nvGrpSpPr>
        <p:grpSpPr>
          <a:xfrm>
            <a:off x="13450097" y="4080723"/>
            <a:ext cx="8757129" cy="5435326"/>
            <a:chOff x="13432310" y="6562666"/>
            <a:chExt cx="8757129" cy="54353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E2EAB0-14BB-574A-B12D-EC0085A82FD7}"/>
                </a:ext>
              </a:extLst>
            </p:cNvPr>
            <p:cNvSpPr txBox="1"/>
            <p:nvPr/>
          </p:nvSpPr>
          <p:spPr>
            <a:xfrm>
              <a:off x="14328995" y="10909104"/>
              <a:ext cx="786044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7830C0-94FF-9446-BB51-3D241F7CA520}"/>
                </a:ext>
              </a:extLst>
            </p:cNvPr>
            <p:cNvSpPr txBox="1"/>
            <p:nvPr/>
          </p:nvSpPr>
          <p:spPr>
            <a:xfrm>
              <a:off x="14328995" y="8737404"/>
              <a:ext cx="786044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6AE873-BB50-BB43-8848-05A1ED88FEB3}"/>
                </a:ext>
              </a:extLst>
            </p:cNvPr>
            <p:cNvSpPr txBox="1"/>
            <p:nvPr/>
          </p:nvSpPr>
          <p:spPr>
            <a:xfrm>
              <a:off x="14328994" y="6562666"/>
              <a:ext cx="786044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84DEB-541D-FD46-ACED-18D35C1677E4}"/>
                </a:ext>
              </a:extLst>
            </p:cNvPr>
            <p:cNvSpPr/>
            <p:nvPr/>
          </p:nvSpPr>
          <p:spPr>
            <a:xfrm>
              <a:off x="13432310" y="6736105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A7C5B0-4C7B-BA45-B65E-41FF406F6710}"/>
                </a:ext>
              </a:extLst>
            </p:cNvPr>
            <p:cNvSpPr/>
            <p:nvPr/>
          </p:nvSpPr>
          <p:spPr>
            <a:xfrm>
              <a:off x="13432310" y="8927041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4FAD29-C50A-8044-BF11-5651BA948546}"/>
                </a:ext>
              </a:extLst>
            </p:cNvPr>
            <p:cNvSpPr/>
            <p:nvPr/>
          </p:nvSpPr>
          <p:spPr>
            <a:xfrm>
              <a:off x="13432310" y="11109351"/>
              <a:ext cx="354807" cy="354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4BD34A8-7B44-FE49-98BD-A5C77B800834}"/>
              </a:ext>
            </a:extLst>
          </p:cNvPr>
          <p:cNvSpPr txBox="1"/>
          <p:nvPr/>
        </p:nvSpPr>
        <p:spPr>
          <a:xfrm>
            <a:off x="1810218" y="9857470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279106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02006-131F-9242-9471-83D7923C70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1" y="100179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1896261" y="1483568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82784-BD2F-B74F-AEB1-3D6428C47358}"/>
              </a:ext>
            </a:extLst>
          </p:cNvPr>
          <p:cNvCxnSpPr>
            <a:cxnSpLocks/>
          </p:cNvCxnSpPr>
          <p:nvPr/>
        </p:nvCxnSpPr>
        <p:spPr>
          <a:xfrm flipH="1">
            <a:off x="18745200" y="11708258"/>
            <a:ext cx="563245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7E2CB5-7FB6-EF4F-A0E4-01B17E3598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3539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820FA1F-5667-394C-93DB-A2021616768B}"/>
              </a:ext>
            </a:extLst>
          </p:cNvPr>
          <p:cNvSpPr txBox="1"/>
          <p:nvPr/>
        </p:nvSpPr>
        <p:spPr>
          <a:xfrm>
            <a:off x="13071456" y="9972877"/>
            <a:ext cx="9571377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To get your company’s name out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FB1DD-28EF-A145-A909-1BD0153A19AE}"/>
              </a:ext>
            </a:extLst>
          </p:cNvPr>
          <p:cNvSpPr txBox="1"/>
          <p:nvPr/>
        </p:nvSpPr>
        <p:spPr>
          <a:xfrm>
            <a:off x="3798275" y="10165975"/>
            <a:ext cx="575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B5B3A-4076-D84E-A1F3-37A241F04B8E}"/>
              </a:ext>
            </a:extLst>
          </p:cNvPr>
          <p:cNvSpPr txBox="1"/>
          <p:nvPr/>
        </p:nvSpPr>
        <p:spPr>
          <a:xfrm rot="16200000">
            <a:off x="-525997" y="4047616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69AF3ED-8EF1-7649-A164-F2B2F5E308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901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5978021" y="100179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2201297" y="10478106"/>
            <a:ext cx="735328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DF63D-C1C0-104E-8EB2-BA34DA4DD4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E399-3A35-E941-A81F-51085B1B96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8645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820FA1F-5667-394C-93DB-A2021616768B}"/>
              </a:ext>
            </a:extLst>
          </p:cNvPr>
          <p:cNvSpPr txBox="1"/>
          <p:nvPr/>
        </p:nvSpPr>
        <p:spPr>
          <a:xfrm>
            <a:off x="1734818" y="9972877"/>
            <a:ext cx="9571377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To get your company’s name out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FB1DD-28EF-A145-A909-1BD0153A19AE}"/>
              </a:ext>
            </a:extLst>
          </p:cNvPr>
          <p:cNvSpPr txBox="1"/>
          <p:nvPr/>
        </p:nvSpPr>
        <p:spPr>
          <a:xfrm>
            <a:off x="16248183" y="10165975"/>
            <a:ext cx="4783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B5B3A-4076-D84E-A1F3-37A241F04B8E}"/>
              </a:ext>
            </a:extLst>
          </p:cNvPr>
          <p:cNvSpPr txBox="1"/>
          <p:nvPr/>
        </p:nvSpPr>
        <p:spPr>
          <a:xfrm rot="16200000">
            <a:off x="19832448" y="4047617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6ACDB1-3726-5349-A335-12E05824CE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529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809D87-8C40-0C4C-B20B-222ACE754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9092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MEET OUR TEAM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CA25F-93CA-1D49-A820-233D89A8EB5E}"/>
              </a:ext>
            </a:extLst>
          </p:cNvPr>
          <p:cNvGrpSpPr/>
          <p:nvPr/>
        </p:nvGrpSpPr>
        <p:grpSpPr>
          <a:xfrm>
            <a:off x="9496459" y="2252161"/>
            <a:ext cx="5384732" cy="1594564"/>
            <a:chOff x="14156139" y="1665495"/>
            <a:chExt cx="5384732" cy="15945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980276-5CB6-EF4D-8D09-DAB89C459F01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6F40D-4798-5346-929B-6C733F61C30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5C91899-FA2D-7941-9393-456275F1BEE6}"/>
              </a:ext>
            </a:extLst>
          </p:cNvPr>
          <p:cNvGrpSpPr/>
          <p:nvPr/>
        </p:nvGrpSpPr>
        <p:grpSpPr>
          <a:xfrm>
            <a:off x="1774893" y="5750768"/>
            <a:ext cx="5314871" cy="2214464"/>
            <a:chOff x="1636851" y="1663262"/>
            <a:chExt cx="5314871" cy="22144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C37CA5-6275-2249-8F9B-D30578284B85}"/>
                </a:ext>
              </a:extLst>
            </p:cNvPr>
            <p:cNvSpPr txBox="1"/>
            <p:nvPr/>
          </p:nvSpPr>
          <p:spPr>
            <a:xfrm>
              <a:off x="1636851" y="2123400"/>
              <a:ext cx="52822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ACBA6E-4E95-B64D-A7DD-EA115581E5FC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5CD991-785C-1746-987C-B8E8BB0EC34D}"/>
              </a:ext>
            </a:extLst>
          </p:cNvPr>
          <p:cNvGrpSpPr/>
          <p:nvPr/>
        </p:nvGrpSpPr>
        <p:grpSpPr>
          <a:xfrm>
            <a:off x="9496459" y="6060718"/>
            <a:ext cx="5384732" cy="1594564"/>
            <a:chOff x="14156139" y="1665495"/>
            <a:chExt cx="5384732" cy="15945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778D2-363D-8C40-9858-5D3B3A13293E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47139E-58B3-854E-B8BA-A4D730A56AEC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EMILY HARRIS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6A8353-73FF-9841-9AEC-2C3F830E326D}"/>
              </a:ext>
            </a:extLst>
          </p:cNvPr>
          <p:cNvGrpSpPr/>
          <p:nvPr/>
        </p:nvGrpSpPr>
        <p:grpSpPr>
          <a:xfrm>
            <a:off x="9496459" y="9869275"/>
            <a:ext cx="5384732" cy="1594564"/>
            <a:chOff x="14156139" y="1665495"/>
            <a:chExt cx="5384732" cy="15945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EA98E7-C664-544D-A114-F4B4E919F498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C39FAE-C428-C34F-8ACA-AE82C53A00BA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AMANDA LEE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C82D48-F60B-DF4A-BB32-52207E06C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E1F16-76D3-8A46-869C-C3AA76D9F2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8F4A8E-7367-4840-ABB6-D74110DEF6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430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2536082" y="2807807"/>
            <a:ext cx="8385514" cy="1383468"/>
            <a:chOff x="7861506" y="1407238"/>
            <a:chExt cx="8385514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8385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KAYLE WILLIAMS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BF6C3-7B77-2442-96E3-6689C24F95CA}"/>
              </a:ext>
            </a:extLst>
          </p:cNvPr>
          <p:cNvSpPr/>
          <p:nvPr/>
        </p:nvSpPr>
        <p:spPr>
          <a:xfrm>
            <a:off x="12614331" y="6210041"/>
            <a:ext cx="7635238" cy="1512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BC488-C269-B842-A8D6-9568F6EE0445}"/>
              </a:ext>
            </a:extLst>
          </p:cNvPr>
          <p:cNvGrpSpPr/>
          <p:nvPr/>
        </p:nvGrpSpPr>
        <p:grpSpPr>
          <a:xfrm>
            <a:off x="12614330" y="9379076"/>
            <a:ext cx="7635239" cy="2137957"/>
            <a:chOff x="7077356" y="3040766"/>
            <a:chExt cx="7635239" cy="21379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8D123E-24AC-4145-839F-E78015B67C40}"/>
                </a:ext>
              </a:extLst>
            </p:cNvPr>
            <p:cNvSpPr txBox="1"/>
            <p:nvPr/>
          </p:nvSpPr>
          <p:spPr>
            <a:xfrm>
              <a:off x="7077356" y="3563986"/>
              <a:ext cx="763523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D1DD8F-ED7F-3547-837A-53A59DB44CFC}"/>
                </a:ext>
              </a:extLst>
            </p:cNvPr>
            <p:cNvSpPr/>
            <p:nvPr/>
          </p:nvSpPr>
          <p:spPr>
            <a:xfrm>
              <a:off x="7077357" y="3040766"/>
              <a:ext cx="52366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57CADF-178E-624D-97CC-60CDB4C6A30A}"/>
              </a:ext>
            </a:extLst>
          </p:cNvPr>
          <p:cNvGrpSpPr/>
          <p:nvPr/>
        </p:nvGrpSpPr>
        <p:grpSpPr>
          <a:xfrm>
            <a:off x="13850498" y="6745887"/>
            <a:ext cx="5162901" cy="441196"/>
            <a:chOff x="13527788" y="6745887"/>
            <a:chExt cx="5162901" cy="441196"/>
          </a:xfrm>
        </p:grpSpPr>
        <p:sp>
          <p:nvSpPr>
            <p:cNvPr id="21" name="Shape 1646">
              <a:extLst>
                <a:ext uri="{FF2B5EF4-FFF2-40B4-BE49-F238E27FC236}">
                  <a16:creationId xmlns:a16="http://schemas.microsoft.com/office/drawing/2014/main" id="{67A460AE-D4D6-064F-B4F3-CC0CD4A98980}"/>
                </a:ext>
              </a:extLst>
            </p:cNvPr>
            <p:cNvSpPr/>
            <p:nvPr/>
          </p:nvSpPr>
          <p:spPr>
            <a:xfrm>
              <a:off x="18293062" y="6777088"/>
              <a:ext cx="397627" cy="39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2" name="Shape 1649">
              <a:extLst>
                <a:ext uri="{FF2B5EF4-FFF2-40B4-BE49-F238E27FC236}">
                  <a16:creationId xmlns:a16="http://schemas.microsoft.com/office/drawing/2014/main" id="{179A6785-E309-C04B-B947-BC4C2ADC3D2B}"/>
                </a:ext>
              </a:extLst>
            </p:cNvPr>
            <p:cNvSpPr/>
            <p:nvPr/>
          </p:nvSpPr>
          <p:spPr>
            <a:xfrm>
              <a:off x="14982594" y="6796398"/>
              <a:ext cx="454502" cy="36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3" name="Shape 1658">
              <a:extLst>
                <a:ext uri="{FF2B5EF4-FFF2-40B4-BE49-F238E27FC236}">
                  <a16:creationId xmlns:a16="http://schemas.microsoft.com/office/drawing/2014/main" id="{2F8359A5-8982-2749-B15C-876B9A78D8A2}"/>
                </a:ext>
              </a:extLst>
            </p:cNvPr>
            <p:cNvSpPr/>
            <p:nvPr/>
          </p:nvSpPr>
          <p:spPr>
            <a:xfrm>
              <a:off x="16654335" y="6758401"/>
              <a:ext cx="421488" cy="42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8D9DD2-8DEB-4947-A957-71D6FC1A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7788" y="6745887"/>
              <a:ext cx="237567" cy="441196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9C9A6C-83A4-4F4C-849B-7B459C1AA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8674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1" y="1600799"/>
            <a:ext cx="6685031" cy="2214464"/>
            <a:chOff x="7861505" y="1407238"/>
            <a:chExt cx="6685031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6850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BUSINESS TEAM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C94C1C-54B9-404D-91A4-FFB4863AC4DA}"/>
              </a:ext>
            </a:extLst>
          </p:cNvPr>
          <p:cNvSpPr txBox="1"/>
          <p:nvPr/>
        </p:nvSpPr>
        <p:spPr>
          <a:xfrm>
            <a:off x="1896261" y="9514541"/>
            <a:ext cx="5691324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A7A66-2E20-4A4D-B55F-CDC8A1D230D0}"/>
              </a:ext>
            </a:extLst>
          </p:cNvPr>
          <p:cNvSpPr/>
          <p:nvPr/>
        </p:nvSpPr>
        <p:spPr>
          <a:xfrm>
            <a:off x="8971561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MADDIE B.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50049-70F9-9142-AEC3-7B748A44EB03}"/>
              </a:ext>
            </a:extLst>
          </p:cNvPr>
          <p:cNvSpPr/>
          <p:nvPr/>
        </p:nvSpPr>
        <p:spPr>
          <a:xfrm>
            <a:off x="13648688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KATY M.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BEF7E-36EE-7543-BB23-46D7FA9C29D0}"/>
              </a:ext>
            </a:extLst>
          </p:cNvPr>
          <p:cNvSpPr/>
          <p:nvPr/>
        </p:nvSpPr>
        <p:spPr>
          <a:xfrm>
            <a:off x="18202716" y="6393376"/>
            <a:ext cx="313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AMANDA B.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87BF3D6-41F4-3043-8056-C30143D74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0C0B-7189-0E45-B4F8-0CE31A117A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50573A-FEAA-9A43-8F97-319047F148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1691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959B25-9B25-C44E-8E21-5E03F94246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5858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E3D0A5-898D-8743-8C44-1AF2601A5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4179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4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2" y="57507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819A2E-0261-3F46-8D25-34AEB2E4193B}"/>
              </a:ext>
            </a:extLst>
          </p:cNvPr>
          <p:cNvGrpSpPr/>
          <p:nvPr/>
        </p:nvGrpSpPr>
        <p:grpSpPr>
          <a:xfrm>
            <a:off x="9723090" y="2042779"/>
            <a:ext cx="6609776" cy="9630441"/>
            <a:chOff x="9723090" y="2026451"/>
            <a:chExt cx="6609776" cy="96304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0948134" y="2059108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53EE2-7ADE-3842-8DA0-8C1BF97DC838}"/>
                </a:ext>
              </a:extLst>
            </p:cNvPr>
            <p:cNvSpPr txBox="1"/>
            <p:nvPr/>
          </p:nvSpPr>
          <p:spPr>
            <a:xfrm>
              <a:off x="10948134" y="5787739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09AF7-3B6C-4048-8453-9346D623148F}"/>
                </a:ext>
              </a:extLst>
            </p:cNvPr>
            <p:cNvSpPr txBox="1"/>
            <p:nvPr/>
          </p:nvSpPr>
          <p:spPr>
            <a:xfrm>
              <a:off x="10948134" y="9516370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012CD0-425F-7C4D-8465-5FA9C52E4C3E}"/>
                </a:ext>
              </a:extLst>
            </p:cNvPr>
            <p:cNvSpPr txBox="1"/>
            <p:nvPr/>
          </p:nvSpPr>
          <p:spPr>
            <a:xfrm>
              <a:off x="9723090" y="2026451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0C8A5A-B951-254E-9298-8841655B64BB}"/>
                </a:ext>
              </a:extLst>
            </p:cNvPr>
            <p:cNvSpPr txBox="1"/>
            <p:nvPr/>
          </p:nvSpPr>
          <p:spPr>
            <a:xfrm>
              <a:off x="9723090" y="575076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2A57C-86D7-1E49-9E73-B147EBE6ED3D}"/>
                </a:ext>
              </a:extLst>
            </p:cNvPr>
            <p:cNvSpPr txBox="1"/>
            <p:nvPr/>
          </p:nvSpPr>
          <p:spPr>
            <a:xfrm>
              <a:off x="9723090" y="9475085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BE23A58-2542-5444-A71D-002158CE9C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12694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330838" y="30075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C7E8E-020A-874E-A300-8290B8C8938C}"/>
              </a:ext>
            </a:extLst>
          </p:cNvPr>
          <p:cNvGrpSpPr/>
          <p:nvPr/>
        </p:nvGrpSpPr>
        <p:grpSpPr>
          <a:xfrm>
            <a:off x="1437036" y="10132411"/>
            <a:ext cx="6609776" cy="2173179"/>
            <a:chOff x="2560290" y="10386679"/>
            <a:chExt cx="6609776" cy="21731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3785334" y="10419336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012CD0-425F-7C4D-8465-5FA9C52E4C3E}"/>
                </a:ext>
              </a:extLst>
            </p:cNvPr>
            <p:cNvSpPr txBox="1"/>
            <p:nvPr/>
          </p:nvSpPr>
          <p:spPr>
            <a:xfrm>
              <a:off x="2560290" y="10386679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FA259-432C-F947-ACD9-60AF376794B2}"/>
              </a:ext>
            </a:extLst>
          </p:cNvPr>
          <p:cNvGrpSpPr/>
          <p:nvPr/>
        </p:nvGrpSpPr>
        <p:grpSpPr>
          <a:xfrm>
            <a:off x="8883937" y="10128097"/>
            <a:ext cx="6609776" cy="2177493"/>
            <a:chOff x="2560290" y="14110996"/>
            <a:chExt cx="6609776" cy="2177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53EE2-7ADE-3842-8DA0-8C1BF97DC838}"/>
                </a:ext>
              </a:extLst>
            </p:cNvPr>
            <p:cNvSpPr txBox="1"/>
            <p:nvPr/>
          </p:nvSpPr>
          <p:spPr>
            <a:xfrm>
              <a:off x="3785334" y="14147967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0C8A5A-B951-254E-9298-8841655B64BB}"/>
                </a:ext>
              </a:extLst>
            </p:cNvPr>
            <p:cNvSpPr txBox="1"/>
            <p:nvPr/>
          </p:nvSpPr>
          <p:spPr>
            <a:xfrm>
              <a:off x="2560290" y="1411099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93F5A-9BC0-EB41-891E-7C32CB0247CB}"/>
              </a:ext>
            </a:extLst>
          </p:cNvPr>
          <p:cNvGrpSpPr/>
          <p:nvPr/>
        </p:nvGrpSpPr>
        <p:grpSpPr>
          <a:xfrm>
            <a:off x="16330838" y="10123783"/>
            <a:ext cx="6609776" cy="2181807"/>
            <a:chOff x="2560290" y="17835313"/>
            <a:chExt cx="6609776" cy="21818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09AF7-3B6C-4048-8453-9346D623148F}"/>
                </a:ext>
              </a:extLst>
            </p:cNvPr>
            <p:cNvSpPr txBox="1"/>
            <p:nvPr/>
          </p:nvSpPr>
          <p:spPr>
            <a:xfrm>
              <a:off x="3785334" y="17876598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72A57C-86D7-1E49-9E73-B147EBE6ED3D}"/>
                </a:ext>
              </a:extLst>
            </p:cNvPr>
            <p:cNvSpPr txBox="1"/>
            <p:nvPr/>
          </p:nvSpPr>
          <p:spPr>
            <a:xfrm>
              <a:off x="2560290" y="1783531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C5B1-87DA-ED4E-82BE-C7F8089DF9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0177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96262" y="8286886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18DB50-7CF6-DF42-82A9-513878E43F5E}"/>
              </a:ext>
            </a:extLst>
          </p:cNvPr>
          <p:cNvGrpSpPr/>
          <p:nvPr/>
        </p:nvGrpSpPr>
        <p:grpSpPr>
          <a:xfrm>
            <a:off x="9094660" y="3214650"/>
            <a:ext cx="5384732" cy="2663742"/>
            <a:chOff x="9094660" y="12527632"/>
            <a:chExt cx="5384732" cy="26637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8C963-1C5E-014B-BCE7-B6203B75524A}"/>
                </a:ext>
              </a:extLst>
            </p:cNvPr>
            <p:cNvSpPr txBox="1"/>
            <p:nvPr/>
          </p:nvSpPr>
          <p:spPr>
            <a:xfrm>
              <a:off x="9094660" y="13050852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53C120-00EB-D44A-B6F0-157198F2BEE8}"/>
                </a:ext>
              </a:extLst>
            </p:cNvPr>
            <p:cNvSpPr/>
            <p:nvPr/>
          </p:nvSpPr>
          <p:spPr>
            <a:xfrm>
              <a:off x="9094660" y="12527632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A17F90-08E9-F148-9F2F-63A95ED685DB}"/>
              </a:ext>
            </a:extLst>
          </p:cNvPr>
          <p:cNvGrpSpPr/>
          <p:nvPr/>
        </p:nvGrpSpPr>
        <p:grpSpPr>
          <a:xfrm>
            <a:off x="16061995" y="3214650"/>
            <a:ext cx="5384732" cy="2663742"/>
            <a:chOff x="9094660" y="12527632"/>
            <a:chExt cx="5384732" cy="26637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E18390-F404-C34C-B24E-1A9DC69F5D39}"/>
                </a:ext>
              </a:extLst>
            </p:cNvPr>
            <p:cNvSpPr txBox="1"/>
            <p:nvPr/>
          </p:nvSpPr>
          <p:spPr>
            <a:xfrm>
              <a:off x="9094660" y="13050852"/>
              <a:ext cx="5384732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6F169F-9008-DF49-8DE1-441FEB2C1CB0}"/>
                </a:ext>
              </a:extLst>
            </p:cNvPr>
            <p:cNvSpPr/>
            <p:nvPr/>
          </p:nvSpPr>
          <p:spPr>
            <a:xfrm>
              <a:off x="9094660" y="12527632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47E21B-9B8E-7C4B-AB01-DCBDE55C05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5D7BBB-38D0-164D-8499-4ADCFD8A1C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6772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795492" y="8493968"/>
            <a:ext cx="5691324" cy="2214464"/>
            <a:chOff x="7861506" y="1407238"/>
            <a:chExt cx="5691324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691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ECE305-93E8-1D43-90B8-B3DCA17A20FC}"/>
              </a:ext>
            </a:extLst>
          </p:cNvPr>
          <p:cNvGrpSpPr/>
          <p:nvPr/>
        </p:nvGrpSpPr>
        <p:grpSpPr>
          <a:xfrm>
            <a:off x="1437036" y="1678125"/>
            <a:ext cx="21503578" cy="2181807"/>
            <a:chOff x="1437036" y="10123783"/>
            <a:chExt cx="21503578" cy="21818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CC7E8E-020A-874E-A300-8290B8C8938C}"/>
                </a:ext>
              </a:extLst>
            </p:cNvPr>
            <p:cNvGrpSpPr/>
            <p:nvPr/>
          </p:nvGrpSpPr>
          <p:grpSpPr>
            <a:xfrm>
              <a:off x="1437036" y="10132411"/>
              <a:ext cx="6609776" cy="2173179"/>
              <a:chOff x="2560290" y="10386679"/>
              <a:chExt cx="6609776" cy="217317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C94C1C-54B9-404D-91A4-FFB4863AC4DA}"/>
                  </a:ext>
                </a:extLst>
              </p:cNvPr>
              <p:cNvSpPr txBox="1"/>
              <p:nvPr/>
            </p:nvSpPr>
            <p:spPr>
              <a:xfrm>
                <a:off x="3785334" y="10419336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012CD0-425F-7C4D-8465-5FA9C52E4C3E}"/>
                  </a:ext>
                </a:extLst>
              </p:cNvPr>
              <p:cNvSpPr txBox="1"/>
              <p:nvPr/>
            </p:nvSpPr>
            <p:spPr>
              <a:xfrm>
                <a:off x="2560290" y="10386679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FA259-432C-F947-ACD9-60AF376794B2}"/>
                </a:ext>
              </a:extLst>
            </p:cNvPr>
            <p:cNvGrpSpPr/>
            <p:nvPr/>
          </p:nvGrpSpPr>
          <p:grpSpPr>
            <a:xfrm>
              <a:off x="8883937" y="10128097"/>
              <a:ext cx="6609776" cy="2177493"/>
              <a:chOff x="2560290" y="14110996"/>
              <a:chExt cx="6609776" cy="217749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153EE2-7ADE-3842-8DA0-8C1BF97DC838}"/>
                  </a:ext>
                </a:extLst>
              </p:cNvPr>
              <p:cNvSpPr txBox="1"/>
              <p:nvPr/>
            </p:nvSpPr>
            <p:spPr>
              <a:xfrm>
                <a:off x="3785334" y="14147967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0C8A5A-B951-254E-9298-8841655B64BB}"/>
                  </a:ext>
                </a:extLst>
              </p:cNvPr>
              <p:cNvSpPr txBox="1"/>
              <p:nvPr/>
            </p:nvSpPr>
            <p:spPr>
              <a:xfrm>
                <a:off x="2560290" y="14110996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193F5A-9BC0-EB41-891E-7C32CB0247CB}"/>
                </a:ext>
              </a:extLst>
            </p:cNvPr>
            <p:cNvGrpSpPr/>
            <p:nvPr/>
          </p:nvGrpSpPr>
          <p:grpSpPr>
            <a:xfrm>
              <a:off x="16330838" y="10123783"/>
              <a:ext cx="6609776" cy="2181807"/>
              <a:chOff x="2560290" y="17835313"/>
              <a:chExt cx="6609776" cy="218180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D09AF7-3B6C-4048-8453-9346D623148F}"/>
                  </a:ext>
                </a:extLst>
              </p:cNvPr>
              <p:cNvSpPr txBox="1"/>
              <p:nvPr/>
            </p:nvSpPr>
            <p:spPr>
              <a:xfrm>
                <a:off x="3785334" y="17876598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72A57C-86D7-1E49-9E73-B147EBE6ED3D}"/>
                  </a:ext>
                </a:extLst>
              </p:cNvPr>
              <p:cNvSpPr txBox="1"/>
              <p:nvPr/>
            </p:nvSpPr>
            <p:spPr>
              <a:xfrm>
                <a:off x="2560290" y="17835313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</a:rPr>
                  <a:t>3</a:t>
                </a:r>
              </a:p>
            </p:txBody>
          </p:sp>
        </p:grp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28DAAA-4B48-784D-83C3-99D040AE6E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8702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2013698" y="2276081"/>
            <a:ext cx="6190413" cy="2214464"/>
            <a:chOff x="1636851" y="1663262"/>
            <a:chExt cx="6190413" cy="2214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B73F23-AB32-4C43-9C20-2BD0E579A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004788"/>
              </p:ext>
            </p:extLst>
          </p:nvPr>
        </p:nvGraphicFramePr>
        <p:xfrm>
          <a:off x="2013698" y="6384186"/>
          <a:ext cx="11736169" cy="505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545D2-03C0-0341-8198-087521BE2E23}"/>
              </a:ext>
            </a:extLst>
          </p:cNvPr>
          <p:cNvGrpSpPr/>
          <p:nvPr/>
        </p:nvGrpSpPr>
        <p:grpSpPr>
          <a:xfrm>
            <a:off x="17475304" y="2276081"/>
            <a:ext cx="5384732" cy="1594564"/>
            <a:chOff x="14156139" y="1665495"/>
            <a:chExt cx="5384732" cy="1594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AF583D-A06C-FF40-8F0C-883DCDDB0400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2B1556-DFEB-A546-ADA4-5D3E706DA778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2019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E7A6D6-0791-0648-B84C-A0235CA46DBE}"/>
              </a:ext>
            </a:extLst>
          </p:cNvPr>
          <p:cNvGrpSpPr/>
          <p:nvPr/>
        </p:nvGrpSpPr>
        <p:grpSpPr>
          <a:xfrm>
            <a:off x="17475304" y="4789622"/>
            <a:ext cx="5384732" cy="1594564"/>
            <a:chOff x="14156139" y="1665495"/>
            <a:chExt cx="5384732" cy="15945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E08E33-46D4-744E-8B4D-9EE23A41D6CF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2B595-55DF-9146-B384-63E5FEA9C99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2018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D6307A-C93D-3349-AC3C-84C0E683DA1D}"/>
              </a:ext>
            </a:extLst>
          </p:cNvPr>
          <p:cNvGrpSpPr/>
          <p:nvPr/>
        </p:nvGrpSpPr>
        <p:grpSpPr>
          <a:xfrm>
            <a:off x="17475304" y="7337782"/>
            <a:ext cx="5384732" cy="1594564"/>
            <a:chOff x="14156139" y="1665495"/>
            <a:chExt cx="5384732" cy="15945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30924E-6D93-014D-956D-9AAEFD951B28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B926FA-C588-C144-8412-7693E11798DB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2017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746D5E-3A90-FD47-B1C1-C44E8C741EDC}"/>
              </a:ext>
            </a:extLst>
          </p:cNvPr>
          <p:cNvGrpSpPr/>
          <p:nvPr/>
        </p:nvGrpSpPr>
        <p:grpSpPr>
          <a:xfrm>
            <a:off x="17475304" y="9845355"/>
            <a:ext cx="5384732" cy="1594564"/>
            <a:chOff x="14156139" y="1665495"/>
            <a:chExt cx="5384732" cy="15945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2ABCB0-CC85-1D43-93AD-BB1C00A2B954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42AB29A-6215-1A47-91BF-C7B7B072152E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2016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45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1668141" y="2110112"/>
            <a:ext cx="10520684" cy="1383468"/>
            <a:chOff x="1636851" y="1663262"/>
            <a:chExt cx="10520684" cy="13834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105206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11FADD-B9AD-BE41-A961-CF518E994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947263"/>
              </p:ext>
            </p:extLst>
          </p:nvPr>
        </p:nvGraphicFramePr>
        <p:xfrm>
          <a:off x="13126865" y="2110111"/>
          <a:ext cx="9582644" cy="638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6AAC450-A571-434D-BF6A-57B7FF12F186}"/>
              </a:ext>
            </a:extLst>
          </p:cNvPr>
          <p:cNvGrpSpPr/>
          <p:nvPr/>
        </p:nvGrpSpPr>
        <p:grpSpPr>
          <a:xfrm>
            <a:off x="1437036" y="9424081"/>
            <a:ext cx="21503578" cy="2181807"/>
            <a:chOff x="1437036" y="10123783"/>
            <a:chExt cx="21503578" cy="218180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ECC27F-8F98-C046-B0B3-5C7207415AAA}"/>
                </a:ext>
              </a:extLst>
            </p:cNvPr>
            <p:cNvGrpSpPr/>
            <p:nvPr/>
          </p:nvGrpSpPr>
          <p:grpSpPr>
            <a:xfrm>
              <a:off x="1437036" y="10132411"/>
              <a:ext cx="6609776" cy="2173179"/>
              <a:chOff x="2560290" y="10386679"/>
              <a:chExt cx="6609776" cy="217317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558F52-F6D6-9D4D-A119-A0F7BC286483}"/>
                  </a:ext>
                </a:extLst>
              </p:cNvPr>
              <p:cNvSpPr txBox="1"/>
              <p:nvPr/>
            </p:nvSpPr>
            <p:spPr>
              <a:xfrm>
                <a:off x="3785334" y="10419336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770B0F-66F1-C045-B0CF-777005870141}"/>
                  </a:ext>
                </a:extLst>
              </p:cNvPr>
              <p:cNvSpPr txBox="1"/>
              <p:nvPr/>
            </p:nvSpPr>
            <p:spPr>
              <a:xfrm>
                <a:off x="2560290" y="10386679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85D49E-2E5B-384A-A3BA-1E9F0BB8CF76}"/>
                </a:ext>
              </a:extLst>
            </p:cNvPr>
            <p:cNvGrpSpPr/>
            <p:nvPr/>
          </p:nvGrpSpPr>
          <p:grpSpPr>
            <a:xfrm>
              <a:off x="8883937" y="10128097"/>
              <a:ext cx="6609776" cy="2177493"/>
              <a:chOff x="2560290" y="14110996"/>
              <a:chExt cx="6609776" cy="217749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A059B-573F-FD4F-8B70-9D3F2CA011CE}"/>
                  </a:ext>
                </a:extLst>
              </p:cNvPr>
              <p:cNvSpPr txBox="1"/>
              <p:nvPr/>
            </p:nvSpPr>
            <p:spPr>
              <a:xfrm>
                <a:off x="3785334" y="14147967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E4448-9B45-D84F-8EF9-62C6EFC056DE}"/>
                  </a:ext>
                </a:extLst>
              </p:cNvPr>
              <p:cNvSpPr txBox="1"/>
              <p:nvPr/>
            </p:nvSpPr>
            <p:spPr>
              <a:xfrm>
                <a:off x="2560290" y="14110996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5E1143-ED52-D149-9BA0-7F9769BB9CA3}"/>
                </a:ext>
              </a:extLst>
            </p:cNvPr>
            <p:cNvGrpSpPr/>
            <p:nvPr/>
          </p:nvGrpSpPr>
          <p:grpSpPr>
            <a:xfrm>
              <a:off x="16330838" y="10123783"/>
              <a:ext cx="6609776" cy="2181807"/>
              <a:chOff x="2560290" y="17835313"/>
              <a:chExt cx="6609776" cy="218180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D77B98-C93C-1840-83AA-963C9C567D33}"/>
                  </a:ext>
                </a:extLst>
              </p:cNvPr>
              <p:cNvSpPr txBox="1"/>
              <p:nvPr/>
            </p:nvSpPr>
            <p:spPr>
              <a:xfrm>
                <a:off x="3785334" y="17876598"/>
                <a:ext cx="5384732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941879-4828-E244-BF7A-41B695ECB7C7}"/>
                  </a:ext>
                </a:extLst>
              </p:cNvPr>
              <p:cNvSpPr txBox="1"/>
              <p:nvPr/>
            </p:nvSpPr>
            <p:spPr>
              <a:xfrm>
                <a:off x="2560290" y="17835313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</a:rPr>
                  <a:t>3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50E3DD-10D7-1642-A5B6-9D80D8E08B62}"/>
              </a:ext>
            </a:extLst>
          </p:cNvPr>
          <p:cNvSpPr txBox="1"/>
          <p:nvPr/>
        </p:nvSpPr>
        <p:spPr>
          <a:xfrm>
            <a:off x="1700796" y="5769112"/>
            <a:ext cx="1190762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 </a:t>
            </a:r>
          </a:p>
        </p:txBody>
      </p:sp>
    </p:spTree>
    <p:extLst>
      <p:ext uri="{BB962C8B-B14F-4D97-AF65-F5344CB8AC3E}">
        <p14:creationId xmlns:p14="http://schemas.microsoft.com/office/powerpoint/2010/main" val="53654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29CB0CA-0370-6543-BC27-197C5711BF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PORTFOLIO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36851" y="4161135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DF1B38-9DAD-AF49-9439-72A17DDA4B71}"/>
              </a:ext>
            </a:extLst>
          </p:cNvPr>
          <p:cNvSpPr txBox="1"/>
          <p:nvPr/>
        </p:nvSpPr>
        <p:spPr>
          <a:xfrm>
            <a:off x="11618259" y="10305182"/>
            <a:ext cx="111205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42642-9FE6-E34B-899C-4FF5370A97AC}"/>
              </a:ext>
            </a:extLst>
          </p:cNvPr>
          <p:cNvSpPr/>
          <p:nvPr/>
        </p:nvSpPr>
        <p:spPr>
          <a:xfrm>
            <a:off x="1636851" y="10305182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7A380AC-942C-5941-BBC1-E548E0BE14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1FC39-C75E-B742-B1BA-04DB005B4E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4980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98D8A-84BB-084A-B847-90C0A2EC6C85}"/>
              </a:ext>
            </a:extLst>
          </p:cNvPr>
          <p:cNvGrpSpPr/>
          <p:nvPr/>
        </p:nvGrpSpPr>
        <p:grpSpPr>
          <a:xfrm>
            <a:off x="1636851" y="1553002"/>
            <a:ext cx="6278424" cy="2214464"/>
            <a:chOff x="1636851" y="1663262"/>
            <a:chExt cx="6278424" cy="22144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8BC27-9BE5-FE47-BF06-9B84F66B4CB7}"/>
                </a:ext>
              </a:extLst>
            </p:cNvPr>
            <p:cNvSpPr txBox="1"/>
            <p:nvPr/>
          </p:nvSpPr>
          <p:spPr>
            <a:xfrm>
              <a:off x="1636851" y="2123400"/>
              <a:ext cx="62784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027B05-B18D-B54A-A613-0AA1258ED74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C35E96-16CF-564A-A2D7-FC669E290BE1}"/>
              </a:ext>
            </a:extLst>
          </p:cNvPr>
          <p:cNvSpPr txBox="1"/>
          <p:nvPr/>
        </p:nvSpPr>
        <p:spPr>
          <a:xfrm>
            <a:off x="15287625" y="5029200"/>
            <a:ext cx="742051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87F710-8E57-E94C-92EC-1D48F280D3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23246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834166" y="4161135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DF1B38-9DAD-AF49-9439-72A17DDA4B71}"/>
              </a:ext>
            </a:extLst>
          </p:cNvPr>
          <p:cNvSpPr txBox="1"/>
          <p:nvPr/>
        </p:nvSpPr>
        <p:spPr>
          <a:xfrm>
            <a:off x="1845609" y="10305182"/>
            <a:ext cx="111205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42642-9FE6-E34B-899C-4FF5370A97AC}"/>
              </a:ext>
            </a:extLst>
          </p:cNvPr>
          <p:cNvSpPr/>
          <p:nvPr/>
        </p:nvSpPr>
        <p:spPr>
          <a:xfrm>
            <a:off x="15579820" y="10305182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51DE3C-0BFC-AE40-856A-81C0F3C49C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F15DC-1E2A-9B49-ACD2-6CF9F24BE6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1131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734816" y="1145142"/>
            <a:ext cx="9727170" cy="2214464"/>
            <a:chOff x="-1247017" y="3237679"/>
            <a:chExt cx="9727170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247017" y="3697817"/>
              <a:ext cx="97271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3FECB-8807-264E-8D46-476598970DB3}"/>
              </a:ext>
            </a:extLst>
          </p:cNvPr>
          <p:cNvGrpSpPr/>
          <p:nvPr/>
        </p:nvGrpSpPr>
        <p:grpSpPr>
          <a:xfrm>
            <a:off x="1836417" y="9056942"/>
            <a:ext cx="4985520" cy="2219069"/>
            <a:chOff x="1694207" y="8259251"/>
            <a:chExt cx="4985520" cy="22190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ED4E2-ADA9-214D-874D-66FC1FC6A498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A15211-6B26-6149-97C6-585DBA28995E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855AE-83CA-F04C-8ED6-7A3448EF1349}"/>
              </a:ext>
            </a:extLst>
          </p:cNvPr>
          <p:cNvGrpSpPr/>
          <p:nvPr/>
        </p:nvGrpSpPr>
        <p:grpSpPr>
          <a:xfrm>
            <a:off x="1836417" y="5542888"/>
            <a:ext cx="22541233" cy="2630224"/>
            <a:chOff x="1836417" y="4541952"/>
            <a:chExt cx="22541233" cy="26302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8DDAB6-C4F9-CF4A-818F-17A7434ADA14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28" y="7094837"/>
              <a:ext cx="222644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0FDADA-B78E-3F4D-A9CB-7F4ADC33636C}"/>
                </a:ext>
              </a:extLst>
            </p:cNvPr>
            <p:cNvSpPr/>
            <p:nvPr/>
          </p:nvSpPr>
          <p:spPr>
            <a:xfrm>
              <a:off x="1836417" y="4541952"/>
              <a:ext cx="2630224" cy="26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B9A93E-3043-0843-8577-6015A19317B9}"/>
                </a:ext>
              </a:extLst>
            </p:cNvPr>
            <p:cNvSpPr/>
            <p:nvPr/>
          </p:nvSpPr>
          <p:spPr>
            <a:xfrm>
              <a:off x="8933363" y="4541952"/>
              <a:ext cx="2630224" cy="2630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D2E75B-FDE3-CA4C-81B3-63B417509791}"/>
                </a:ext>
              </a:extLst>
            </p:cNvPr>
            <p:cNvSpPr/>
            <p:nvPr/>
          </p:nvSpPr>
          <p:spPr>
            <a:xfrm>
              <a:off x="16030309" y="4541952"/>
              <a:ext cx="2630224" cy="2630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2202837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3CD37-C905-6F4C-8628-51F28E1C5473}"/>
              </a:ext>
            </a:extLst>
          </p:cNvPr>
          <p:cNvSpPr txBox="1"/>
          <p:nvPr/>
        </p:nvSpPr>
        <p:spPr>
          <a:xfrm>
            <a:off x="9299783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E11F-7866-624C-9F27-6E03FBD90243}"/>
              </a:ext>
            </a:extLst>
          </p:cNvPr>
          <p:cNvSpPr txBox="1"/>
          <p:nvPr/>
        </p:nvSpPr>
        <p:spPr>
          <a:xfrm>
            <a:off x="16396729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FE4BB6-BA7A-E34A-9E1C-45C4E5CC55A4}"/>
              </a:ext>
            </a:extLst>
          </p:cNvPr>
          <p:cNvGrpSpPr/>
          <p:nvPr/>
        </p:nvGrpSpPr>
        <p:grpSpPr>
          <a:xfrm>
            <a:off x="8933363" y="9056942"/>
            <a:ext cx="4985520" cy="2219069"/>
            <a:chOff x="1694207" y="8259251"/>
            <a:chExt cx="4985520" cy="2219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4EB56F-0EC6-DE49-956E-96435F788980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73F241-8264-0749-8C7B-58F9525D0E8B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B7EA-AB90-4B4D-B2D9-AFD1ECFCBB97}"/>
              </a:ext>
            </a:extLst>
          </p:cNvPr>
          <p:cNvGrpSpPr/>
          <p:nvPr/>
        </p:nvGrpSpPr>
        <p:grpSpPr>
          <a:xfrm>
            <a:off x="16030309" y="9056942"/>
            <a:ext cx="4985520" cy="2219069"/>
            <a:chOff x="1694207" y="8259251"/>
            <a:chExt cx="4985520" cy="22190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5D50B8-BBF2-1549-82C1-195448814087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FA90CE-EB93-5140-84B8-5FA782B40E09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12006315" y="2270654"/>
            <a:ext cx="90095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</p:spTree>
    <p:extLst>
      <p:ext uri="{BB962C8B-B14F-4D97-AF65-F5344CB8AC3E}">
        <p14:creationId xmlns:p14="http://schemas.microsoft.com/office/powerpoint/2010/main" val="8815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98D8A-84BB-084A-B847-90C0A2EC6C85}"/>
              </a:ext>
            </a:extLst>
          </p:cNvPr>
          <p:cNvGrpSpPr/>
          <p:nvPr/>
        </p:nvGrpSpPr>
        <p:grpSpPr>
          <a:xfrm>
            <a:off x="1636851" y="8686800"/>
            <a:ext cx="6278424" cy="2214464"/>
            <a:chOff x="1636851" y="1663262"/>
            <a:chExt cx="6278424" cy="22144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8BC27-9BE5-FE47-BF06-9B84F66B4CB7}"/>
                </a:ext>
              </a:extLst>
            </p:cNvPr>
            <p:cNvSpPr txBox="1"/>
            <p:nvPr/>
          </p:nvSpPr>
          <p:spPr>
            <a:xfrm>
              <a:off x="1636851" y="2123400"/>
              <a:ext cx="62784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027B05-B18D-B54A-A613-0AA1258ED74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C35E96-16CF-564A-A2D7-FC669E290BE1}"/>
              </a:ext>
            </a:extLst>
          </p:cNvPr>
          <p:cNvSpPr txBox="1"/>
          <p:nvPr/>
        </p:nvSpPr>
        <p:spPr>
          <a:xfrm>
            <a:off x="1636851" y="3273171"/>
            <a:ext cx="742051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4E9E5-D078-EA49-B06A-9560D15CC5FA}"/>
              </a:ext>
            </a:extLst>
          </p:cNvPr>
          <p:cNvSpPr/>
          <p:nvPr/>
        </p:nvSpPr>
        <p:spPr>
          <a:xfrm>
            <a:off x="15771532" y="9589110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6A28E8-C3B1-3841-BD32-C000703542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67420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9ACAAC-B8FB-F345-9789-D711205C6F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DEVICES SAMPLES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0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3F691C-1AFA-9248-974C-E5484E7D6BE2}"/>
              </a:ext>
            </a:extLst>
          </p:cNvPr>
          <p:cNvSpPr/>
          <p:nvPr/>
        </p:nvSpPr>
        <p:spPr>
          <a:xfrm>
            <a:off x="12188824" y="0"/>
            <a:ext cx="1218882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31" name="Picture 30" descr="iPhone6_mockup_front_white.png">
            <a:extLst>
              <a:ext uri="{FF2B5EF4-FFF2-40B4-BE49-F238E27FC236}">
                <a16:creationId xmlns:a16="http://schemas.microsoft.com/office/drawing/2014/main" id="{83408A7A-F2B3-784D-8920-92611805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494" y="3686991"/>
            <a:ext cx="9666538" cy="151874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891B39-6200-BC4B-B23D-1E2A3D496435}"/>
              </a:ext>
            </a:extLst>
          </p:cNvPr>
          <p:cNvSpPr/>
          <p:nvPr/>
        </p:nvSpPr>
        <p:spPr>
          <a:xfrm>
            <a:off x="14798129" y="1551773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03574-8FDE-AD4B-97C9-100B7A6EEE4F}"/>
              </a:ext>
            </a:extLst>
          </p:cNvPr>
          <p:cNvSpPr txBox="1"/>
          <p:nvPr/>
        </p:nvSpPr>
        <p:spPr>
          <a:xfrm>
            <a:off x="1669507" y="9779398"/>
            <a:ext cx="7773879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engine, to get your company’s name out there.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0881F-552C-7C45-8EA9-D54DAA824562}"/>
              </a:ext>
            </a:extLst>
          </p:cNvPr>
          <p:cNvGrpSpPr/>
          <p:nvPr/>
        </p:nvGrpSpPr>
        <p:grpSpPr>
          <a:xfrm>
            <a:off x="1694221" y="5824774"/>
            <a:ext cx="6270091" cy="2140458"/>
            <a:chOff x="1857909" y="6115350"/>
            <a:chExt cx="6270091" cy="21404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FA2548-19EC-714D-A6B8-63F97C274CF9}"/>
                </a:ext>
              </a:extLst>
            </p:cNvPr>
            <p:cNvGrpSpPr/>
            <p:nvPr/>
          </p:nvGrpSpPr>
          <p:grpSpPr>
            <a:xfrm>
              <a:off x="1857909" y="6252963"/>
              <a:ext cx="614358" cy="614356"/>
              <a:chOff x="1636851" y="6031904"/>
              <a:chExt cx="1056473" cy="10564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FE3A45D-2A4E-4C43-BAF8-6B5528BA9288}"/>
                  </a:ext>
                </a:extLst>
              </p:cNvPr>
              <p:cNvGrpSpPr/>
              <p:nvPr/>
            </p:nvGrpSpPr>
            <p:grpSpPr>
              <a:xfrm>
                <a:off x="1948126" y="6508181"/>
                <a:ext cx="562886" cy="299716"/>
                <a:chOff x="3082436" y="1989275"/>
                <a:chExt cx="3644331" cy="1940468"/>
              </a:xfrm>
              <a:solidFill>
                <a:schemeClr val="accent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68E8344-5BAA-944E-8E3B-68A99DE36DE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AFA5951-E5B8-1444-B387-4EAD9911995E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96FC612-BAA5-F44A-94E5-9F4D8647434A}"/>
                  </a:ext>
                </a:extLst>
              </p:cNvPr>
              <p:cNvSpPr/>
              <p:nvPr/>
            </p:nvSpPr>
            <p:spPr>
              <a:xfrm>
                <a:off x="1636851" y="6031904"/>
                <a:ext cx="1056473" cy="1056473"/>
              </a:xfrm>
              <a:prstGeom prst="ellipse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93313-D755-6A4B-B679-331EB0646C3C}"/>
                </a:ext>
              </a:extLst>
            </p:cNvPr>
            <p:cNvSpPr txBox="1"/>
            <p:nvPr/>
          </p:nvSpPr>
          <p:spPr>
            <a:xfrm>
              <a:off x="2831221" y="6115350"/>
              <a:ext cx="5296779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FF493-31B3-8E45-B6DC-33E41C5FD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9967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04">
            <a:extLst>
              <a:ext uri="{FF2B5EF4-FFF2-40B4-BE49-F238E27FC236}">
                <a16:creationId xmlns:a16="http://schemas.microsoft.com/office/drawing/2014/main" id="{A8555FDE-1F61-3844-980A-4A42AABD3EC6}"/>
              </a:ext>
            </a:extLst>
          </p:cNvPr>
          <p:cNvGrpSpPr>
            <a:grpSpLocks noChangeAspect="1"/>
          </p:cNvGrpSpPr>
          <p:nvPr/>
        </p:nvGrpSpPr>
        <p:grpSpPr>
          <a:xfrm>
            <a:off x="3645329" y="1546229"/>
            <a:ext cx="7221168" cy="10697548"/>
            <a:chOff x="0" y="0"/>
            <a:chExt cx="6591305" cy="9765731"/>
          </a:xfrm>
        </p:grpSpPr>
        <p:grpSp>
          <p:nvGrpSpPr>
            <p:cNvPr id="24" name="Group 1102">
              <a:extLst>
                <a:ext uri="{FF2B5EF4-FFF2-40B4-BE49-F238E27FC236}">
                  <a16:creationId xmlns:a16="http://schemas.microsoft.com/office/drawing/2014/main" id="{BF0034B0-28F7-5740-A0F6-1770FB697DE4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6" name="Mini-iPad-B&amp;W-Mockup.png">
                <a:extLst>
                  <a:ext uri="{FF2B5EF4-FFF2-40B4-BE49-F238E27FC236}">
                    <a16:creationId xmlns:a16="http://schemas.microsoft.com/office/drawing/2014/main" id="{2DDABF93-AC3C-EE41-A387-BBBC8601037B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" name="Shape 1101">
                <a:extLst>
                  <a:ext uri="{FF2B5EF4-FFF2-40B4-BE49-F238E27FC236}">
                    <a16:creationId xmlns:a16="http://schemas.microsoft.com/office/drawing/2014/main" id="{F9215A04-A95F-0744-8C57-1A2F710CD6AF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25" name="placeholder.png">
              <a:extLst>
                <a:ext uri="{FF2B5EF4-FFF2-40B4-BE49-F238E27FC236}">
                  <a16:creationId xmlns:a16="http://schemas.microsoft.com/office/drawing/2014/main" id="{B20FF2AB-49E2-1145-9903-367112B43A6A}"/>
                </a:ext>
              </a:extLst>
            </p:cNvPr>
            <p:cNvPicPr/>
            <p:nvPr/>
          </p:nvPicPr>
          <p:blipFill>
            <a:blip r:embed="rId3"/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F33D9F-2AAD-D740-993C-67338C4014A7}"/>
              </a:ext>
            </a:extLst>
          </p:cNvPr>
          <p:cNvGrpSpPr/>
          <p:nvPr/>
        </p:nvGrpSpPr>
        <p:grpSpPr>
          <a:xfrm>
            <a:off x="14221780" y="1849694"/>
            <a:ext cx="8263614" cy="10016612"/>
            <a:chOff x="11816389" y="1796144"/>
            <a:chExt cx="8263614" cy="100166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0D9A72-9480-6B45-AD55-B7F94298487B}"/>
                </a:ext>
              </a:extLst>
            </p:cNvPr>
            <p:cNvGrpSpPr/>
            <p:nvPr/>
          </p:nvGrpSpPr>
          <p:grpSpPr>
            <a:xfrm>
              <a:off x="11816389" y="1796144"/>
              <a:ext cx="8263614" cy="2214464"/>
              <a:chOff x="1636851" y="1663262"/>
              <a:chExt cx="8263614" cy="221446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DC537A-6F86-454F-B443-96BBEF694CAC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82636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TABLET PREVIEW SAMPLE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36635F-83E0-3540-86BF-DBBDC8C1224D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F06B1D-4B37-E54E-9720-D239337F8CB3}"/>
                </a:ext>
              </a:extLst>
            </p:cNvPr>
            <p:cNvGrpSpPr/>
            <p:nvPr/>
          </p:nvGrpSpPr>
          <p:grpSpPr>
            <a:xfrm>
              <a:off x="11873759" y="5243327"/>
              <a:ext cx="7845476" cy="6569429"/>
              <a:chOff x="11873759" y="5243327"/>
              <a:chExt cx="7845476" cy="65694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F30881F-552C-7C45-8EA9-D54DAA824562}"/>
                  </a:ext>
                </a:extLst>
              </p:cNvPr>
              <p:cNvGrpSpPr/>
              <p:nvPr/>
            </p:nvGrpSpPr>
            <p:grpSpPr>
              <a:xfrm>
                <a:off x="11873759" y="5243327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FFA2548-19EC-714D-A6B8-63F97C274CF9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FE3A45D-2A4E-4C43-BAF8-6B5528BA9288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C68E8344-5BAA-944E-8E3B-68A99DE36D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AFA5951-E5B8-1444-B387-4EAD9911995E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B96FC612-BAA5-F44A-94E5-9F4D8647434A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D93313-D755-6A4B-B679-331EB0646C3C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7C13146-F496-BA4C-83D5-969C5D70839E}"/>
                  </a:ext>
                </a:extLst>
              </p:cNvPr>
              <p:cNvGrpSpPr/>
              <p:nvPr/>
            </p:nvGrpSpPr>
            <p:grpSpPr>
              <a:xfrm>
                <a:off x="11873759" y="7720705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9D41B18-585A-B74B-93AC-96EFDAF81977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828EECF2-5F51-FF4D-B4E7-36E3BE5E4B5B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6BFF827A-B4A4-0D41-8A8D-E81BB46D0E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91A2A206-A712-2145-9D19-57E38265446A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DE7A3A8-57E2-4D42-B116-4C0810288F28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8B57114-3212-AF40-BCFB-D0EBC5FA45CD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15E46A-71CE-7946-BBCE-D006175CC388}"/>
                  </a:ext>
                </a:extLst>
              </p:cNvPr>
              <p:cNvGrpSpPr/>
              <p:nvPr/>
            </p:nvGrpSpPr>
            <p:grpSpPr>
              <a:xfrm>
                <a:off x="11873759" y="10198083"/>
                <a:ext cx="7845476" cy="1614673"/>
                <a:chOff x="1857909" y="6115350"/>
                <a:chExt cx="7845476" cy="161467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B43796C-E253-3D4A-A540-6DEE6B31E554}"/>
                    </a:ext>
                  </a:extLst>
                </p:cNvPr>
                <p:cNvGrpSpPr/>
                <p:nvPr/>
              </p:nvGrpSpPr>
              <p:grpSpPr>
                <a:xfrm>
                  <a:off x="1857909" y="6252963"/>
                  <a:ext cx="614358" cy="614356"/>
                  <a:chOff x="1636851" y="6031904"/>
                  <a:chExt cx="1056473" cy="1056473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C08319D-3DF4-1840-9E02-BCE46D74D835}"/>
                      </a:ext>
                    </a:extLst>
                  </p:cNvPr>
                  <p:cNvGrpSpPr/>
                  <p:nvPr/>
                </p:nvGrpSpPr>
                <p:grpSpPr>
                  <a:xfrm>
                    <a:off x="1948126" y="6508181"/>
                    <a:ext cx="562886" cy="299716"/>
                    <a:chOff x="3082436" y="1989275"/>
                    <a:chExt cx="3644331" cy="1940468"/>
                  </a:xfrm>
                  <a:solidFill>
                    <a:schemeClr val="accent1"/>
                  </a:solidFill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7C3892A7-3962-0445-8886-4801E49E255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403909" y="2667802"/>
                      <a:ext cx="1940468" cy="58341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D9E0B0F-B7C5-A142-BB47-EBA0FBD41A04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3116669" y="2074002"/>
                      <a:ext cx="3610098" cy="5875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ontserrat Light" charset="0"/>
                        <a:ea typeface="Montserrat Light" charset="0"/>
                        <a:cs typeface="Montserrat Light" charset="0"/>
                      </a:endParaRPr>
                    </a:p>
                  </p:txBody>
                </p:sp>
              </p:grp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E8C3F79-97D7-6D49-B915-15E2FD1ADD2D}"/>
                      </a:ext>
                    </a:extLst>
                  </p:cNvPr>
                  <p:cNvSpPr/>
                  <p:nvPr/>
                </p:nvSpPr>
                <p:spPr>
                  <a:xfrm>
                    <a:off x="1636851" y="6031904"/>
                    <a:ext cx="1056473" cy="1056473"/>
                  </a:xfrm>
                  <a:prstGeom prst="ellipse">
                    <a:avLst/>
                  </a:prstGeom>
                  <a:noFill/>
                  <a:ln w="508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5E00955-2306-144B-9896-F94FD15E9278}"/>
                    </a:ext>
                  </a:extLst>
                </p:cNvPr>
                <p:cNvSpPr txBox="1"/>
                <p:nvPr/>
              </p:nvSpPr>
              <p:spPr>
                <a:xfrm>
                  <a:off x="2831221" y="6115350"/>
                  <a:ext cx="6872164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right.</a:t>
                  </a: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A742E9-928A-A348-A1A6-2BDF579C8D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48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F2023-8688-1546-A685-FF79D37F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226D9-DCD9-DD43-8783-D3C5814A296A}"/>
              </a:ext>
            </a:extLst>
          </p:cNvPr>
          <p:cNvSpPr/>
          <p:nvPr/>
        </p:nvSpPr>
        <p:spPr>
          <a:xfrm>
            <a:off x="0" y="0"/>
            <a:ext cx="24377650" cy="916107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5140100" y="467188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829097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LAPTOP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6573B-063F-AB4C-AD88-8BF1DC56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1106344" y="6800125"/>
            <a:ext cx="11729199" cy="74714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2F7BEC-23BD-4949-8647-E1FB124FE1D9}"/>
              </a:ext>
            </a:extLst>
          </p:cNvPr>
          <p:cNvSpPr/>
          <p:nvPr/>
        </p:nvSpPr>
        <p:spPr>
          <a:xfrm>
            <a:off x="1669507" y="10574749"/>
            <a:ext cx="6969267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TO GET YOUR COMPANY’S NAME OUT THERE.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A30A914-AA25-AC41-B397-029EEE66CB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835613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CB3F39-5CDE-4143-AF21-2BAAD793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619DA-0242-0F4F-BA4F-807D65F4B994}"/>
              </a:ext>
            </a:extLst>
          </p:cNvPr>
          <p:cNvSpPr/>
          <p:nvPr/>
        </p:nvSpPr>
        <p:spPr>
          <a:xfrm>
            <a:off x="2743200" y="2607733"/>
            <a:ext cx="21634450" cy="1110826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4656625" y="9949808"/>
            <a:ext cx="6638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</a:t>
            </a:r>
          </a:p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990123-E815-A745-9ECD-26A694CC02F7}"/>
              </a:ext>
            </a:extLst>
          </p:cNvPr>
          <p:cNvCxnSpPr>
            <a:cxnSpLocks/>
          </p:cNvCxnSpPr>
          <p:nvPr/>
        </p:nvCxnSpPr>
        <p:spPr>
          <a:xfrm flipH="1">
            <a:off x="19778134" y="11708258"/>
            <a:ext cx="459951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5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CFEF10D-8880-9F40-B171-1A12D4ADB779}"/>
              </a:ext>
            </a:extLst>
          </p:cNvPr>
          <p:cNvGrpSpPr/>
          <p:nvPr/>
        </p:nvGrpSpPr>
        <p:grpSpPr>
          <a:xfrm>
            <a:off x="13207999" y="5803930"/>
            <a:ext cx="9189703" cy="6007818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B0809D1-73AB-9947-8C16-091BC6AF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ABC77E70-EE0B-B84C-8E81-B464BC520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61DF61B-9369-DB43-8DF7-8591066E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2B9C0E61-D178-AD46-9992-388AF6EF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DCCDE61-552F-3745-80D0-CA3E1E37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6578240-8492-7E41-8A27-E907A28D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21FF625-006F-2D43-92DC-2064574F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D17BE50-287F-F84B-A2EF-185DBB966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0BC44273-5F27-814E-89AC-A36E8A57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1A1B75EA-6F64-6841-B886-D98347746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ED92427-92DE-C849-8AC5-B36099E6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B2F87B19-D1E3-E94A-801A-90D16C6F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E18DF8DD-E5E2-7F40-A232-5685F822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C5F5DC6A-DCEE-FC41-9BA7-2D934A93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2F2D2592-9BD1-8D4E-9CC3-F7E0FC49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2D9A4D44-E206-9845-A976-A77CEE68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68EB9801-4FBA-0B48-A888-09EA5C7F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91A0E033-0EFD-6348-BF1B-B7D2CF9A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3436410-C938-3848-A2D4-69E755E0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2D6EC0F-78CA-2949-9444-67157B9A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54492A9-60BF-B041-ACA4-62814E886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2C912BF-DECC-754D-8A69-0650B89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5661338-3DD7-994D-BF37-0C904E25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E586C558-8C81-F44E-B55C-A7F97BE81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F733261-E989-6C4B-AA2C-3A2CC0224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A1F5A55-A3EE-2749-888B-42792C9E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9521ED5-123B-DC43-8288-F820590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2F6618B-F197-7A4E-8A29-D1EE5574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9F3F02B2-A23C-924F-9E6C-BC32C6D7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F349C44D-FF4E-6E4F-A203-EE26C5DA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B80FC048-BB11-284F-9517-B80C35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8926F54D-838A-B94B-ACE8-F821EA2A5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94CD1118-811D-3A4B-AC85-08078DBED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D7FA001B-0D79-9745-81E7-626AD395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C2F7FB7-5AF2-364E-BC35-25C379DE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428BA0C-9A81-2C4D-AAF3-29489866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08D0D4FA-1F1A-7A41-8B68-964AFFE1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E68D9344-B3A0-6346-AE0E-D2D91B9B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24C9758-479E-8046-989A-3FF04270E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D15839C-21A4-A64A-B31A-6ADE15C8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8CBDE64F-2E77-014F-A25D-2DA7BBD2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3DBCECD-7F74-824E-A58F-37591C9D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224EB961-D7F4-254E-9544-E8DD7FBD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Line 48">
              <a:extLst>
                <a:ext uri="{FF2B5EF4-FFF2-40B4-BE49-F238E27FC236}">
                  <a16:creationId xmlns:a16="http://schemas.microsoft.com/office/drawing/2014/main" id="{23D48F7F-012E-4B4A-BB58-3F69C11D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Line 49">
              <a:extLst>
                <a:ext uri="{FF2B5EF4-FFF2-40B4-BE49-F238E27FC236}">
                  <a16:creationId xmlns:a16="http://schemas.microsoft.com/office/drawing/2014/main" id="{636A3B13-7BB2-9C49-B82D-F36B7CE6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E3342CCD-A48D-D946-BC80-9928C326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D99599DC-D331-104D-972E-9EE5B15E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613D5AD7-3190-7045-8943-E09A5746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ECE32D2C-4DBC-724C-93B9-486890CC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A82A7321-6864-724B-8727-99DE10E4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F1A4E117-DEE9-674A-8D5A-3F65169D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4E90091-402D-154E-AC78-EBDE73C0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CBF7A6D-B256-DE4A-A373-FDC3D48D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613768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20027"/>
              </p:ext>
            </p:extLst>
          </p:nvPr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2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CANADA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9395501"/>
                </p:ext>
              </p:extLst>
            </p:nvPr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61F14F41-F300-934A-9F04-8ECCDDEDCC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8557" y="6003233"/>
            <a:ext cx="8573879" cy="6166225"/>
            <a:chOff x="-9" y="5"/>
            <a:chExt cx="5769" cy="4314"/>
          </a:xfrm>
          <a:solidFill>
            <a:srgbClr val="F2F2F2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6755542B-92A4-9241-A7E9-83EB95E08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03B08383-AEA5-6946-BBA0-61BB277A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8D14F68-2BA4-1A4E-BE3C-6515D1B2C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4CC37003-1791-FC42-8911-BB9BBC46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28AEAB67-6565-024E-9253-D2D805B88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94A496A9-D4CD-5643-8E00-159D253F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A12270BF-6FB7-024F-A291-09843935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151CD537-2FD7-E94E-A60A-7636168D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DB2C01B6-72F2-4D42-BFDA-C4F138A6E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E35A6F7E-1928-0E4D-99ED-4EC30785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55F2CD28-87B3-3E4C-8E5F-9E631F69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A136496C-CD3A-9C49-9010-57AC69448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966BDBAE-D31C-C14B-9F78-5B812EF82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7A5CF7F-40BA-D54F-BE5D-DEF1CE44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56B79B17-2E9D-174A-97AC-42C06816E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EBCEE545-9F63-AE40-B8EE-0F016CAC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B9BDEABC-E8AE-6647-BF44-C48F71BE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EBA62638-40F8-DC4B-A297-1897A2E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9E56A79D-2CC7-D243-8D4C-0FEAF4AC1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7850FCD-E8BC-D342-9194-96CC5784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CB35BF2B-09D3-0D4D-BD06-E217F2E1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B3C2A0BE-5C1C-A042-AE3D-FCFE63666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4801D239-C28B-C44F-83A7-416E03B4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7EFEB1B2-CA0A-814C-A284-F805A6CF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AEEB8DC9-74FB-764E-A251-6B708F3A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DAD4DE34-B4D5-5545-86A6-53642A8BA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2FB555CA-961F-2C45-A477-A299DF61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0C8DE846-1B02-9947-8C3E-FD35B34EB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33">
              <a:extLst>
                <a:ext uri="{FF2B5EF4-FFF2-40B4-BE49-F238E27FC236}">
                  <a16:creationId xmlns:a16="http://schemas.microsoft.com/office/drawing/2014/main" id="{B4F97C6A-E178-9B42-8B22-934D1460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3EE7C21B-CF6C-B24C-B96F-E16ACCE0B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AB863C9D-63BD-CE48-BC00-57AB207C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1553A07A-1D8C-8548-81EA-13D4FA20B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B8A03EE-0463-9148-9E3A-805D7735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D1F8BC54-4530-2D47-A8A1-C9A324A86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048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SPAIN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4C0A6-C611-3C4B-9424-F29ED1375E76}"/>
              </a:ext>
            </a:extLst>
          </p:cNvPr>
          <p:cNvGrpSpPr/>
          <p:nvPr/>
        </p:nvGrpSpPr>
        <p:grpSpPr>
          <a:xfrm>
            <a:off x="12188825" y="5591003"/>
            <a:ext cx="9637505" cy="6837937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2A08D6D8-DC12-CE4F-A7D6-7289A3B2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5FB89B47-73B1-2E40-BE80-B5475FA2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5A8A15A6-DC91-AE44-9391-157EDD8E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FD2BED4B-F1A6-CB46-88D9-F358C23D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1B338D94-CA1C-F14D-BEAE-2687C271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A0DC7287-5D48-E349-A449-19E5227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8485768-7B74-4B49-A328-123AFB3B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1C0B81E9-872E-6948-84E2-3178AB70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91E19E4E-F850-184E-9094-E1D7A591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EC2FEC6E-B252-094B-9B00-CA65F074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78349738-49BD-9B4E-8CE9-0662014F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201D632D-4E04-C243-A24B-FB924AB3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B9E32691-D8B3-9C40-9402-238C59A0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472087EC-F761-4D4A-BB52-D54D580E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A4CE224D-0867-3946-8EC0-15859821E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B1A46FC-4337-C647-A8C9-9060A156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165">
              <a:extLst>
                <a:ext uri="{FF2B5EF4-FFF2-40B4-BE49-F238E27FC236}">
                  <a16:creationId xmlns:a16="http://schemas.microsoft.com/office/drawing/2014/main" id="{BBD06084-D9AD-C147-A48B-64E1E122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527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CANADA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9774B8-0DEE-864A-851E-1CE31F63DD8D}"/>
              </a:ext>
            </a:extLst>
          </p:cNvPr>
          <p:cNvGrpSpPr/>
          <p:nvPr/>
        </p:nvGrpSpPr>
        <p:grpSpPr>
          <a:xfrm>
            <a:off x="2316850" y="5678729"/>
            <a:ext cx="9861680" cy="6662485"/>
            <a:chOff x="13017546" y="3273350"/>
            <a:chExt cx="10283367" cy="6947373"/>
          </a:xfrm>
          <a:solidFill>
            <a:srgbClr val="F2F2F2"/>
          </a:solidFill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B952926-1323-7943-A979-673C5707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D3F2D505-171C-2C48-87C2-566807DF5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2265F6E-CD27-A643-9C7D-E4FC5D84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D74315-5DB5-E84E-8D4D-98E528B8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4682A5E-3BCD-4D40-BEA2-FF6988AE2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14FD03C-F29B-8349-B416-A0D0B9A0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BEFA880C-DEE4-6849-AF75-8EC151B2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0517AB5-27EE-8F4F-AC95-9C3F2857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B9A21CC-9614-794F-B7E7-884FA0B8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040585E-1971-6147-8E56-0D4FE62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B2AE4E0-F573-8543-B5C8-641745024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B43176-EA87-FB41-9527-C5BAE096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D13D88-31A5-3940-876B-1DF8F3E84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304078F-0B04-ED4F-8655-BADCDEDF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7641966-959A-444A-9607-24271ACB4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DD68F3D-F7FA-6147-BACF-013A50582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1679C78-4AEF-6A49-83DF-1A23AF04A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A51836A-4734-434B-A25F-87F7A6F4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4E56B00-EE45-334A-9D48-6A344EAB1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03711DC-B615-D24C-BE08-12E470A5F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BB9431B-6111-7E41-8988-C7F2B4368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F647869-D567-9743-8906-3E56B7A16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987DA43-42B5-AA47-A224-993DA2670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CB0C884-E828-AA44-A65E-4A0ACF623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1820134-CD28-A44D-88DF-0043CF94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3E21BD0-FB61-F544-A84C-90055A81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748EF5E-B558-F240-9BBF-F3305D51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D54E0EF-A74F-FE41-B794-EAF0A896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9D95801-3D5A-C74D-97BC-AC7CC58C4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CFDC3F4-7CFC-254C-947B-AD3AB1F3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A1BAAD8-4879-E046-826A-C2BE79FB8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A667079-DA60-E649-A73D-D250510A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59021B7-A628-9E46-8471-3B4EC960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2BAE9A0-524D-6B4A-BCA8-D395BEA42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B246080-4A06-2040-9BAA-213DF97A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A34254D-6E48-174B-9CC4-1418DDD3D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DB816D3-4A3A-4248-AB96-C9BF278E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1FCE948-FDDB-874C-89C1-71C47E5B7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6FAD00-CAE9-5245-9261-1FE7EE081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1924777-FE04-AD40-8CA8-885918A3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4AF851E-6B1C-9D44-8F93-75259A46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3E49504-FB93-234E-9B59-A26007031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0DB426E-9867-6549-82F1-9F81A8E06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2916B41-479D-3542-A34D-52253D17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AEE632E-94FE-014B-9528-7D75728A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62DCFE7-3A59-C649-A4E8-BBB563988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01B740F-61A0-1D40-8727-3E837BCB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23B3F34-AFEF-2748-9196-1F5185F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0F98067-177C-D948-8D5B-4047BE51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854B592-CBF0-1848-A4D1-A6C798BA8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8051B27-ED6A-5D4D-9838-5F701AD0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4226418-6D1D-0945-B348-FD6DA41C9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D4092F4-0451-5242-B9E7-4B8719F67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09CC7D4-8F86-AE47-ABCB-4A564967C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6761FC7-37C7-EB4E-AE0A-B15BE5540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AC9557E-3FD7-7449-B059-CEC649591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758768F-DD4D-2340-BF52-BB46B7FE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BDD848B-3A2E-7E48-87AE-AC4332A93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413EBB0-9492-5A41-9C35-A0534F009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FE1524-15E5-0645-9B54-FA9F6A890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86FF4E2-893C-844B-8D41-46C3E947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73">
              <a:extLst>
                <a:ext uri="{FF2B5EF4-FFF2-40B4-BE49-F238E27FC236}">
                  <a16:creationId xmlns:a16="http://schemas.microsoft.com/office/drawing/2014/main" id="{8CFAF0B4-74AD-884F-B5D0-A589B3B5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4">
              <a:extLst>
                <a:ext uri="{FF2B5EF4-FFF2-40B4-BE49-F238E27FC236}">
                  <a16:creationId xmlns:a16="http://schemas.microsoft.com/office/drawing/2014/main" id="{42816F4B-916D-3847-9DA4-420ACC507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75">
              <a:extLst>
                <a:ext uri="{FF2B5EF4-FFF2-40B4-BE49-F238E27FC236}">
                  <a16:creationId xmlns:a16="http://schemas.microsoft.com/office/drawing/2014/main" id="{5861C5F5-3238-524E-85D0-6719B52BF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76">
              <a:extLst>
                <a:ext uri="{FF2B5EF4-FFF2-40B4-BE49-F238E27FC236}">
                  <a16:creationId xmlns:a16="http://schemas.microsoft.com/office/drawing/2014/main" id="{5B125B8C-231F-3045-A993-BD8D8520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77">
              <a:extLst>
                <a:ext uri="{FF2B5EF4-FFF2-40B4-BE49-F238E27FC236}">
                  <a16:creationId xmlns:a16="http://schemas.microsoft.com/office/drawing/2014/main" id="{838CB58C-2C0C-CD4B-9682-295502A34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78">
              <a:extLst>
                <a:ext uri="{FF2B5EF4-FFF2-40B4-BE49-F238E27FC236}">
                  <a16:creationId xmlns:a16="http://schemas.microsoft.com/office/drawing/2014/main" id="{DD62C299-4476-E84F-AF98-FBEFEC403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7DC6FF0E-8A5A-E24E-99D4-630E6F52F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80">
              <a:extLst>
                <a:ext uri="{FF2B5EF4-FFF2-40B4-BE49-F238E27FC236}">
                  <a16:creationId xmlns:a16="http://schemas.microsoft.com/office/drawing/2014/main" id="{BFEBDFFA-0CDD-7545-8FA0-0760EA492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81">
              <a:extLst>
                <a:ext uri="{FF2B5EF4-FFF2-40B4-BE49-F238E27FC236}">
                  <a16:creationId xmlns:a16="http://schemas.microsoft.com/office/drawing/2014/main" id="{09B671CF-85C5-CC40-A997-9ABA2A00E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83">
              <a:extLst>
                <a:ext uri="{FF2B5EF4-FFF2-40B4-BE49-F238E27FC236}">
                  <a16:creationId xmlns:a16="http://schemas.microsoft.com/office/drawing/2014/main" id="{6D7DBCA7-CC27-494D-92F8-3490D0B9D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86">
              <a:extLst>
                <a:ext uri="{FF2B5EF4-FFF2-40B4-BE49-F238E27FC236}">
                  <a16:creationId xmlns:a16="http://schemas.microsoft.com/office/drawing/2014/main" id="{01994A15-33A9-AB40-9B40-7BA0621E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8">
              <a:extLst>
                <a:ext uri="{FF2B5EF4-FFF2-40B4-BE49-F238E27FC236}">
                  <a16:creationId xmlns:a16="http://schemas.microsoft.com/office/drawing/2014/main" id="{5FD72192-16D5-2D47-A09A-8D7171AC0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90">
              <a:extLst>
                <a:ext uri="{FF2B5EF4-FFF2-40B4-BE49-F238E27FC236}">
                  <a16:creationId xmlns:a16="http://schemas.microsoft.com/office/drawing/2014/main" id="{FA6701A6-76C7-A740-B1D3-C33F36F2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92">
              <a:extLst>
                <a:ext uri="{FF2B5EF4-FFF2-40B4-BE49-F238E27FC236}">
                  <a16:creationId xmlns:a16="http://schemas.microsoft.com/office/drawing/2014/main" id="{4CEFF179-4E24-FF48-B901-9EB8528A4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1EF16F92-3A30-E64B-B4D9-73E98CBBB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66">
              <a:extLst>
                <a:ext uri="{FF2B5EF4-FFF2-40B4-BE49-F238E27FC236}">
                  <a16:creationId xmlns:a16="http://schemas.microsoft.com/office/drawing/2014/main" id="{05C5BDA4-A81F-8C4F-9F2E-5E616A735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2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3FECB-8807-264E-8D46-476598970DB3}"/>
              </a:ext>
            </a:extLst>
          </p:cNvPr>
          <p:cNvGrpSpPr/>
          <p:nvPr/>
        </p:nvGrpSpPr>
        <p:grpSpPr>
          <a:xfrm>
            <a:off x="3085010" y="9056942"/>
            <a:ext cx="4985520" cy="2219069"/>
            <a:chOff x="1694207" y="8259251"/>
            <a:chExt cx="4985520" cy="22190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ED4E2-ADA9-214D-874D-66FC1FC6A498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A15211-6B26-6149-97C6-585DBA28995E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FOUR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0" y="8095773"/>
            <a:ext cx="199091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3085010" y="5542888"/>
            <a:ext cx="2630224" cy="2630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10181956" y="5542888"/>
            <a:ext cx="2630224" cy="2630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7278902" y="5542888"/>
            <a:ext cx="2630224" cy="26302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3451430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3CD37-C905-6F4C-8628-51F28E1C5473}"/>
              </a:ext>
            </a:extLst>
          </p:cNvPr>
          <p:cNvSpPr txBox="1"/>
          <p:nvPr/>
        </p:nvSpPr>
        <p:spPr>
          <a:xfrm>
            <a:off x="10548376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E11F-7866-624C-9F27-6E03FBD90243}"/>
              </a:ext>
            </a:extLst>
          </p:cNvPr>
          <p:cNvSpPr txBox="1"/>
          <p:nvPr/>
        </p:nvSpPr>
        <p:spPr>
          <a:xfrm>
            <a:off x="17645322" y="6504057"/>
            <a:ext cx="189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FE4BB6-BA7A-E34A-9E1C-45C4E5CC55A4}"/>
              </a:ext>
            </a:extLst>
          </p:cNvPr>
          <p:cNvGrpSpPr/>
          <p:nvPr/>
        </p:nvGrpSpPr>
        <p:grpSpPr>
          <a:xfrm>
            <a:off x="10181956" y="9056942"/>
            <a:ext cx="4985520" cy="2219069"/>
            <a:chOff x="1694207" y="8259251"/>
            <a:chExt cx="4985520" cy="2219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4EB56F-0EC6-DE49-956E-96435F788980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73F241-8264-0749-8C7B-58F9525D0E8B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FIVE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DAB7EA-AB90-4B4D-B2D9-AFD1ECFCBB97}"/>
              </a:ext>
            </a:extLst>
          </p:cNvPr>
          <p:cNvGrpSpPr/>
          <p:nvPr/>
        </p:nvGrpSpPr>
        <p:grpSpPr>
          <a:xfrm>
            <a:off x="17278902" y="9056942"/>
            <a:ext cx="4985520" cy="2219069"/>
            <a:chOff x="1694207" y="8259251"/>
            <a:chExt cx="4985520" cy="22190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5D50B8-BBF2-1549-82C1-195448814087}"/>
                </a:ext>
              </a:extLst>
            </p:cNvPr>
            <p:cNvSpPr txBox="1"/>
            <p:nvPr/>
          </p:nvSpPr>
          <p:spPr>
            <a:xfrm>
              <a:off x="1694207" y="8782471"/>
              <a:ext cx="4985520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FA90CE-EB93-5140-84B8-5FA782B40E09}"/>
                </a:ext>
              </a:extLst>
            </p:cNvPr>
            <p:cNvSpPr/>
            <p:nvPr/>
          </p:nvSpPr>
          <p:spPr>
            <a:xfrm>
              <a:off x="1694207" y="8259251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SIX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C0D0DA-1664-A24E-A1F2-2E7490BD2C38}"/>
              </a:ext>
            </a:extLst>
          </p:cNvPr>
          <p:cNvSpPr txBox="1"/>
          <p:nvPr/>
        </p:nvSpPr>
        <p:spPr>
          <a:xfrm>
            <a:off x="3085008" y="2062682"/>
            <a:ext cx="19179413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3227975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GERMANY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61E2A6-A9D6-724E-8053-6390F6528ABD}"/>
              </a:ext>
            </a:extLst>
          </p:cNvPr>
          <p:cNvGrpSpPr/>
          <p:nvPr/>
        </p:nvGrpSpPr>
        <p:grpSpPr>
          <a:xfrm>
            <a:off x="13860378" y="5341110"/>
            <a:ext cx="4981074" cy="6668591"/>
            <a:chOff x="3366645" y="2581680"/>
            <a:chExt cx="7359460" cy="9852739"/>
          </a:xfrm>
          <a:solidFill>
            <a:srgbClr val="F2F2F2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BDA94CF-84D9-2F42-8151-DB601233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C9BAAD1-C6A9-5B40-A6C5-640D0EB23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2FF858-2304-3949-8C01-26C7C947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4EECA64-2A5B-1944-AB2F-2BECB4FF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CD44D71-D249-0449-BD29-9577475E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4E8FE1-A190-3E4D-95ED-109BBE52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7E4F9FA-9C62-1345-A952-BC55A561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CABC45B-077C-D847-9BBC-039A3396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5100AB7-1002-E94B-9055-52CDB478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BAC910B-A140-9D4C-BECF-74ABC4E0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6BEF550-20F8-0B4A-B478-0211157E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3F753B-3B73-8647-8D12-3F38401B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4A8104B-06B9-8C48-93C0-030BFEA93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2E5906-4D09-2D40-86B5-ED269042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C844E38-2870-1041-BD17-AF2B9D02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D882EB1-154D-0A43-B3BA-E6D87D5F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02D22DE-A17F-514C-85D4-9BD10C17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464A96-27DD-724A-8601-BFF9D05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C710A584-43BA-5B4D-9F7D-F410E6AB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A96B4FC-ED5D-7F47-A54E-8CB5D6AE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8AD3168-935A-EB4F-AB8F-9E2102B78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FA16847-1012-154E-8EB3-07592BDB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6A536A-8CE2-414C-840E-268C563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3375993-EE8D-E44D-875B-2DD3671A9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2C0B7A0-D170-904E-A8F6-D12E4721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2CED034-AE17-6B42-9CAF-DCFD21F7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690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7525692" cy="1383468"/>
            <a:chOff x="7861505" y="1407238"/>
            <a:chExt cx="7525692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7525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AUSTRALIA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47C7678-69C1-FA47-9DD3-D44BE065E6FE}"/>
              </a:ext>
            </a:extLst>
          </p:cNvPr>
          <p:cNvGrpSpPr/>
          <p:nvPr/>
        </p:nvGrpSpPr>
        <p:grpSpPr>
          <a:xfrm>
            <a:off x="2649713" y="5028289"/>
            <a:ext cx="7458434" cy="7035766"/>
            <a:chOff x="12898875" y="3276917"/>
            <a:chExt cx="8617982" cy="8129603"/>
          </a:xfrm>
          <a:solidFill>
            <a:srgbClr val="F2F2F2"/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282FE3A-D444-B74F-ABFE-78CBA4437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8875" y="4054954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49CB491-BC15-F440-96A6-D162E44CB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2133" y="3470940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8ADF7D4D-7FED-874F-9FD1-999B8D58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5085" y="3276917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D8B1C514-705A-754A-BB2E-67F2B1DE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774" y="6808151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FE7A7B4-7FF9-A049-8F53-7B71FDDD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382" y="8789138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7AFE111-9526-3A4D-A03F-C4D255ED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261" y="7333957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FA2B758-C1F8-9945-A88A-21550882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2577" y="10263720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54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2076539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GERMANY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569381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6957A-2D98-2A4C-A09A-AAB90E37A174}"/>
              </a:ext>
            </a:extLst>
          </p:cNvPr>
          <p:cNvGraphicFramePr/>
          <p:nvPr/>
        </p:nvGraphicFramePr>
        <p:xfrm>
          <a:off x="12502662" y="2657576"/>
          <a:ext cx="10062880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9A56EE1B-BB71-694F-9D03-2794130D545B}"/>
              </a:ext>
            </a:extLst>
          </p:cNvPr>
          <p:cNvSpPr/>
          <p:nvPr/>
        </p:nvSpPr>
        <p:spPr>
          <a:xfrm>
            <a:off x="12693567" y="2076539"/>
            <a:ext cx="5439926" cy="66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WRITE 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D0BB03-579B-C14F-AC4D-58E5811216EE}"/>
              </a:ext>
            </a:extLst>
          </p:cNvPr>
          <p:cNvGrpSpPr/>
          <p:nvPr/>
        </p:nvGrpSpPr>
        <p:grpSpPr>
          <a:xfrm>
            <a:off x="13942855" y="5128422"/>
            <a:ext cx="5923186" cy="6511039"/>
            <a:chOff x="8029079" y="2927480"/>
            <a:chExt cx="8466170" cy="9306404"/>
          </a:xfrm>
          <a:solidFill>
            <a:srgbClr val="F2F2F2"/>
          </a:solidFill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7DB1EEF4-D6D3-1242-A231-31F992BA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5E7A5380-179C-9343-9FFD-F61E2A62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6D567995-CE0A-3A4C-A664-F4574BB5D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1EC3EF8B-F585-1B4E-9945-54915CB7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06D833A-90F1-1141-B97C-EFDDA03D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4907AB3B-BEF8-BC4D-8670-58BF4F47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609B27E-A8EA-A84C-9D65-2D1DD9EB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CF73DFD-7C09-8D47-8DC6-4F324BF2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B7488CC0-4034-F84C-9F9D-43AB133F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5A50EA7-5382-F949-87D4-8D500D87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5DC0253D-DD44-AF4E-B274-19B96807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9F7D213-4D46-434A-9661-19C5FDB56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D02B2086-6FC6-154A-BBEA-3D069CA3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8C70208-E042-AB48-AD67-84681D34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570CF7F-C52C-9949-B799-4FBD8B828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70E9947-2EAE-3C43-93C1-420AC0F2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64913EB9-3515-224B-A0A5-24B332A3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9C068162-B663-434D-A827-529A3E49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DFD303C5-E4A2-DD44-872F-473C603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0DF1259-5312-0049-A2F2-A2E834FD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B7E99E14-885D-A345-8D2B-3526DAF9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367D459E-2F96-D842-B881-BDCC9BA2B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D625047-5434-4546-BE1B-F6025797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E0193BC-01B1-B647-9B03-1B27AE6D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1D87EF0C-375C-5E40-9C49-54659133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164B1ADA-F92B-7443-B84F-6EA95A1F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6A58D60-DDCA-874F-A524-156A1F6E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E7700E4E-3F0B-7A4F-BC4D-1AE5327D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AD618E12-46B6-294F-978C-5BDEFA16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D6D90F18-840A-694B-AF7B-6EA4CD5E3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5709CEE-5430-BF4A-972C-6E19272B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1A2F015-1A56-A146-AA6C-827D15F1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F1FBCF75-D6E1-7D4F-9478-B443CF37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A72F6CD-5978-B442-B9ED-3EF8E788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B753F0FB-C634-D447-B5C0-F89D540E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76E3913F-0842-3A42-8335-095022FF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A78E9E57-060F-E749-93EB-FCEB4D31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A0843610-1A1E-E247-B3F9-BCB4C36CF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67C32BE8-7F1D-B041-9BB6-34901B35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4E4D1919-DF4F-454F-82E5-053D1B2D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9D99B4D-4814-6B48-9EA7-E14FDD52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793070B3-E832-B547-9349-0970DE5CD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6DF88CD-8A6F-A34F-AF2F-273CD630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24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4726013" y="2076539"/>
            <a:ext cx="7525692" cy="1383468"/>
            <a:chOff x="7861505" y="1407238"/>
            <a:chExt cx="7525692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7525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BRAZIL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E587A-8CEC-6242-A698-D63604E5BD73}"/>
              </a:ext>
            </a:extLst>
          </p:cNvPr>
          <p:cNvGrpSpPr/>
          <p:nvPr/>
        </p:nvGrpSpPr>
        <p:grpSpPr>
          <a:xfrm>
            <a:off x="14758670" y="8353895"/>
            <a:ext cx="7030150" cy="3126955"/>
            <a:chOff x="1613768" y="6728795"/>
            <a:chExt cx="7030150" cy="31269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E94A14-3B95-DD4B-8647-9517D2C28526}"/>
                </a:ext>
              </a:extLst>
            </p:cNvPr>
            <p:cNvSpPr/>
            <p:nvPr/>
          </p:nvSpPr>
          <p:spPr>
            <a:xfrm>
              <a:off x="1613768" y="6728795"/>
              <a:ext cx="6969267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TO GET YOUR COMPANY’S NAME OUT THERE.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6F4BC7-9E98-1E4B-9B45-5E9D582E4327}"/>
                </a:ext>
              </a:extLst>
            </p:cNvPr>
            <p:cNvSpPr txBox="1"/>
            <p:nvPr/>
          </p:nvSpPr>
          <p:spPr>
            <a:xfrm>
              <a:off x="1674651" y="8241077"/>
              <a:ext cx="696926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0630EB-198D-2B44-820D-CEB272FF8C69}"/>
              </a:ext>
            </a:extLst>
          </p:cNvPr>
          <p:cNvGrpSpPr/>
          <p:nvPr/>
        </p:nvGrpSpPr>
        <p:grpSpPr>
          <a:xfrm>
            <a:off x="2125945" y="2076539"/>
            <a:ext cx="10062880" cy="2370713"/>
            <a:chOff x="12502662" y="2076539"/>
            <a:chExt cx="10062880" cy="23707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E6957A-2D98-2A4C-A09A-AAB90E37A174}"/>
                </a:ext>
              </a:extLst>
            </p:cNvPr>
            <p:cNvGraphicFramePr/>
            <p:nvPr/>
          </p:nvGraphicFramePr>
          <p:xfrm>
            <a:off x="12502662" y="2657576"/>
            <a:ext cx="10062880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56EE1B-BB71-694F-9D03-2794130D545B}"/>
                </a:ext>
              </a:extLst>
            </p:cNvPr>
            <p:cNvSpPr/>
            <p:nvPr/>
          </p:nvSpPr>
          <p:spPr>
            <a:xfrm>
              <a:off x="12693567" y="2076539"/>
              <a:ext cx="5439926" cy="665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4B098-912D-C547-B652-9A31096E450A}"/>
              </a:ext>
            </a:extLst>
          </p:cNvPr>
          <p:cNvGrpSpPr/>
          <p:nvPr/>
        </p:nvGrpSpPr>
        <p:grpSpPr>
          <a:xfrm>
            <a:off x="2951747" y="5245769"/>
            <a:ext cx="6843363" cy="6959285"/>
            <a:chOff x="3342265" y="3367081"/>
            <a:chExt cx="7055977" cy="7175501"/>
          </a:xfrm>
          <a:solidFill>
            <a:srgbClr val="F2F2F2"/>
          </a:solidFill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A2AB539-5C42-9747-8B64-3DD34BE3A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6170AEF-04E2-D74A-AA50-028DED6D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47BF147-1D10-454F-9964-3E14EB64C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8EC465C-F936-924B-B1AC-39F070D8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7413EC3-0B24-9845-AF43-C40D891A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6CE058A-7DD9-E440-802E-AD894E4E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4F46E24-7B12-EF48-8DE5-B1194ACF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7935D20D-521C-7F40-9DCF-33EB9F5A9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ABF3A4B-55FB-4749-845D-2DC5A06C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8226420-3A63-D649-BBF6-C441FC2B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6078F8D-9DFE-F146-99E3-B8DD11EF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886A9B3-2387-6E4C-8BA0-C8F049CE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701F2AC-1797-1646-8ED9-7C4E992F2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1B32199-3C06-A646-AADF-CC8A9FE82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66C76A96-C636-9644-8695-7664C7A6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6B746B5-A776-BA49-89D7-3D688190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F06C23-3844-8C43-9726-295102AD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8C0EE60-2005-9F49-A193-7A2B7025A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BC7F26D-7801-2540-858E-44E1654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2B435B6-56BA-C941-A469-05A96A646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F073348-5FBE-4D41-9AD3-6217E963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C7BDE33-A43E-8840-BE9C-46F9BF08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AA0BEAE2-6877-FB42-B7D8-BF2C551A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148138B-E17F-814C-8C8A-A31D579F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3FF27B9D-7159-9F44-94A5-8BD5F6A5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0020E9C2-9278-4B48-8F7D-DA754BF5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0D4CA1CD-7949-2F40-B639-6C69E75C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2E27DADE-D39A-7F4A-B822-AD258DF4E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487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9254FE2-9C35-294C-BD6F-F2A4B102E5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 rot="16200000">
            <a:off x="-1806513" y="8321172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0E281-D6B3-7646-8E5F-8970B5A94101}"/>
              </a:ext>
            </a:extLst>
          </p:cNvPr>
          <p:cNvGrpSpPr/>
          <p:nvPr/>
        </p:nvGrpSpPr>
        <p:grpSpPr>
          <a:xfrm>
            <a:off x="2743200" y="1531597"/>
            <a:ext cx="6766115" cy="2214464"/>
            <a:chOff x="7861505" y="1407238"/>
            <a:chExt cx="6766115" cy="22144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01A396-4004-C148-8551-F498EE6A22FA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36BF4B-4ACD-FE49-A404-D319EB0A45A9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95B9002-390E-204A-89D3-DEB1DE5DFFFA}"/>
              </a:ext>
            </a:extLst>
          </p:cNvPr>
          <p:cNvSpPr txBox="1"/>
          <p:nvPr/>
        </p:nvSpPr>
        <p:spPr>
          <a:xfrm>
            <a:off x="14457589" y="2791954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2803879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88D3-9749-8440-BCA1-BF5DFD8262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EE27E-363C-E54C-B499-737581F3C688}"/>
              </a:ext>
            </a:extLst>
          </p:cNvPr>
          <p:cNvGrpSpPr/>
          <p:nvPr/>
        </p:nvGrpSpPr>
        <p:grpSpPr>
          <a:xfrm>
            <a:off x="12188824" y="5609961"/>
            <a:ext cx="8560286" cy="2203470"/>
            <a:chOff x="3628536" y="5609961"/>
            <a:chExt cx="8560286" cy="2203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6" y="5609961"/>
              <a:ext cx="85602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THANKS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6773522" y="7311499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4EDB3-03C0-564C-AFE2-A1DD5C3E4112}"/>
              </a:ext>
            </a:extLst>
          </p:cNvPr>
          <p:cNvCxnSpPr>
            <a:cxnSpLocks/>
          </p:cNvCxnSpPr>
          <p:nvPr/>
        </p:nvCxnSpPr>
        <p:spPr>
          <a:xfrm flipH="1">
            <a:off x="-39757" y="7593461"/>
            <a:ext cx="15041145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FC4561B-11EE-6F46-827F-41EB966FB184}"/>
              </a:ext>
            </a:extLst>
          </p:cNvPr>
          <p:cNvSpPr txBox="1"/>
          <p:nvPr/>
        </p:nvSpPr>
        <p:spPr>
          <a:xfrm>
            <a:off x="14248151" y="1605280"/>
            <a:ext cx="878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PRODUCT PREVIEW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7845E-F3C2-D747-911C-ABB4851FAA06}"/>
              </a:ext>
            </a:extLst>
          </p:cNvPr>
          <p:cNvSpPr txBox="1"/>
          <p:nvPr/>
        </p:nvSpPr>
        <p:spPr>
          <a:xfrm>
            <a:off x="4707467" y="1897668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89A34-2F63-6D48-8024-E5AB2D9619F8}"/>
              </a:ext>
            </a:extLst>
          </p:cNvPr>
          <p:cNvSpPr txBox="1"/>
          <p:nvPr/>
        </p:nvSpPr>
        <p:spPr>
          <a:xfrm rot="16200000">
            <a:off x="-1274933" y="8247347"/>
            <a:ext cx="7121835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432F081-7360-6542-A3A3-85AF482B95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277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715AEC-8315-0C42-BCA8-8E1EAE6376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7B5A0-1151-0E44-8208-44C72F0F99E7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70317-9CC6-BF4E-BBF7-B89925217FE2}"/>
              </a:ext>
            </a:extLst>
          </p:cNvPr>
          <p:cNvSpPr txBox="1"/>
          <p:nvPr/>
        </p:nvSpPr>
        <p:spPr>
          <a:xfrm>
            <a:off x="9207062" y="10707123"/>
            <a:ext cx="13230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0202B-5450-4447-AB4D-A7DE08596817}"/>
              </a:ext>
            </a:extLst>
          </p:cNvPr>
          <p:cNvSpPr txBox="1"/>
          <p:nvPr/>
        </p:nvSpPr>
        <p:spPr>
          <a:xfrm rot="16200000">
            <a:off x="-1237031" y="9403637"/>
            <a:ext cx="549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CONRAD HILTON</a:t>
            </a:r>
          </a:p>
        </p:txBody>
      </p:sp>
    </p:spTree>
    <p:extLst>
      <p:ext uri="{BB962C8B-B14F-4D97-AF65-F5344CB8AC3E}">
        <p14:creationId xmlns:p14="http://schemas.microsoft.com/office/powerpoint/2010/main" val="26917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1048747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237572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CD4BD6-86C9-0142-8329-D86FF0B3704B}"/>
              </a:ext>
            </a:extLst>
          </p:cNvPr>
          <p:cNvGrpSpPr/>
          <p:nvPr/>
        </p:nvGrpSpPr>
        <p:grpSpPr>
          <a:xfrm>
            <a:off x="5192485" y="6024181"/>
            <a:ext cx="5195207" cy="1667636"/>
            <a:chOff x="7077356" y="3040766"/>
            <a:chExt cx="5195207" cy="16676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DDBC97-D364-734A-8C3B-CE10ED108CA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25BB7-76F2-764C-8528-05F91EDDA9D3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STRENGHTS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9C1F5-2A61-9947-B715-B90DE02C15BA}"/>
              </a:ext>
            </a:extLst>
          </p:cNvPr>
          <p:cNvGrpSpPr/>
          <p:nvPr/>
        </p:nvGrpSpPr>
        <p:grpSpPr>
          <a:xfrm>
            <a:off x="17381310" y="6024181"/>
            <a:ext cx="5195207" cy="1667636"/>
            <a:chOff x="7077356" y="3040766"/>
            <a:chExt cx="5195207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696017-8923-BB4D-999A-3BC27C07A8E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9CDA03-9EC1-A143-A038-4E6E02250839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WEAKNESS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4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1048747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237572" y="5272950"/>
            <a:ext cx="4143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CD4BD6-86C9-0142-8329-D86FF0B3704B}"/>
              </a:ext>
            </a:extLst>
          </p:cNvPr>
          <p:cNvGrpSpPr/>
          <p:nvPr/>
        </p:nvGrpSpPr>
        <p:grpSpPr>
          <a:xfrm>
            <a:off x="5192485" y="6024181"/>
            <a:ext cx="5195207" cy="1667636"/>
            <a:chOff x="7077356" y="3040766"/>
            <a:chExt cx="5195207" cy="16676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DDBC97-D364-734A-8C3B-CE10ED108CA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25BB7-76F2-764C-8528-05F91EDDA9D3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OPPORTUNITY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9C1F5-2A61-9947-B715-B90DE02C15BA}"/>
              </a:ext>
            </a:extLst>
          </p:cNvPr>
          <p:cNvGrpSpPr/>
          <p:nvPr/>
        </p:nvGrpSpPr>
        <p:grpSpPr>
          <a:xfrm>
            <a:off x="17381310" y="6024181"/>
            <a:ext cx="5195207" cy="1667636"/>
            <a:chOff x="7077356" y="3040766"/>
            <a:chExt cx="5195207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696017-8923-BB4D-999A-3BC27C07A8E5}"/>
                </a:ext>
              </a:extLst>
            </p:cNvPr>
            <p:cNvSpPr txBox="1"/>
            <p:nvPr/>
          </p:nvSpPr>
          <p:spPr>
            <a:xfrm>
              <a:off x="7077356" y="3563986"/>
              <a:ext cx="5195207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9CDA03-9EC1-A143-A038-4E6E02250839}"/>
                </a:ext>
              </a:extLst>
            </p:cNvPr>
            <p:cNvSpPr/>
            <p:nvPr/>
          </p:nvSpPr>
          <p:spPr>
            <a:xfrm>
              <a:off x="7077357" y="3040766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THREATS</a:t>
              </a:r>
              <a:endParaRPr lang="en-US" sz="44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1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E25CBAC-79CB-FB4D-8A88-7234B8F1801F}"/>
              </a:ext>
            </a:extLst>
          </p:cNvPr>
          <p:cNvSpPr/>
          <p:nvPr/>
        </p:nvSpPr>
        <p:spPr>
          <a:xfrm>
            <a:off x="14011745" y="178308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AC78EA-F0FD-8843-98AC-AB8FFFC22E7B}"/>
              </a:ext>
            </a:extLst>
          </p:cNvPr>
          <p:cNvSpPr/>
          <p:nvPr/>
        </p:nvSpPr>
        <p:spPr>
          <a:xfrm>
            <a:off x="14011745" y="562356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12D525-CA16-0844-B281-A1DBF4FB7189}"/>
              </a:ext>
            </a:extLst>
          </p:cNvPr>
          <p:cNvSpPr txBox="1"/>
          <p:nvPr/>
        </p:nvSpPr>
        <p:spPr>
          <a:xfrm>
            <a:off x="16592402" y="240974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88E90C-736D-B641-AFE4-8FCA8674EB2B}"/>
              </a:ext>
            </a:extLst>
          </p:cNvPr>
          <p:cNvSpPr/>
          <p:nvPr/>
        </p:nvSpPr>
        <p:spPr>
          <a:xfrm>
            <a:off x="16592403" y="188652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FC0D56-409B-CB44-B91B-28BC4E82F595}"/>
              </a:ext>
            </a:extLst>
          </p:cNvPr>
          <p:cNvSpPr txBox="1"/>
          <p:nvPr/>
        </p:nvSpPr>
        <p:spPr>
          <a:xfrm>
            <a:off x="16592402" y="625022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C89DC0-A8A9-4144-9723-32665C13E901}"/>
              </a:ext>
            </a:extLst>
          </p:cNvPr>
          <p:cNvSpPr/>
          <p:nvPr/>
        </p:nvSpPr>
        <p:spPr>
          <a:xfrm>
            <a:off x="16592403" y="572700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690BD5-5655-8449-A086-6130FF2EBDB5}"/>
              </a:ext>
            </a:extLst>
          </p:cNvPr>
          <p:cNvSpPr txBox="1"/>
          <p:nvPr/>
        </p:nvSpPr>
        <p:spPr>
          <a:xfrm>
            <a:off x="14011745" y="10325667"/>
            <a:ext cx="763524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FEFEEA-BF9B-CA4B-81A8-5B1A1EB83796}"/>
              </a:ext>
            </a:extLst>
          </p:cNvPr>
          <p:cNvSpPr txBox="1"/>
          <p:nvPr/>
        </p:nvSpPr>
        <p:spPr>
          <a:xfrm>
            <a:off x="14135739" y="233561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1958381" y="10614524"/>
            <a:ext cx="8331536" cy="1383468"/>
            <a:chOff x="9729275" y="3237679"/>
            <a:chExt cx="8331536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9729275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A800E2-3EFB-5B4C-BA47-CE70FD26B1F6}"/>
              </a:ext>
            </a:extLst>
          </p:cNvPr>
          <p:cNvSpPr/>
          <p:nvPr/>
        </p:nvSpPr>
        <p:spPr>
          <a:xfrm>
            <a:off x="1958381" y="178308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C1EF1B-2C7A-3042-A66C-AD9F104A433F}"/>
              </a:ext>
            </a:extLst>
          </p:cNvPr>
          <p:cNvSpPr/>
          <p:nvPr/>
        </p:nvSpPr>
        <p:spPr>
          <a:xfrm>
            <a:off x="1958381" y="5623560"/>
            <a:ext cx="1874520" cy="1874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D6E930-19EC-B841-9A36-14565E3F83F3}"/>
              </a:ext>
            </a:extLst>
          </p:cNvPr>
          <p:cNvSpPr txBox="1"/>
          <p:nvPr/>
        </p:nvSpPr>
        <p:spPr>
          <a:xfrm>
            <a:off x="4554422" y="2409742"/>
            <a:ext cx="6144058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947ED-FFC6-EC47-AC8E-52FDAE305DEC}"/>
              </a:ext>
            </a:extLst>
          </p:cNvPr>
          <p:cNvSpPr/>
          <p:nvPr/>
        </p:nvSpPr>
        <p:spPr>
          <a:xfrm>
            <a:off x="4554422" y="188652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DF3EB6-CC0D-F148-AF2E-4ECC9D0BCF61}"/>
              </a:ext>
            </a:extLst>
          </p:cNvPr>
          <p:cNvSpPr txBox="1"/>
          <p:nvPr/>
        </p:nvSpPr>
        <p:spPr>
          <a:xfrm>
            <a:off x="4554421" y="6250222"/>
            <a:ext cx="5911959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</a:t>
            </a:r>
            <a:endParaRPr lang="en-US" sz="2800" spc="3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45880C-D002-6647-BAD7-D005C6F46B5F}"/>
              </a:ext>
            </a:extLst>
          </p:cNvPr>
          <p:cNvSpPr/>
          <p:nvPr/>
        </p:nvSpPr>
        <p:spPr>
          <a:xfrm>
            <a:off x="4554422" y="572700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YOUR TITLE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AD1989-6459-D04C-B39F-88C4C2C91E3E}"/>
              </a:ext>
            </a:extLst>
          </p:cNvPr>
          <p:cNvSpPr txBox="1"/>
          <p:nvPr/>
        </p:nvSpPr>
        <p:spPr>
          <a:xfrm>
            <a:off x="2076466" y="233561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64908E-3201-A940-A7FB-6D2F953C5DD3}"/>
              </a:ext>
            </a:extLst>
          </p:cNvPr>
          <p:cNvSpPr txBox="1"/>
          <p:nvPr/>
        </p:nvSpPr>
        <p:spPr>
          <a:xfrm>
            <a:off x="2076466" y="620657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7217B-684F-394F-9D2B-B974406578B6}"/>
              </a:ext>
            </a:extLst>
          </p:cNvPr>
          <p:cNvSpPr txBox="1"/>
          <p:nvPr/>
        </p:nvSpPr>
        <p:spPr>
          <a:xfrm>
            <a:off x="14135739" y="6206579"/>
            <a:ext cx="163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587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hantom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95027</TotalTime>
  <Words>1723</Words>
  <Application>Microsoft Macintosh PowerPoint</Application>
  <PresentationFormat>Custom</PresentationFormat>
  <Paragraphs>255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16013</cp:revision>
  <dcterms:created xsi:type="dcterms:W3CDTF">2014-11-12T21:47:38Z</dcterms:created>
  <dcterms:modified xsi:type="dcterms:W3CDTF">2019-05-30T14:24:57Z</dcterms:modified>
  <cp:category/>
</cp:coreProperties>
</file>