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247" r:id="rId3"/>
    <p:sldId id="4179" r:id="rId4"/>
    <p:sldId id="4248" r:id="rId5"/>
    <p:sldId id="4249" r:id="rId6"/>
    <p:sldId id="4184" r:id="rId7"/>
    <p:sldId id="4185" r:id="rId8"/>
    <p:sldId id="4191" r:id="rId9"/>
    <p:sldId id="4250" r:id="rId10"/>
    <p:sldId id="4251" r:id="rId11"/>
    <p:sldId id="4252" r:id="rId12"/>
    <p:sldId id="4253" r:id="rId13"/>
    <p:sldId id="4198" r:id="rId14"/>
    <p:sldId id="4199" r:id="rId15"/>
    <p:sldId id="4228" r:id="rId16"/>
    <p:sldId id="4254" r:id="rId17"/>
    <p:sldId id="4201" r:id="rId18"/>
    <p:sldId id="4230" r:id="rId19"/>
    <p:sldId id="4255" r:id="rId20"/>
    <p:sldId id="4256" r:id="rId21"/>
    <p:sldId id="4257" r:id="rId22"/>
    <p:sldId id="4204" r:id="rId23"/>
    <p:sldId id="4259" r:id="rId24"/>
    <p:sldId id="4258" r:id="rId25"/>
    <p:sldId id="4206" r:id="rId26"/>
    <p:sldId id="4207" r:id="rId27"/>
    <p:sldId id="4208" r:id="rId28"/>
    <p:sldId id="4209" r:id="rId29"/>
    <p:sldId id="4260" r:id="rId30"/>
    <p:sldId id="4211" r:id="rId31"/>
    <p:sldId id="4236" r:id="rId32"/>
    <p:sldId id="4261" r:id="rId33"/>
    <p:sldId id="4264" r:id="rId34"/>
    <p:sldId id="4265" r:id="rId35"/>
    <p:sldId id="4241" r:id="rId36"/>
    <p:sldId id="4266" r:id="rId37"/>
    <p:sldId id="4169" r:id="rId38"/>
    <p:sldId id="4246" r:id="rId39"/>
    <p:sldId id="4269" r:id="rId40"/>
    <p:sldId id="4270" r:id="rId41"/>
    <p:sldId id="4271" r:id="rId42"/>
    <p:sldId id="4272" r:id="rId43"/>
    <p:sldId id="4273" r:id="rId44"/>
    <p:sldId id="4268" r:id="rId45"/>
    <p:sldId id="4267"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FCFCF"/>
    <a:srgbClr val="F2F2F2"/>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3" autoAdjust="0"/>
    <p:restoredTop sz="95827" autoAdjust="0"/>
  </p:normalViewPr>
  <p:slideViewPr>
    <p:cSldViewPr snapToGrid="0" snapToObjects="1">
      <p:cViewPr varScale="1">
        <p:scale>
          <a:sx n="46" d="100"/>
          <a:sy n="46" d="100"/>
        </p:scale>
        <p:origin x="216" y="504"/>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A1B-EC4A-A937-C6214199E81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A1B-EC4A-A937-C6214199E81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A1B-EC4A-A937-C6214199E817}"/>
            </c:ext>
          </c:extLst>
        </c:ser>
        <c:dLbls>
          <c:showLegendKey val="0"/>
          <c:showVal val="0"/>
          <c:showCatName val="0"/>
          <c:showSerName val="0"/>
          <c:showPercent val="0"/>
          <c:showBubbleSize val="0"/>
        </c:dLbls>
        <c:gapWidth val="219"/>
        <c:overlap val="-27"/>
        <c:axId val="848056432"/>
        <c:axId val="1255266400"/>
      </c:barChart>
      <c:catAx>
        <c:axId val="848056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ontserrat Light" pitchFamily="2" charset="77"/>
                <a:ea typeface="+mn-ea"/>
                <a:cs typeface="+mn-cs"/>
              </a:defRPr>
            </a:pPr>
            <a:endParaRPr lang="en-US"/>
          </a:p>
        </c:txPr>
        <c:crossAx val="1255266400"/>
        <c:crosses val="autoZero"/>
        <c:auto val="1"/>
        <c:lblAlgn val="ctr"/>
        <c:lblOffset val="100"/>
        <c:noMultiLvlLbl val="0"/>
      </c:catAx>
      <c:valAx>
        <c:axId val="125526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ontserrat Light" pitchFamily="2" charset="77"/>
                <a:ea typeface="+mn-ea"/>
                <a:cs typeface="+mn-cs"/>
              </a:defRPr>
            </a:pPr>
            <a:endParaRPr lang="en-US"/>
          </a:p>
        </c:txPr>
        <c:crossAx val="84805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D55-B14F-9855-F739D64A9368}"/>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D55-B14F-9855-F739D64A9368}"/>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D55-B14F-9855-F739D64A9368}"/>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D55-B14F-9855-F739D64A9368}"/>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D55-B14F-9855-F739D64A9368}"/>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D55-B14F-9855-F739D64A9368}"/>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656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61012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8982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51489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149731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386982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4269529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718072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462476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3473255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5236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480106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4042189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3037134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366282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65370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534710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39192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99669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9590143" y="1131813"/>
            <a:ext cx="13262845" cy="572618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5748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669507"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F69AF23F-99D1-E744-AD88-DBDD9FE0A788}"/>
              </a:ext>
            </a:extLst>
          </p:cNvPr>
          <p:cNvSpPr>
            <a:spLocks noGrp="1"/>
          </p:cNvSpPr>
          <p:nvPr>
            <p:ph type="pic" sz="quarter" idx="15"/>
          </p:nvPr>
        </p:nvSpPr>
        <p:spPr>
          <a:xfrm>
            <a:off x="6211136"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66457F72-37EA-F647-BD96-92A0C67EA63B}"/>
              </a:ext>
            </a:extLst>
          </p:cNvPr>
          <p:cNvSpPr>
            <a:spLocks noGrp="1"/>
          </p:cNvSpPr>
          <p:nvPr>
            <p:ph type="pic" sz="quarter" idx="16"/>
          </p:nvPr>
        </p:nvSpPr>
        <p:spPr>
          <a:xfrm>
            <a:off x="10752765"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1B9E0E32-A446-0A40-98DE-9C29144BF807}"/>
              </a:ext>
            </a:extLst>
          </p:cNvPr>
          <p:cNvSpPr>
            <a:spLocks noGrp="1"/>
          </p:cNvSpPr>
          <p:nvPr>
            <p:ph type="pic" sz="quarter" idx="17"/>
          </p:nvPr>
        </p:nvSpPr>
        <p:spPr>
          <a:xfrm>
            <a:off x="15294394"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46FD6768-F66D-6541-8489-C3C228FDC8BF}"/>
              </a:ext>
            </a:extLst>
          </p:cNvPr>
          <p:cNvSpPr>
            <a:spLocks noGrp="1"/>
          </p:cNvSpPr>
          <p:nvPr>
            <p:ph type="pic" sz="quarter" idx="18"/>
          </p:nvPr>
        </p:nvSpPr>
        <p:spPr>
          <a:xfrm>
            <a:off x="19836023"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79018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1018423" y="0"/>
            <a:ext cx="13359227" cy="88195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1179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6251766" y="6211614"/>
            <a:ext cx="8125883" cy="7504386"/>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8740A307-4274-F644-A27E-3EA1535D5D4D}"/>
              </a:ext>
            </a:extLst>
          </p:cNvPr>
          <p:cNvSpPr>
            <a:spLocks noGrp="1"/>
          </p:cNvSpPr>
          <p:nvPr>
            <p:ph type="pic" sz="quarter" idx="15"/>
          </p:nvPr>
        </p:nvSpPr>
        <p:spPr>
          <a:xfrm>
            <a:off x="8125883" y="6211614"/>
            <a:ext cx="8125883" cy="7504386"/>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0" y="6211614"/>
            <a:ext cx="8125883" cy="75043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3570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1902359" y="6857999"/>
            <a:ext cx="10286466" cy="4934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9141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2129824" y="1668998"/>
            <a:ext cx="22247825" cy="571499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14094892" y="4824486"/>
            <a:ext cx="6151512" cy="1085654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8686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0" y="1668998"/>
            <a:ext cx="22247825" cy="571499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2991993" y="4955237"/>
            <a:ext cx="7858607" cy="105899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281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15516463" y="3518447"/>
            <a:ext cx="10149678" cy="63591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9055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0" y="5268686"/>
            <a:ext cx="22593636" cy="84473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490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0" y="1"/>
            <a:ext cx="2437765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2053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2129825" y="1668997"/>
            <a:ext cx="13550762" cy="5714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1568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8697063" y="1143001"/>
            <a:ext cx="6983524" cy="5714999"/>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1C3FCBF3-5D0C-D845-9E95-AFAFC8A201F5}"/>
              </a:ext>
            </a:extLst>
          </p:cNvPr>
          <p:cNvSpPr>
            <a:spLocks noGrp="1"/>
          </p:cNvSpPr>
          <p:nvPr>
            <p:ph type="pic" sz="quarter" idx="15"/>
          </p:nvPr>
        </p:nvSpPr>
        <p:spPr>
          <a:xfrm>
            <a:off x="8697063" y="6858000"/>
            <a:ext cx="6983524" cy="5714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0438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8697061" y="1668997"/>
            <a:ext cx="13550762" cy="5714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9128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784014" y="1"/>
            <a:ext cx="22593636" cy="84473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8111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8439816" y="1131813"/>
            <a:ext cx="6421649"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773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0" y="5268685"/>
            <a:ext cx="22593636" cy="84473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205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5/1/19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7974F6F-C44D-664B-8DC3-97218A2B8EF2}"/>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5" y="5888504"/>
            <a:ext cx="7442423" cy="1938992"/>
          </a:xfrm>
          <a:prstGeom prst="rect">
            <a:avLst/>
          </a:prstGeom>
          <a:noFill/>
        </p:spPr>
        <p:txBody>
          <a:bodyPr wrap="square" rtlCol="0">
            <a:spAutoFit/>
          </a:bodyPr>
          <a:lstStyle/>
          <a:p>
            <a:r>
              <a:rPr lang="en-US" sz="12000" b="1" spc="3000" dirty="0">
                <a:solidFill>
                  <a:schemeClr val="bg1"/>
                </a:solidFill>
                <a:latin typeface="Montserrat" charset="0"/>
                <a:ea typeface="Montserrat" charset="0"/>
                <a:cs typeface="Montserrat" charset="0"/>
              </a:rPr>
              <a:t>PRIUS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883125" y="1397345"/>
            <a:ext cx="3830642"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BY JHON DOE</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a:off x="22333712" y="1648311"/>
            <a:ext cx="0" cy="105640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6DFD8C2-13D3-4F4C-B593-5E5CE2AF6BF6}"/>
              </a:ext>
            </a:extLst>
          </p:cNvPr>
          <p:cNvSpPr>
            <a:spLocks noGrp="1"/>
          </p:cNvSpPr>
          <p:nvPr>
            <p:ph type="pic" sz="quarter" idx="14"/>
          </p:nvPr>
        </p:nvSpPr>
        <p:spPr/>
      </p:sp>
      <p:grpSp>
        <p:nvGrpSpPr>
          <p:cNvPr id="10" name="Group 9">
            <a:extLst>
              <a:ext uri="{FF2B5EF4-FFF2-40B4-BE49-F238E27FC236}">
                <a16:creationId xmlns:a16="http://schemas.microsoft.com/office/drawing/2014/main" id="{1F26E54A-1BE7-0D49-9863-DD96F151C91C}"/>
              </a:ext>
            </a:extLst>
          </p:cNvPr>
          <p:cNvGrpSpPr/>
          <p:nvPr/>
        </p:nvGrpSpPr>
        <p:grpSpPr>
          <a:xfrm>
            <a:off x="15994199" y="4449354"/>
            <a:ext cx="4817300" cy="4817292"/>
            <a:chOff x="10992619" y="4276937"/>
            <a:chExt cx="2395201" cy="2395199"/>
          </a:xfrm>
        </p:grpSpPr>
        <p:sp>
          <p:nvSpPr>
            <p:cNvPr id="11" name="Oval 10">
              <a:extLst>
                <a:ext uri="{FF2B5EF4-FFF2-40B4-BE49-F238E27FC236}">
                  <a16:creationId xmlns:a16="http://schemas.microsoft.com/office/drawing/2014/main" id="{2F3F850B-C046-A64E-B7AC-7AFB103DC79C}"/>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12" name="Rectangle 11">
              <a:extLst>
                <a:ext uri="{FF2B5EF4-FFF2-40B4-BE49-F238E27FC236}">
                  <a16:creationId xmlns:a16="http://schemas.microsoft.com/office/drawing/2014/main" id="{E73197FA-F9D8-9D48-A576-60D4DEBB2748}"/>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W</a:t>
              </a:r>
            </a:p>
          </p:txBody>
        </p:sp>
      </p:grpSp>
      <p:grpSp>
        <p:nvGrpSpPr>
          <p:cNvPr id="13" name="Group 12">
            <a:extLst>
              <a:ext uri="{FF2B5EF4-FFF2-40B4-BE49-F238E27FC236}">
                <a16:creationId xmlns:a16="http://schemas.microsoft.com/office/drawing/2014/main" id="{5C0A49BB-7D33-1C4F-A103-7613349A9A56}"/>
              </a:ext>
            </a:extLst>
          </p:cNvPr>
          <p:cNvGrpSpPr/>
          <p:nvPr/>
        </p:nvGrpSpPr>
        <p:grpSpPr>
          <a:xfrm>
            <a:off x="1737355" y="10567614"/>
            <a:ext cx="11250284" cy="1622741"/>
            <a:chOff x="2909671" y="6726868"/>
            <a:chExt cx="11250284" cy="1622741"/>
          </a:xfrm>
        </p:grpSpPr>
        <p:sp>
          <p:nvSpPr>
            <p:cNvPr id="14" name="TextBox 13">
              <a:extLst>
                <a:ext uri="{FF2B5EF4-FFF2-40B4-BE49-F238E27FC236}">
                  <a16:creationId xmlns:a16="http://schemas.microsoft.com/office/drawing/2014/main" id="{C2DA8E72-9EE3-7746-BD68-817A1D05ECCB}"/>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5" name="Rectangle 14">
              <a:extLst>
                <a:ext uri="{FF2B5EF4-FFF2-40B4-BE49-F238E27FC236}">
                  <a16:creationId xmlns:a16="http://schemas.microsoft.com/office/drawing/2014/main" id="{8828CD3F-550E-274B-BDCD-3CADC04C34C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grpSp>
      <p:sp>
        <p:nvSpPr>
          <p:cNvPr id="16" name="Rectangle 15">
            <a:extLst>
              <a:ext uri="{FF2B5EF4-FFF2-40B4-BE49-F238E27FC236}">
                <a16:creationId xmlns:a16="http://schemas.microsoft.com/office/drawing/2014/main" id="{98F82EF6-9F1C-7C48-9261-99FF2A6BF5E4}"/>
              </a:ext>
            </a:extLst>
          </p:cNvPr>
          <p:cNvSpPr/>
          <p:nvPr/>
        </p:nvSpPr>
        <p:spPr>
          <a:xfrm rot="5400000">
            <a:off x="21934602"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27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4A0729-6E50-8445-82D5-C4B50A843A88}"/>
              </a:ext>
            </a:extLst>
          </p:cNvPr>
          <p:cNvSpPr>
            <a:spLocks noGrp="1"/>
          </p:cNvSpPr>
          <p:nvPr>
            <p:ph type="pic" sz="quarter" idx="14"/>
          </p:nvPr>
        </p:nvSpPr>
        <p:spPr/>
      </p:sp>
      <p:grpSp>
        <p:nvGrpSpPr>
          <p:cNvPr id="3" name="Group 2">
            <a:extLst>
              <a:ext uri="{FF2B5EF4-FFF2-40B4-BE49-F238E27FC236}">
                <a16:creationId xmlns:a16="http://schemas.microsoft.com/office/drawing/2014/main" id="{C69658EF-1F9C-3843-866A-E605024296BC}"/>
              </a:ext>
            </a:extLst>
          </p:cNvPr>
          <p:cNvGrpSpPr/>
          <p:nvPr/>
        </p:nvGrpSpPr>
        <p:grpSpPr>
          <a:xfrm>
            <a:off x="3566153" y="4449354"/>
            <a:ext cx="4817300" cy="4817292"/>
            <a:chOff x="10992619" y="4276937"/>
            <a:chExt cx="2395201" cy="2395199"/>
          </a:xfrm>
        </p:grpSpPr>
        <p:sp>
          <p:nvSpPr>
            <p:cNvPr id="52" name="Oval 51">
              <a:extLst>
                <a:ext uri="{FF2B5EF4-FFF2-40B4-BE49-F238E27FC236}">
                  <a16:creationId xmlns:a16="http://schemas.microsoft.com/office/drawing/2014/main" id="{2A4289EB-5A7C-E549-A587-AFA6137DE038}"/>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3" name="Rectangle 52">
              <a:extLst>
                <a:ext uri="{FF2B5EF4-FFF2-40B4-BE49-F238E27FC236}">
                  <a16:creationId xmlns:a16="http://schemas.microsoft.com/office/drawing/2014/main" id="{B0934446-6801-C843-8552-07DD45306A77}"/>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nvGrpSpPr>
          <p:cNvPr id="30" name="Group 29">
            <a:extLst>
              <a:ext uri="{FF2B5EF4-FFF2-40B4-BE49-F238E27FC236}">
                <a16:creationId xmlns:a16="http://schemas.microsoft.com/office/drawing/2014/main" id="{FD9EAEB1-CDD5-9C42-AB11-F3E3ABF323FC}"/>
              </a:ext>
            </a:extLst>
          </p:cNvPr>
          <p:cNvGrpSpPr/>
          <p:nvPr/>
        </p:nvGrpSpPr>
        <p:grpSpPr>
          <a:xfrm>
            <a:off x="11390011" y="10567614"/>
            <a:ext cx="11250284" cy="1622741"/>
            <a:chOff x="2909671" y="6726868"/>
            <a:chExt cx="11250284" cy="1622741"/>
          </a:xfrm>
        </p:grpSpPr>
        <p:sp>
          <p:nvSpPr>
            <p:cNvPr id="31" name="TextBox 30">
              <a:extLst>
                <a:ext uri="{FF2B5EF4-FFF2-40B4-BE49-F238E27FC236}">
                  <a16:creationId xmlns:a16="http://schemas.microsoft.com/office/drawing/2014/main" id="{628CAA3F-2FFC-D845-AF03-D5F8E97D0FB1}"/>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2" name="Rectangle 31">
              <a:extLst>
                <a:ext uri="{FF2B5EF4-FFF2-40B4-BE49-F238E27FC236}">
                  <a16:creationId xmlns:a16="http://schemas.microsoft.com/office/drawing/2014/main" id="{D16930B4-9DA1-494F-A524-51757083759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grpSp>
      <p:sp>
        <p:nvSpPr>
          <p:cNvPr id="36" name="Rectangle 35">
            <a:extLst>
              <a:ext uri="{FF2B5EF4-FFF2-40B4-BE49-F238E27FC236}">
                <a16:creationId xmlns:a16="http://schemas.microsoft.com/office/drawing/2014/main" id="{6B7A7D4E-0B66-034C-AC0A-EB309CDA3395}"/>
              </a:ext>
            </a:extLst>
          </p:cNvPr>
          <p:cNvSpPr/>
          <p:nvPr/>
        </p:nvSpPr>
        <p:spPr>
          <a:xfrm rot="5400000">
            <a:off x="2244265"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17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2F38E39-8D84-4E41-AA1B-64B266F4A3BC}"/>
              </a:ext>
            </a:extLst>
          </p:cNvPr>
          <p:cNvSpPr>
            <a:spLocks noGrp="1"/>
          </p:cNvSpPr>
          <p:nvPr>
            <p:ph type="pic" sz="quarter" idx="14"/>
          </p:nvPr>
        </p:nvSpPr>
        <p:spPr/>
      </p:sp>
      <p:grpSp>
        <p:nvGrpSpPr>
          <p:cNvPr id="10" name="Group 9">
            <a:extLst>
              <a:ext uri="{FF2B5EF4-FFF2-40B4-BE49-F238E27FC236}">
                <a16:creationId xmlns:a16="http://schemas.microsoft.com/office/drawing/2014/main" id="{1F26E54A-1BE7-0D49-9863-DD96F151C91C}"/>
              </a:ext>
            </a:extLst>
          </p:cNvPr>
          <p:cNvGrpSpPr/>
          <p:nvPr/>
        </p:nvGrpSpPr>
        <p:grpSpPr>
          <a:xfrm>
            <a:off x="15994199" y="4449354"/>
            <a:ext cx="4817300" cy="4817292"/>
            <a:chOff x="10992619" y="4276937"/>
            <a:chExt cx="2395201" cy="2395199"/>
          </a:xfrm>
        </p:grpSpPr>
        <p:sp>
          <p:nvSpPr>
            <p:cNvPr id="11" name="Oval 10">
              <a:extLst>
                <a:ext uri="{FF2B5EF4-FFF2-40B4-BE49-F238E27FC236}">
                  <a16:creationId xmlns:a16="http://schemas.microsoft.com/office/drawing/2014/main" id="{2F3F850B-C046-A64E-B7AC-7AFB103DC79C}"/>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12" name="Rectangle 11">
              <a:extLst>
                <a:ext uri="{FF2B5EF4-FFF2-40B4-BE49-F238E27FC236}">
                  <a16:creationId xmlns:a16="http://schemas.microsoft.com/office/drawing/2014/main" id="{E73197FA-F9D8-9D48-A576-60D4DEBB2748}"/>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grpSp>
        <p:nvGrpSpPr>
          <p:cNvPr id="13" name="Group 12">
            <a:extLst>
              <a:ext uri="{FF2B5EF4-FFF2-40B4-BE49-F238E27FC236}">
                <a16:creationId xmlns:a16="http://schemas.microsoft.com/office/drawing/2014/main" id="{5C0A49BB-7D33-1C4F-A103-7613349A9A56}"/>
              </a:ext>
            </a:extLst>
          </p:cNvPr>
          <p:cNvGrpSpPr/>
          <p:nvPr/>
        </p:nvGrpSpPr>
        <p:grpSpPr>
          <a:xfrm>
            <a:off x="1737355" y="10567614"/>
            <a:ext cx="11250284" cy="1622741"/>
            <a:chOff x="2909671" y="6726868"/>
            <a:chExt cx="11250284" cy="1622741"/>
          </a:xfrm>
        </p:grpSpPr>
        <p:sp>
          <p:nvSpPr>
            <p:cNvPr id="14" name="TextBox 13">
              <a:extLst>
                <a:ext uri="{FF2B5EF4-FFF2-40B4-BE49-F238E27FC236}">
                  <a16:creationId xmlns:a16="http://schemas.microsoft.com/office/drawing/2014/main" id="{C2DA8E72-9EE3-7746-BD68-817A1D05ECCB}"/>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5" name="Rectangle 14">
              <a:extLst>
                <a:ext uri="{FF2B5EF4-FFF2-40B4-BE49-F238E27FC236}">
                  <a16:creationId xmlns:a16="http://schemas.microsoft.com/office/drawing/2014/main" id="{8828CD3F-550E-274B-BDCD-3CADC04C34C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sp>
        <p:nvSpPr>
          <p:cNvPr id="16" name="Rectangle 15">
            <a:extLst>
              <a:ext uri="{FF2B5EF4-FFF2-40B4-BE49-F238E27FC236}">
                <a16:creationId xmlns:a16="http://schemas.microsoft.com/office/drawing/2014/main" id="{98F82EF6-9F1C-7C48-9261-99FF2A6BF5E4}"/>
              </a:ext>
            </a:extLst>
          </p:cNvPr>
          <p:cNvSpPr/>
          <p:nvPr/>
        </p:nvSpPr>
        <p:spPr>
          <a:xfrm rot="5400000">
            <a:off x="21934602"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05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F5E256C-587C-CF45-BA1A-B17CEAD54244}"/>
              </a:ext>
            </a:extLst>
          </p:cNvPr>
          <p:cNvGrpSpPr/>
          <p:nvPr/>
        </p:nvGrpSpPr>
        <p:grpSpPr>
          <a:xfrm>
            <a:off x="11309301" y="10850918"/>
            <a:ext cx="1591334" cy="1591333"/>
            <a:chOff x="11393158" y="9255342"/>
            <a:chExt cx="1591334" cy="1591333"/>
          </a:xfrm>
        </p:grpSpPr>
        <p:sp>
          <p:nvSpPr>
            <p:cNvPr id="45" name="Oval 44">
              <a:extLst>
                <a:ext uri="{FF2B5EF4-FFF2-40B4-BE49-F238E27FC236}">
                  <a16:creationId xmlns:a16="http://schemas.microsoft.com/office/drawing/2014/main" id="{48A6390A-672A-3A44-9B17-7DA264C8D06E}"/>
                </a:ext>
              </a:extLst>
            </p:cNvPr>
            <p:cNvSpPr/>
            <p:nvPr/>
          </p:nvSpPr>
          <p:spPr>
            <a:xfrm>
              <a:off x="11393158" y="9255342"/>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2B0ACF1-DC31-1A42-A4D7-1ACD59B32B54}"/>
                </a:ext>
              </a:extLst>
            </p:cNvPr>
            <p:cNvGrpSpPr/>
            <p:nvPr/>
          </p:nvGrpSpPr>
          <p:grpSpPr>
            <a:xfrm>
              <a:off x="12060368" y="10027945"/>
              <a:ext cx="441416" cy="235038"/>
              <a:chOff x="3082436" y="1989275"/>
              <a:chExt cx="3644331" cy="1940468"/>
            </a:xfrm>
            <a:solidFill>
              <a:schemeClr val="tx2"/>
            </a:solidFill>
          </p:grpSpPr>
          <p:sp>
            <p:nvSpPr>
              <p:cNvPr id="55" name="Rectangle 54">
                <a:extLst>
                  <a:ext uri="{FF2B5EF4-FFF2-40B4-BE49-F238E27FC236}">
                    <a16:creationId xmlns:a16="http://schemas.microsoft.com/office/drawing/2014/main" id="{5A7178DF-B8E9-0649-AA85-9F5A51AE765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77" name="Rectangle 76">
                <a:extLst>
                  <a:ext uri="{FF2B5EF4-FFF2-40B4-BE49-F238E27FC236}">
                    <a16:creationId xmlns:a16="http://schemas.microsoft.com/office/drawing/2014/main" id="{204F41F6-F008-834A-A5C7-50FE835B0F4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grpSp>
        <p:nvGrpSpPr>
          <p:cNvPr id="8" name="Group 7">
            <a:extLst>
              <a:ext uri="{FF2B5EF4-FFF2-40B4-BE49-F238E27FC236}">
                <a16:creationId xmlns:a16="http://schemas.microsoft.com/office/drawing/2014/main" id="{95364450-D915-3C47-ADE1-F68639359167}"/>
              </a:ext>
            </a:extLst>
          </p:cNvPr>
          <p:cNvGrpSpPr/>
          <p:nvPr/>
        </p:nvGrpSpPr>
        <p:grpSpPr>
          <a:xfrm>
            <a:off x="11309301" y="7797564"/>
            <a:ext cx="1591334" cy="1591333"/>
            <a:chOff x="11393158" y="7126670"/>
            <a:chExt cx="1591334" cy="1591333"/>
          </a:xfrm>
        </p:grpSpPr>
        <p:sp>
          <p:nvSpPr>
            <p:cNvPr id="40" name="Oval 39">
              <a:extLst>
                <a:ext uri="{FF2B5EF4-FFF2-40B4-BE49-F238E27FC236}">
                  <a16:creationId xmlns:a16="http://schemas.microsoft.com/office/drawing/2014/main" id="{12E16557-14A6-F94B-AC96-BBDE1161C5AF}"/>
                </a:ext>
              </a:extLst>
            </p:cNvPr>
            <p:cNvSpPr/>
            <p:nvPr/>
          </p:nvSpPr>
          <p:spPr>
            <a:xfrm>
              <a:off x="11393158" y="7126670"/>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D929272E-829F-1F4E-B212-47C022E07433}"/>
                </a:ext>
              </a:extLst>
            </p:cNvPr>
            <p:cNvGrpSpPr/>
            <p:nvPr/>
          </p:nvGrpSpPr>
          <p:grpSpPr>
            <a:xfrm>
              <a:off x="12060368" y="7883106"/>
              <a:ext cx="441416" cy="235038"/>
              <a:chOff x="3082436" y="1989275"/>
              <a:chExt cx="3644331" cy="1940468"/>
            </a:xfrm>
            <a:solidFill>
              <a:schemeClr val="tx2"/>
            </a:solidFill>
          </p:grpSpPr>
          <p:sp>
            <p:nvSpPr>
              <p:cNvPr id="79" name="Rectangle 78">
                <a:extLst>
                  <a:ext uri="{FF2B5EF4-FFF2-40B4-BE49-F238E27FC236}">
                    <a16:creationId xmlns:a16="http://schemas.microsoft.com/office/drawing/2014/main" id="{DF2BCC93-1CB0-6943-B746-1DAD61243FA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80" name="Rectangle 79">
                <a:extLst>
                  <a:ext uri="{FF2B5EF4-FFF2-40B4-BE49-F238E27FC236}">
                    <a16:creationId xmlns:a16="http://schemas.microsoft.com/office/drawing/2014/main" id="{BF19443F-4A38-6A49-AD5C-2F487F8D611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grpSp>
        <p:nvGrpSpPr>
          <p:cNvPr id="6" name="Group 5">
            <a:extLst>
              <a:ext uri="{FF2B5EF4-FFF2-40B4-BE49-F238E27FC236}">
                <a16:creationId xmlns:a16="http://schemas.microsoft.com/office/drawing/2014/main" id="{1013D36B-C419-5143-8417-3D9BF8B2E2A8}"/>
              </a:ext>
            </a:extLst>
          </p:cNvPr>
          <p:cNvGrpSpPr/>
          <p:nvPr/>
        </p:nvGrpSpPr>
        <p:grpSpPr>
          <a:xfrm>
            <a:off x="11309301" y="1690856"/>
            <a:ext cx="1591334" cy="1591333"/>
            <a:chOff x="11393158" y="2869325"/>
            <a:chExt cx="1591334" cy="1591333"/>
          </a:xfrm>
        </p:grpSpPr>
        <p:sp>
          <p:nvSpPr>
            <p:cNvPr id="2" name="Oval 1">
              <a:extLst>
                <a:ext uri="{FF2B5EF4-FFF2-40B4-BE49-F238E27FC236}">
                  <a16:creationId xmlns:a16="http://schemas.microsoft.com/office/drawing/2014/main" id="{20CA591D-F66C-B648-80FB-BFA856329029}"/>
                </a:ext>
              </a:extLst>
            </p:cNvPr>
            <p:cNvSpPr/>
            <p:nvPr/>
          </p:nvSpPr>
          <p:spPr>
            <a:xfrm>
              <a:off x="11393158" y="2869325"/>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632D84A7-613A-9E4B-A233-F81DF7AB3024}"/>
                </a:ext>
              </a:extLst>
            </p:cNvPr>
            <p:cNvGrpSpPr/>
            <p:nvPr/>
          </p:nvGrpSpPr>
          <p:grpSpPr>
            <a:xfrm>
              <a:off x="12060368" y="3662614"/>
              <a:ext cx="441416" cy="235038"/>
              <a:chOff x="3082436" y="1989275"/>
              <a:chExt cx="3644331" cy="1940468"/>
            </a:xfrm>
            <a:solidFill>
              <a:schemeClr val="tx2"/>
            </a:solidFill>
          </p:grpSpPr>
          <p:sp>
            <p:nvSpPr>
              <p:cNvPr id="82" name="Rectangle 81">
                <a:extLst>
                  <a:ext uri="{FF2B5EF4-FFF2-40B4-BE49-F238E27FC236}">
                    <a16:creationId xmlns:a16="http://schemas.microsoft.com/office/drawing/2014/main" id="{C4A13E02-8321-5B46-AECC-8B823B1D290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83" name="Rectangle 82">
                <a:extLst>
                  <a:ext uri="{FF2B5EF4-FFF2-40B4-BE49-F238E27FC236}">
                    <a16:creationId xmlns:a16="http://schemas.microsoft.com/office/drawing/2014/main" id="{4CF87D9A-E0C5-2546-B017-70B27F8C69B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grpSp>
        <p:nvGrpSpPr>
          <p:cNvPr id="7" name="Group 6">
            <a:extLst>
              <a:ext uri="{FF2B5EF4-FFF2-40B4-BE49-F238E27FC236}">
                <a16:creationId xmlns:a16="http://schemas.microsoft.com/office/drawing/2014/main" id="{8C65CD8B-7FD0-0E45-80EC-516DEC180A3A}"/>
              </a:ext>
            </a:extLst>
          </p:cNvPr>
          <p:cNvGrpSpPr/>
          <p:nvPr/>
        </p:nvGrpSpPr>
        <p:grpSpPr>
          <a:xfrm>
            <a:off x="11309301" y="4744210"/>
            <a:ext cx="1591334" cy="1591333"/>
            <a:chOff x="11393158" y="4997997"/>
            <a:chExt cx="1591334" cy="1591333"/>
          </a:xfrm>
        </p:grpSpPr>
        <p:sp>
          <p:nvSpPr>
            <p:cNvPr id="37" name="Oval 36">
              <a:extLst>
                <a:ext uri="{FF2B5EF4-FFF2-40B4-BE49-F238E27FC236}">
                  <a16:creationId xmlns:a16="http://schemas.microsoft.com/office/drawing/2014/main" id="{8131BD21-3AF8-784F-A01F-3E78CF3B1606}"/>
                </a:ext>
              </a:extLst>
            </p:cNvPr>
            <p:cNvSpPr/>
            <p:nvPr/>
          </p:nvSpPr>
          <p:spPr>
            <a:xfrm>
              <a:off x="11393158" y="4997997"/>
              <a:ext cx="1591334" cy="15913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01165045-6730-0142-8BD3-2A7125BD1CD8}"/>
                </a:ext>
              </a:extLst>
            </p:cNvPr>
            <p:cNvGrpSpPr/>
            <p:nvPr/>
          </p:nvGrpSpPr>
          <p:grpSpPr>
            <a:xfrm>
              <a:off x="12060368" y="5784391"/>
              <a:ext cx="441416" cy="235038"/>
              <a:chOff x="3082436" y="1989275"/>
              <a:chExt cx="3644331" cy="1940468"/>
            </a:xfrm>
            <a:solidFill>
              <a:schemeClr val="bg1"/>
            </a:solidFill>
          </p:grpSpPr>
          <p:sp>
            <p:nvSpPr>
              <p:cNvPr id="85" name="Rectangle 84">
                <a:extLst>
                  <a:ext uri="{FF2B5EF4-FFF2-40B4-BE49-F238E27FC236}">
                    <a16:creationId xmlns:a16="http://schemas.microsoft.com/office/drawing/2014/main" id="{101859F5-25CD-494B-A0EA-73CF35045CE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86" name="Rectangle 85">
                <a:extLst>
                  <a:ext uri="{FF2B5EF4-FFF2-40B4-BE49-F238E27FC236}">
                    <a16:creationId xmlns:a16="http://schemas.microsoft.com/office/drawing/2014/main" id="{5954878B-0378-8047-BCE9-EB8C5E9ED16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88" name="TextBox 87">
            <a:extLst>
              <a:ext uri="{FF2B5EF4-FFF2-40B4-BE49-F238E27FC236}">
                <a16:creationId xmlns:a16="http://schemas.microsoft.com/office/drawing/2014/main" id="{C1018C22-F405-6941-9DBC-992C2E45D3D2}"/>
              </a:ext>
            </a:extLst>
          </p:cNvPr>
          <p:cNvSpPr txBox="1"/>
          <p:nvPr/>
        </p:nvSpPr>
        <p:spPr>
          <a:xfrm>
            <a:off x="13495095" y="2252471"/>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89" name="Rectangle 88">
            <a:extLst>
              <a:ext uri="{FF2B5EF4-FFF2-40B4-BE49-F238E27FC236}">
                <a16:creationId xmlns:a16="http://schemas.microsoft.com/office/drawing/2014/main" id="{AFCB067B-0090-1240-B7D8-9D458C3EEF2F}"/>
              </a:ext>
            </a:extLst>
          </p:cNvPr>
          <p:cNvSpPr/>
          <p:nvPr/>
        </p:nvSpPr>
        <p:spPr>
          <a:xfrm>
            <a:off x="13495096" y="1718618"/>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ONE</a:t>
            </a:r>
            <a:endParaRPr lang="en-US" sz="4400" b="1" spc="600" dirty="0">
              <a:solidFill>
                <a:schemeClr val="tx2"/>
              </a:solidFill>
              <a:latin typeface="Montserrat SemiBold" pitchFamily="2" charset="77"/>
              <a:ea typeface="Montserrat" charset="0"/>
              <a:cs typeface="Montserrat" charset="0"/>
            </a:endParaRPr>
          </a:p>
        </p:txBody>
      </p:sp>
      <p:sp>
        <p:nvSpPr>
          <p:cNvPr id="91" name="TextBox 90">
            <a:extLst>
              <a:ext uri="{FF2B5EF4-FFF2-40B4-BE49-F238E27FC236}">
                <a16:creationId xmlns:a16="http://schemas.microsoft.com/office/drawing/2014/main" id="{1BDE38DC-EB32-2648-8987-038FC2CCD9B6}"/>
              </a:ext>
            </a:extLst>
          </p:cNvPr>
          <p:cNvSpPr txBox="1"/>
          <p:nvPr/>
        </p:nvSpPr>
        <p:spPr>
          <a:xfrm>
            <a:off x="13495095" y="5298930"/>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2" name="Rectangle 91">
            <a:extLst>
              <a:ext uri="{FF2B5EF4-FFF2-40B4-BE49-F238E27FC236}">
                <a16:creationId xmlns:a16="http://schemas.microsoft.com/office/drawing/2014/main" id="{4F5E2E9B-34EF-F04C-A291-42187F340E05}"/>
              </a:ext>
            </a:extLst>
          </p:cNvPr>
          <p:cNvSpPr/>
          <p:nvPr/>
        </p:nvSpPr>
        <p:spPr>
          <a:xfrm>
            <a:off x="13495096" y="4765077"/>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TWO</a:t>
            </a:r>
            <a:endParaRPr lang="en-US" sz="4400" b="1" spc="600" dirty="0">
              <a:solidFill>
                <a:schemeClr val="tx2"/>
              </a:solidFill>
              <a:latin typeface="Montserrat SemiBold" pitchFamily="2" charset="77"/>
              <a:ea typeface="Montserrat" charset="0"/>
              <a:cs typeface="Montserrat" charset="0"/>
            </a:endParaRPr>
          </a:p>
        </p:txBody>
      </p:sp>
      <p:sp>
        <p:nvSpPr>
          <p:cNvPr id="94" name="TextBox 93">
            <a:extLst>
              <a:ext uri="{FF2B5EF4-FFF2-40B4-BE49-F238E27FC236}">
                <a16:creationId xmlns:a16="http://schemas.microsoft.com/office/drawing/2014/main" id="{4B222103-8021-0345-A165-D5F9ABA0B56E}"/>
              </a:ext>
            </a:extLst>
          </p:cNvPr>
          <p:cNvSpPr txBox="1"/>
          <p:nvPr/>
        </p:nvSpPr>
        <p:spPr>
          <a:xfrm>
            <a:off x="13495095" y="8322326"/>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5" name="Rectangle 94">
            <a:extLst>
              <a:ext uri="{FF2B5EF4-FFF2-40B4-BE49-F238E27FC236}">
                <a16:creationId xmlns:a16="http://schemas.microsoft.com/office/drawing/2014/main" id="{34782C0A-93F7-F94F-BCE6-637E37FCCE4D}"/>
              </a:ext>
            </a:extLst>
          </p:cNvPr>
          <p:cNvSpPr/>
          <p:nvPr/>
        </p:nvSpPr>
        <p:spPr>
          <a:xfrm>
            <a:off x="13495096" y="7788473"/>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THREE</a:t>
            </a:r>
            <a:endParaRPr lang="en-US" sz="4400" b="1" spc="600" dirty="0">
              <a:solidFill>
                <a:schemeClr val="tx2"/>
              </a:solidFill>
              <a:latin typeface="Montserrat SemiBold" pitchFamily="2" charset="77"/>
              <a:ea typeface="Montserrat" charset="0"/>
              <a:cs typeface="Montserrat" charset="0"/>
            </a:endParaRPr>
          </a:p>
        </p:txBody>
      </p:sp>
      <p:sp>
        <p:nvSpPr>
          <p:cNvPr id="97" name="TextBox 96">
            <a:extLst>
              <a:ext uri="{FF2B5EF4-FFF2-40B4-BE49-F238E27FC236}">
                <a16:creationId xmlns:a16="http://schemas.microsoft.com/office/drawing/2014/main" id="{C7369E39-1137-F948-BCDA-C8164D70C3BA}"/>
              </a:ext>
            </a:extLst>
          </p:cNvPr>
          <p:cNvSpPr txBox="1"/>
          <p:nvPr/>
        </p:nvSpPr>
        <p:spPr>
          <a:xfrm>
            <a:off x="13495095" y="11391847"/>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8" name="Rectangle 97">
            <a:extLst>
              <a:ext uri="{FF2B5EF4-FFF2-40B4-BE49-F238E27FC236}">
                <a16:creationId xmlns:a16="http://schemas.microsoft.com/office/drawing/2014/main" id="{A5686CE7-63B1-7640-9662-6591EDB69CBC}"/>
              </a:ext>
            </a:extLst>
          </p:cNvPr>
          <p:cNvSpPr/>
          <p:nvPr/>
        </p:nvSpPr>
        <p:spPr>
          <a:xfrm>
            <a:off x="13495096" y="10857994"/>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FOUR</a:t>
            </a:r>
            <a:endParaRPr lang="en-US" sz="4400" b="1" spc="600" dirty="0">
              <a:solidFill>
                <a:schemeClr val="tx2"/>
              </a:solidFill>
              <a:latin typeface="Montserrat SemiBold" pitchFamily="2" charset="77"/>
              <a:ea typeface="Montserrat" charset="0"/>
              <a:cs typeface="Montserrat" charset="0"/>
            </a:endParaRPr>
          </a:p>
        </p:txBody>
      </p:sp>
      <p:grpSp>
        <p:nvGrpSpPr>
          <p:cNvPr id="11" name="Group 10">
            <a:extLst>
              <a:ext uri="{FF2B5EF4-FFF2-40B4-BE49-F238E27FC236}">
                <a16:creationId xmlns:a16="http://schemas.microsoft.com/office/drawing/2014/main" id="{AA2E6205-9F0C-A546-9B05-7212F819109E}"/>
              </a:ext>
            </a:extLst>
          </p:cNvPr>
          <p:cNvGrpSpPr/>
          <p:nvPr/>
        </p:nvGrpSpPr>
        <p:grpSpPr>
          <a:xfrm>
            <a:off x="1874505" y="5300361"/>
            <a:ext cx="6764998" cy="3119725"/>
            <a:chOff x="1874505" y="6166266"/>
            <a:chExt cx="6764998" cy="3119725"/>
          </a:xfrm>
        </p:grpSpPr>
        <p:grpSp>
          <p:nvGrpSpPr>
            <p:cNvPr id="35" name="Group 34">
              <a:extLst>
                <a:ext uri="{FF2B5EF4-FFF2-40B4-BE49-F238E27FC236}">
                  <a16:creationId xmlns:a16="http://schemas.microsoft.com/office/drawing/2014/main" id="{1FB14155-EB86-9C40-A597-DF46361152C3}"/>
                </a:ext>
              </a:extLst>
            </p:cNvPr>
            <p:cNvGrpSpPr/>
            <p:nvPr/>
          </p:nvGrpSpPr>
          <p:grpSpPr>
            <a:xfrm>
              <a:off x="1874505" y="6166266"/>
              <a:ext cx="6165910" cy="1383468"/>
              <a:chOff x="9729275" y="3237679"/>
              <a:chExt cx="6165910" cy="1383468"/>
            </a:xfrm>
          </p:grpSpPr>
          <p:sp>
            <p:nvSpPr>
              <p:cNvPr id="38" name="TextBox 37">
                <a:extLst>
                  <a:ext uri="{FF2B5EF4-FFF2-40B4-BE49-F238E27FC236}">
                    <a16:creationId xmlns:a16="http://schemas.microsoft.com/office/drawing/2014/main" id="{41DEFAF6-18CF-6A40-BE14-54A92FC86CB4}"/>
                  </a:ext>
                </a:extLst>
              </p:cNvPr>
              <p:cNvSpPr txBox="1"/>
              <p:nvPr/>
            </p:nvSpPr>
            <p:spPr>
              <a:xfrm>
                <a:off x="9729275" y="3697817"/>
                <a:ext cx="616591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39" name="TextBox 38">
                <a:extLst>
                  <a:ext uri="{FF2B5EF4-FFF2-40B4-BE49-F238E27FC236}">
                    <a16:creationId xmlns:a16="http://schemas.microsoft.com/office/drawing/2014/main" id="{B6219BBB-860D-6F4B-A389-22CF331A79D3}"/>
                  </a:ext>
                </a:extLst>
              </p:cNvPr>
              <p:cNvSpPr txBox="1"/>
              <p:nvPr/>
            </p:nvSpPr>
            <p:spPr>
              <a:xfrm>
                <a:off x="9729275"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9" name="TextBox 98">
              <a:extLst>
                <a:ext uri="{FF2B5EF4-FFF2-40B4-BE49-F238E27FC236}">
                  <a16:creationId xmlns:a16="http://schemas.microsoft.com/office/drawing/2014/main" id="{8601918C-C32C-954F-8D62-B54103CD89DD}"/>
                </a:ext>
              </a:extLst>
            </p:cNvPr>
            <p:cNvSpPr txBox="1"/>
            <p:nvPr/>
          </p:nvSpPr>
          <p:spPr>
            <a:xfrm>
              <a:off x="1874505" y="7671318"/>
              <a:ext cx="6764998"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grpSp>
    </p:spTree>
    <p:extLst>
      <p:ext uri="{BB962C8B-B14F-4D97-AF65-F5344CB8AC3E}">
        <p14:creationId xmlns:p14="http://schemas.microsoft.com/office/powerpoint/2010/main" val="145871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2097168" y="9832540"/>
            <a:ext cx="6561479" cy="2214464"/>
            <a:chOff x="7861505" y="1407238"/>
            <a:chExt cx="656147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433673CC-116E-BB42-AF8E-DFCCDB07E87E}"/>
              </a:ext>
            </a:extLst>
          </p:cNvPr>
          <p:cNvGrpSpPr/>
          <p:nvPr/>
        </p:nvGrpSpPr>
        <p:grpSpPr>
          <a:xfrm>
            <a:off x="15680587" y="1668996"/>
            <a:ext cx="8697063" cy="5715001"/>
            <a:chOff x="0" y="1142998"/>
            <a:chExt cx="8697063" cy="5715001"/>
          </a:xfrm>
        </p:grpSpPr>
        <p:sp>
          <p:nvSpPr>
            <p:cNvPr id="13" name="Rectangle 12">
              <a:extLst>
                <a:ext uri="{FF2B5EF4-FFF2-40B4-BE49-F238E27FC236}">
                  <a16:creationId xmlns:a16="http://schemas.microsoft.com/office/drawing/2014/main" id="{D00FAC8C-9E7C-E54C-B1FC-B27F0D228D00}"/>
                </a:ext>
              </a:extLst>
            </p:cNvPr>
            <p:cNvSpPr/>
            <p:nvPr/>
          </p:nvSpPr>
          <p:spPr>
            <a:xfrm>
              <a:off x="0" y="1142998"/>
              <a:ext cx="8697063" cy="5715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BC94C1C-54B9-404D-91A4-FFB4863AC4DA}"/>
                </a:ext>
              </a:extLst>
            </p:cNvPr>
            <p:cNvSpPr txBox="1"/>
            <p:nvPr/>
          </p:nvSpPr>
          <p:spPr>
            <a:xfrm>
              <a:off x="1502869" y="2930237"/>
              <a:ext cx="5691324"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TextBox 15">
            <a:extLst>
              <a:ext uri="{FF2B5EF4-FFF2-40B4-BE49-F238E27FC236}">
                <a16:creationId xmlns:a16="http://schemas.microsoft.com/office/drawing/2014/main" id="{44B1993A-1B72-4844-A4DB-F556CEB82C50}"/>
              </a:ext>
            </a:extLst>
          </p:cNvPr>
          <p:cNvSpPr txBox="1"/>
          <p:nvPr/>
        </p:nvSpPr>
        <p:spPr>
          <a:xfrm>
            <a:off x="11688794" y="10863521"/>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 name="Picture Placeholder 2">
            <a:extLst>
              <a:ext uri="{FF2B5EF4-FFF2-40B4-BE49-F238E27FC236}">
                <a16:creationId xmlns:a16="http://schemas.microsoft.com/office/drawing/2014/main" id="{E2F5A16E-7C9A-264F-972B-AADE9970363E}"/>
              </a:ext>
            </a:extLst>
          </p:cNvPr>
          <p:cNvSpPr>
            <a:spLocks noGrp="1"/>
          </p:cNvSpPr>
          <p:nvPr>
            <p:ph type="pic" sz="quarter" idx="14"/>
          </p:nvPr>
        </p:nvSpPr>
        <p:spPr/>
      </p:sp>
    </p:spTree>
    <p:extLst>
      <p:ext uri="{BB962C8B-B14F-4D97-AF65-F5344CB8AC3E}">
        <p14:creationId xmlns:p14="http://schemas.microsoft.com/office/powerpoint/2010/main" val="73539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26607" y="5750768"/>
            <a:ext cx="6561479" cy="2214464"/>
            <a:chOff x="7861505" y="1407238"/>
            <a:chExt cx="656147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 name="Group 10">
            <a:extLst>
              <a:ext uri="{FF2B5EF4-FFF2-40B4-BE49-F238E27FC236}">
                <a16:creationId xmlns:a16="http://schemas.microsoft.com/office/drawing/2014/main" id="{F7A21FF9-7304-F547-8761-6FD7E6D456AE}"/>
              </a:ext>
            </a:extLst>
          </p:cNvPr>
          <p:cNvGrpSpPr/>
          <p:nvPr/>
        </p:nvGrpSpPr>
        <p:grpSpPr>
          <a:xfrm>
            <a:off x="16699466" y="2663344"/>
            <a:ext cx="5876754" cy="2674311"/>
            <a:chOff x="2909671" y="6726868"/>
            <a:chExt cx="5876754" cy="2674311"/>
          </a:xfrm>
        </p:grpSpPr>
        <p:sp>
          <p:nvSpPr>
            <p:cNvPr id="12" name="TextBox 11">
              <a:extLst>
                <a:ext uri="{FF2B5EF4-FFF2-40B4-BE49-F238E27FC236}">
                  <a16:creationId xmlns:a16="http://schemas.microsoft.com/office/drawing/2014/main" id="{B28AFC70-7CD2-E745-A42F-526286FD32C9}"/>
                </a:ext>
              </a:extLst>
            </p:cNvPr>
            <p:cNvSpPr txBox="1"/>
            <p:nvPr/>
          </p:nvSpPr>
          <p:spPr>
            <a:xfrm>
              <a:off x="2909671" y="7260721"/>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5" name="Rectangle 14">
              <a:extLst>
                <a:ext uri="{FF2B5EF4-FFF2-40B4-BE49-F238E27FC236}">
                  <a16:creationId xmlns:a16="http://schemas.microsoft.com/office/drawing/2014/main" id="{2564EF7C-AD22-7F4A-B055-2B2945F93749}"/>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95F2B6C5-F528-CC40-932E-8E6CB76CF918}"/>
              </a:ext>
            </a:extLst>
          </p:cNvPr>
          <p:cNvGrpSpPr/>
          <p:nvPr/>
        </p:nvGrpSpPr>
        <p:grpSpPr>
          <a:xfrm>
            <a:off x="16699466" y="8378346"/>
            <a:ext cx="5876754" cy="2674311"/>
            <a:chOff x="2909671" y="6726868"/>
            <a:chExt cx="5876754" cy="2674311"/>
          </a:xfrm>
        </p:grpSpPr>
        <p:sp>
          <p:nvSpPr>
            <p:cNvPr id="17" name="TextBox 16">
              <a:extLst>
                <a:ext uri="{FF2B5EF4-FFF2-40B4-BE49-F238E27FC236}">
                  <a16:creationId xmlns:a16="http://schemas.microsoft.com/office/drawing/2014/main" id="{7F198BF1-02B7-734A-8728-723A20EA87CA}"/>
                </a:ext>
              </a:extLst>
            </p:cNvPr>
            <p:cNvSpPr txBox="1"/>
            <p:nvPr/>
          </p:nvSpPr>
          <p:spPr>
            <a:xfrm>
              <a:off x="2909671" y="7260721"/>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8" name="Rectangle 17">
              <a:extLst>
                <a:ext uri="{FF2B5EF4-FFF2-40B4-BE49-F238E27FC236}">
                  <a16:creationId xmlns:a16="http://schemas.microsoft.com/office/drawing/2014/main" id="{8EB56C1A-206A-A546-ACD4-8870B7F514C4}"/>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
        <p:nvSpPr>
          <p:cNvPr id="5" name="Picture Placeholder 4">
            <a:extLst>
              <a:ext uri="{FF2B5EF4-FFF2-40B4-BE49-F238E27FC236}">
                <a16:creationId xmlns:a16="http://schemas.microsoft.com/office/drawing/2014/main" id="{A4836D17-668A-9042-8F9B-724B1CE4A29F}"/>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4946C3D2-0749-2645-AC7A-8D0CA6FAE6FE}"/>
              </a:ext>
            </a:extLst>
          </p:cNvPr>
          <p:cNvSpPr>
            <a:spLocks noGrp="1"/>
          </p:cNvSpPr>
          <p:nvPr>
            <p:ph type="pic" sz="quarter" idx="15"/>
          </p:nvPr>
        </p:nvSpPr>
        <p:spPr/>
      </p:sp>
    </p:spTree>
    <p:extLst>
      <p:ext uri="{BB962C8B-B14F-4D97-AF65-F5344CB8AC3E}">
        <p14:creationId xmlns:p14="http://schemas.microsoft.com/office/powerpoint/2010/main" val="182257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313302" y="9832540"/>
            <a:ext cx="6561479" cy="2214464"/>
            <a:chOff x="7861505" y="1407238"/>
            <a:chExt cx="656147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433673CC-116E-BB42-AF8E-DFCCDB07E87E}"/>
              </a:ext>
            </a:extLst>
          </p:cNvPr>
          <p:cNvGrpSpPr/>
          <p:nvPr/>
        </p:nvGrpSpPr>
        <p:grpSpPr>
          <a:xfrm>
            <a:off x="0" y="1668996"/>
            <a:ext cx="8697063" cy="5715001"/>
            <a:chOff x="0" y="1142998"/>
            <a:chExt cx="8697063" cy="5715001"/>
          </a:xfrm>
        </p:grpSpPr>
        <p:sp>
          <p:nvSpPr>
            <p:cNvPr id="13" name="Rectangle 12">
              <a:extLst>
                <a:ext uri="{FF2B5EF4-FFF2-40B4-BE49-F238E27FC236}">
                  <a16:creationId xmlns:a16="http://schemas.microsoft.com/office/drawing/2014/main" id="{D00FAC8C-9E7C-E54C-B1FC-B27F0D228D00}"/>
                </a:ext>
              </a:extLst>
            </p:cNvPr>
            <p:cNvSpPr/>
            <p:nvPr/>
          </p:nvSpPr>
          <p:spPr>
            <a:xfrm>
              <a:off x="0" y="1142998"/>
              <a:ext cx="8697063" cy="5715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BC94C1C-54B9-404D-91A4-FFB4863AC4DA}"/>
                </a:ext>
              </a:extLst>
            </p:cNvPr>
            <p:cNvSpPr txBox="1"/>
            <p:nvPr/>
          </p:nvSpPr>
          <p:spPr>
            <a:xfrm>
              <a:off x="1502869" y="2930237"/>
              <a:ext cx="5691324"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TextBox 15">
            <a:extLst>
              <a:ext uri="{FF2B5EF4-FFF2-40B4-BE49-F238E27FC236}">
                <a16:creationId xmlns:a16="http://schemas.microsoft.com/office/drawing/2014/main" id="{44B1993A-1B72-4844-A4DB-F556CEB82C50}"/>
              </a:ext>
            </a:extLst>
          </p:cNvPr>
          <p:cNvSpPr txBox="1"/>
          <p:nvPr/>
        </p:nvSpPr>
        <p:spPr>
          <a:xfrm>
            <a:off x="1502869" y="10863521"/>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 name="Picture Placeholder 2">
            <a:extLst>
              <a:ext uri="{FF2B5EF4-FFF2-40B4-BE49-F238E27FC236}">
                <a16:creationId xmlns:a16="http://schemas.microsoft.com/office/drawing/2014/main" id="{6612F1A4-70FD-564A-9474-8CE83361F39C}"/>
              </a:ext>
            </a:extLst>
          </p:cNvPr>
          <p:cNvSpPr>
            <a:spLocks noGrp="1"/>
          </p:cNvSpPr>
          <p:nvPr>
            <p:ph type="pic" sz="quarter" idx="14"/>
          </p:nvPr>
        </p:nvSpPr>
        <p:spPr/>
      </p:sp>
    </p:spTree>
    <p:extLst>
      <p:ext uri="{BB962C8B-B14F-4D97-AF65-F5344CB8AC3E}">
        <p14:creationId xmlns:p14="http://schemas.microsoft.com/office/powerpoint/2010/main" val="356123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3CBE9FC-52B9-E242-8118-5D787CE92DF6}"/>
              </a:ext>
            </a:extLst>
          </p:cNvPr>
          <p:cNvGrpSpPr/>
          <p:nvPr/>
        </p:nvGrpSpPr>
        <p:grpSpPr>
          <a:xfrm>
            <a:off x="1751357" y="9971313"/>
            <a:ext cx="6561479" cy="2214464"/>
            <a:chOff x="7861505" y="1407238"/>
            <a:chExt cx="6561479" cy="2214464"/>
          </a:xfrm>
        </p:grpSpPr>
        <p:sp>
          <p:nvSpPr>
            <p:cNvPr id="10" name="TextBox 9">
              <a:extLst>
                <a:ext uri="{FF2B5EF4-FFF2-40B4-BE49-F238E27FC236}">
                  <a16:creationId xmlns:a16="http://schemas.microsoft.com/office/drawing/2014/main" id="{046E27E3-99E8-C143-AF1E-E8257A2174D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57AC312-4F4A-474B-B214-1E31D71367F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9DF44497-E272-244D-B37C-0BACB4E5B944}"/>
              </a:ext>
            </a:extLst>
          </p:cNvPr>
          <p:cNvSpPr txBox="1"/>
          <p:nvPr/>
        </p:nvSpPr>
        <p:spPr>
          <a:xfrm>
            <a:off x="9592810" y="100453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4" name="TextBox 13">
            <a:extLst>
              <a:ext uri="{FF2B5EF4-FFF2-40B4-BE49-F238E27FC236}">
                <a16:creationId xmlns:a16="http://schemas.microsoft.com/office/drawing/2014/main" id="{CD5226B0-ACB7-D64D-A618-ABC987797AB1}"/>
              </a:ext>
            </a:extLst>
          </p:cNvPr>
          <p:cNvSpPr txBox="1"/>
          <p:nvPr/>
        </p:nvSpPr>
        <p:spPr>
          <a:xfrm>
            <a:off x="16749539" y="100453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2D2F3CD4-7B3C-FD4A-8611-34BB1FB88F7C}"/>
              </a:ext>
            </a:extLst>
          </p:cNvPr>
          <p:cNvSpPr>
            <a:spLocks noGrp="1"/>
          </p:cNvSpPr>
          <p:nvPr>
            <p:ph type="pic" sz="quarter" idx="14"/>
          </p:nvPr>
        </p:nvSpPr>
        <p:spPr/>
      </p:sp>
    </p:spTree>
    <p:extLst>
      <p:ext uri="{BB962C8B-B14F-4D97-AF65-F5344CB8AC3E}">
        <p14:creationId xmlns:p14="http://schemas.microsoft.com/office/powerpoint/2010/main" val="157901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AE843694-1606-5A45-91DE-4FB3E3125EA9}"/>
              </a:ext>
            </a:extLst>
          </p:cNvPr>
          <p:cNvSpPr txBox="1"/>
          <p:nvPr/>
        </p:nvSpPr>
        <p:spPr>
          <a:xfrm>
            <a:off x="1450699" y="1131813"/>
            <a:ext cx="6035952"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27" name="Group 26">
            <a:extLst>
              <a:ext uri="{FF2B5EF4-FFF2-40B4-BE49-F238E27FC236}">
                <a16:creationId xmlns:a16="http://schemas.microsoft.com/office/drawing/2014/main" id="{8AF4801E-314B-3B49-A347-4C6A52A556FF}"/>
              </a:ext>
            </a:extLst>
          </p:cNvPr>
          <p:cNvGrpSpPr/>
          <p:nvPr/>
        </p:nvGrpSpPr>
        <p:grpSpPr>
          <a:xfrm>
            <a:off x="14861467" y="1131813"/>
            <a:ext cx="8065485" cy="11452374"/>
            <a:chOff x="1450700" y="1131813"/>
            <a:chExt cx="8065485" cy="11452374"/>
          </a:xfrm>
        </p:grpSpPr>
        <p:sp>
          <p:nvSpPr>
            <p:cNvPr id="28" name="Rectangle 27">
              <a:extLst>
                <a:ext uri="{FF2B5EF4-FFF2-40B4-BE49-F238E27FC236}">
                  <a16:creationId xmlns:a16="http://schemas.microsoft.com/office/drawing/2014/main" id="{BCAE6E95-2234-0343-B6E9-85430783488F}"/>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50530C4-3502-0B4E-986B-34A8D3F8E07F}"/>
                </a:ext>
              </a:extLst>
            </p:cNvPr>
            <p:cNvGrpSpPr/>
            <p:nvPr/>
          </p:nvGrpSpPr>
          <p:grpSpPr>
            <a:xfrm>
              <a:off x="2810250" y="5750768"/>
              <a:ext cx="5346383" cy="2214464"/>
              <a:chOff x="8836131" y="1407238"/>
              <a:chExt cx="5346383" cy="2214464"/>
            </a:xfrm>
          </p:grpSpPr>
          <p:sp>
            <p:nvSpPr>
              <p:cNvPr id="32" name="TextBox 31">
                <a:extLst>
                  <a:ext uri="{FF2B5EF4-FFF2-40B4-BE49-F238E27FC236}">
                    <a16:creationId xmlns:a16="http://schemas.microsoft.com/office/drawing/2014/main" id="{79E258A7-8DCB-5845-86A3-9C8920AD8490}"/>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33" name="TextBox 32">
                <a:extLst>
                  <a:ext uri="{FF2B5EF4-FFF2-40B4-BE49-F238E27FC236}">
                    <a16:creationId xmlns:a16="http://schemas.microsoft.com/office/drawing/2014/main" id="{22FE9352-226B-A14F-83D9-EA34E821597F}"/>
                  </a:ext>
                </a:extLst>
              </p:cNvPr>
              <p:cNvSpPr txBox="1"/>
              <p:nvPr/>
            </p:nvSpPr>
            <p:spPr>
              <a:xfrm>
                <a:off x="8900299"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grpSp>
        <p:nvGrpSpPr>
          <p:cNvPr id="34" name="Group 33">
            <a:extLst>
              <a:ext uri="{FF2B5EF4-FFF2-40B4-BE49-F238E27FC236}">
                <a16:creationId xmlns:a16="http://schemas.microsoft.com/office/drawing/2014/main" id="{3D1D5E53-5214-BC46-9308-B4ADDA099703}"/>
              </a:ext>
            </a:extLst>
          </p:cNvPr>
          <p:cNvGrpSpPr/>
          <p:nvPr/>
        </p:nvGrpSpPr>
        <p:grpSpPr>
          <a:xfrm>
            <a:off x="1524661" y="11669641"/>
            <a:ext cx="4039844" cy="914546"/>
            <a:chOff x="2141370" y="5900850"/>
            <a:chExt cx="4039844" cy="914546"/>
          </a:xfrm>
        </p:grpSpPr>
        <p:sp>
          <p:nvSpPr>
            <p:cNvPr id="35" name="Rectangle 34">
              <a:extLst>
                <a:ext uri="{FF2B5EF4-FFF2-40B4-BE49-F238E27FC236}">
                  <a16:creationId xmlns:a16="http://schemas.microsoft.com/office/drawing/2014/main" id="{03E4F511-6B2F-DB4F-B8FA-AC65CE134311}"/>
                </a:ext>
              </a:extLst>
            </p:cNvPr>
            <p:cNvSpPr/>
            <p:nvPr/>
          </p:nvSpPr>
          <p:spPr>
            <a:xfrm>
              <a:off x="2141370" y="5900850"/>
              <a:ext cx="4039844" cy="914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F3A4C71-A5A9-0C48-8975-7E846E396543}"/>
                </a:ext>
              </a:extLst>
            </p:cNvPr>
            <p:cNvSpPr txBox="1"/>
            <p:nvPr/>
          </p:nvSpPr>
          <p:spPr>
            <a:xfrm>
              <a:off x="2588050" y="6176233"/>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2" name="Picture Placeholder 1">
            <a:extLst>
              <a:ext uri="{FF2B5EF4-FFF2-40B4-BE49-F238E27FC236}">
                <a16:creationId xmlns:a16="http://schemas.microsoft.com/office/drawing/2014/main" id="{D9C783F1-2A2D-134C-8852-72FAD4DD820F}"/>
              </a:ext>
            </a:extLst>
          </p:cNvPr>
          <p:cNvSpPr>
            <a:spLocks noGrp="1"/>
          </p:cNvSpPr>
          <p:nvPr>
            <p:ph type="pic" sz="quarter" idx="14"/>
          </p:nvPr>
        </p:nvSpPr>
        <p:spPr/>
      </p:sp>
    </p:spTree>
    <p:extLst>
      <p:ext uri="{BB962C8B-B14F-4D97-AF65-F5344CB8AC3E}">
        <p14:creationId xmlns:p14="http://schemas.microsoft.com/office/powerpoint/2010/main" val="225339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3CBE9FC-52B9-E242-8118-5D787CE92DF6}"/>
              </a:ext>
            </a:extLst>
          </p:cNvPr>
          <p:cNvGrpSpPr/>
          <p:nvPr/>
        </p:nvGrpSpPr>
        <p:grpSpPr>
          <a:xfrm>
            <a:off x="1751357" y="1487713"/>
            <a:ext cx="6561479" cy="2214464"/>
            <a:chOff x="7861505" y="1407238"/>
            <a:chExt cx="6561479" cy="2214464"/>
          </a:xfrm>
        </p:grpSpPr>
        <p:sp>
          <p:nvSpPr>
            <p:cNvPr id="10" name="TextBox 9">
              <a:extLst>
                <a:ext uri="{FF2B5EF4-FFF2-40B4-BE49-F238E27FC236}">
                  <a16:creationId xmlns:a16="http://schemas.microsoft.com/office/drawing/2014/main" id="{046E27E3-99E8-C143-AF1E-E8257A2174D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57AC312-4F4A-474B-B214-1E31D71367F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9DF44497-E272-244D-B37C-0BACB4E5B944}"/>
              </a:ext>
            </a:extLst>
          </p:cNvPr>
          <p:cNvSpPr txBox="1"/>
          <p:nvPr/>
        </p:nvSpPr>
        <p:spPr>
          <a:xfrm>
            <a:off x="9592810" y="15617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4" name="TextBox 13">
            <a:extLst>
              <a:ext uri="{FF2B5EF4-FFF2-40B4-BE49-F238E27FC236}">
                <a16:creationId xmlns:a16="http://schemas.microsoft.com/office/drawing/2014/main" id="{CD5226B0-ACB7-D64D-A618-ABC987797AB1}"/>
              </a:ext>
            </a:extLst>
          </p:cNvPr>
          <p:cNvSpPr txBox="1"/>
          <p:nvPr/>
        </p:nvSpPr>
        <p:spPr>
          <a:xfrm>
            <a:off x="16749539" y="15617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DECFBB97-8EB6-E44F-B3F4-A5F620A0E918}"/>
              </a:ext>
            </a:extLst>
          </p:cNvPr>
          <p:cNvSpPr>
            <a:spLocks noGrp="1"/>
          </p:cNvSpPr>
          <p:nvPr>
            <p:ph type="pic" sz="quarter" idx="14"/>
          </p:nvPr>
        </p:nvSpPr>
        <p:spPr/>
      </p:sp>
    </p:spTree>
    <p:extLst>
      <p:ext uri="{BB962C8B-B14F-4D97-AF65-F5344CB8AC3E}">
        <p14:creationId xmlns:p14="http://schemas.microsoft.com/office/powerpoint/2010/main" val="26538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68E97C9-FFB4-2746-AEEA-797B5D3C7246}"/>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5" y="6196280"/>
            <a:ext cx="9309128"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ABOUT US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85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AE843694-1606-5A45-91DE-4FB3E3125EA9}"/>
              </a:ext>
            </a:extLst>
          </p:cNvPr>
          <p:cNvSpPr txBox="1"/>
          <p:nvPr/>
        </p:nvSpPr>
        <p:spPr>
          <a:xfrm>
            <a:off x="10844863" y="8456484"/>
            <a:ext cx="11722376"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27" name="Group 26">
            <a:extLst>
              <a:ext uri="{FF2B5EF4-FFF2-40B4-BE49-F238E27FC236}">
                <a16:creationId xmlns:a16="http://schemas.microsoft.com/office/drawing/2014/main" id="{8AF4801E-314B-3B49-A347-4C6A52A556FF}"/>
              </a:ext>
            </a:extLst>
          </p:cNvPr>
          <p:cNvGrpSpPr/>
          <p:nvPr/>
        </p:nvGrpSpPr>
        <p:grpSpPr>
          <a:xfrm>
            <a:off x="1524661" y="1131813"/>
            <a:ext cx="8065485" cy="11452374"/>
            <a:chOff x="1450700" y="1131813"/>
            <a:chExt cx="8065485" cy="11452374"/>
          </a:xfrm>
        </p:grpSpPr>
        <p:sp>
          <p:nvSpPr>
            <p:cNvPr id="28" name="Rectangle 27">
              <a:extLst>
                <a:ext uri="{FF2B5EF4-FFF2-40B4-BE49-F238E27FC236}">
                  <a16:creationId xmlns:a16="http://schemas.microsoft.com/office/drawing/2014/main" id="{BCAE6E95-2234-0343-B6E9-85430783488F}"/>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50530C4-3502-0B4E-986B-34A8D3F8E07F}"/>
                </a:ext>
              </a:extLst>
            </p:cNvPr>
            <p:cNvGrpSpPr/>
            <p:nvPr/>
          </p:nvGrpSpPr>
          <p:grpSpPr>
            <a:xfrm>
              <a:off x="2810250" y="5750768"/>
              <a:ext cx="5346383" cy="2214464"/>
              <a:chOff x="8836131" y="1407238"/>
              <a:chExt cx="5346383" cy="2214464"/>
            </a:xfrm>
          </p:grpSpPr>
          <p:sp>
            <p:nvSpPr>
              <p:cNvPr id="32" name="TextBox 31">
                <a:extLst>
                  <a:ext uri="{FF2B5EF4-FFF2-40B4-BE49-F238E27FC236}">
                    <a16:creationId xmlns:a16="http://schemas.microsoft.com/office/drawing/2014/main" id="{79E258A7-8DCB-5845-86A3-9C8920AD8490}"/>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33" name="TextBox 32">
                <a:extLst>
                  <a:ext uri="{FF2B5EF4-FFF2-40B4-BE49-F238E27FC236}">
                    <a16:creationId xmlns:a16="http://schemas.microsoft.com/office/drawing/2014/main" id="{22FE9352-226B-A14F-83D9-EA34E821597F}"/>
                  </a:ext>
                </a:extLst>
              </p:cNvPr>
              <p:cNvSpPr txBox="1"/>
              <p:nvPr/>
            </p:nvSpPr>
            <p:spPr>
              <a:xfrm>
                <a:off x="8900299"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grpSp>
        <p:nvGrpSpPr>
          <p:cNvPr id="34" name="Group 33">
            <a:extLst>
              <a:ext uri="{FF2B5EF4-FFF2-40B4-BE49-F238E27FC236}">
                <a16:creationId xmlns:a16="http://schemas.microsoft.com/office/drawing/2014/main" id="{3D1D5E53-5214-BC46-9308-B4ADDA099703}"/>
              </a:ext>
            </a:extLst>
          </p:cNvPr>
          <p:cNvGrpSpPr/>
          <p:nvPr/>
        </p:nvGrpSpPr>
        <p:grpSpPr>
          <a:xfrm>
            <a:off x="10844863" y="11669641"/>
            <a:ext cx="4039844" cy="914546"/>
            <a:chOff x="2141370" y="5900850"/>
            <a:chExt cx="4039844" cy="914546"/>
          </a:xfrm>
        </p:grpSpPr>
        <p:sp>
          <p:nvSpPr>
            <p:cNvPr id="35" name="Rectangle 34">
              <a:extLst>
                <a:ext uri="{FF2B5EF4-FFF2-40B4-BE49-F238E27FC236}">
                  <a16:creationId xmlns:a16="http://schemas.microsoft.com/office/drawing/2014/main" id="{03E4F511-6B2F-DB4F-B8FA-AC65CE134311}"/>
                </a:ext>
              </a:extLst>
            </p:cNvPr>
            <p:cNvSpPr/>
            <p:nvPr/>
          </p:nvSpPr>
          <p:spPr>
            <a:xfrm>
              <a:off x="2141370" y="5900850"/>
              <a:ext cx="4039844" cy="914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F3A4C71-A5A9-0C48-8975-7E846E396543}"/>
                </a:ext>
              </a:extLst>
            </p:cNvPr>
            <p:cNvSpPr txBox="1"/>
            <p:nvPr/>
          </p:nvSpPr>
          <p:spPr>
            <a:xfrm>
              <a:off x="2588050" y="6176233"/>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2" name="Picture Placeholder 1">
            <a:extLst>
              <a:ext uri="{FF2B5EF4-FFF2-40B4-BE49-F238E27FC236}">
                <a16:creationId xmlns:a16="http://schemas.microsoft.com/office/drawing/2014/main" id="{A8A5C32A-EE27-964B-97FA-5B0D964A40C2}"/>
              </a:ext>
            </a:extLst>
          </p:cNvPr>
          <p:cNvSpPr>
            <a:spLocks noGrp="1"/>
          </p:cNvSpPr>
          <p:nvPr>
            <p:ph type="pic" sz="quarter" idx="14"/>
          </p:nvPr>
        </p:nvSpPr>
        <p:spPr/>
      </p:sp>
    </p:spTree>
    <p:extLst>
      <p:ext uri="{BB962C8B-B14F-4D97-AF65-F5344CB8AC3E}">
        <p14:creationId xmlns:p14="http://schemas.microsoft.com/office/powerpoint/2010/main" val="138848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9EF3564-7E18-8940-9C63-6CA206B517CF}"/>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5088139"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MEET OUR TEAM</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126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04378FB-1EE8-7A40-90A3-7684267297F6}"/>
              </a:ext>
            </a:extLst>
          </p:cNvPr>
          <p:cNvGrpSpPr/>
          <p:nvPr/>
        </p:nvGrpSpPr>
        <p:grpSpPr>
          <a:xfrm>
            <a:off x="1636851" y="9871813"/>
            <a:ext cx="5314871" cy="2214464"/>
            <a:chOff x="1636851" y="1663262"/>
            <a:chExt cx="5314871" cy="2214464"/>
          </a:xfrm>
        </p:grpSpPr>
        <p:sp>
          <p:nvSpPr>
            <p:cNvPr id="31" name="TextBox 30">
              <a:extLst>
                <a:ext uri="{FF2B5EF4-FFF2-40B4-BE49-F238E27FC236}">
                  <a16:creationId xmlns:a16="http://schemas.microsoft.com/office/drawing/2014/main" id="{CBC37CA5-6275-2249-8F9B-D30578284B85}"/>
                </a:ext>
              </a:extLst>
            </p:cNvPr>
            <p:cNvSpPr txBox="1"/>
            <p:nvPr/>
          </p:nvSpPr>
          <p:spPr>
            <a:xfrm>
              <a:off x="1636851" y="2123400"/>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2" name="TextBox 31">
              <a:extLst>
                <a:ext uri="{FF2B5EF4-FFF2-40B4-BE49-F238E27FC236}">
                  <a16:creationId xmlns:a16="http://schemas.microsoft.com/office/drawing/2014/main" id="{FFACBA6E-4E95-B64D-A7DD-EA115581E5FC}"/>
                </a:ext>
              </a:extLst>
            </p:cNvPr>
            <p:cNvSpPr txBox="1"/>
            <p:nvPr/>
          </p:nvSpPr>
          <p:spPr>
            <a:xfrm>
              <a:off x="1669507" y="166326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4" name="TextBox 23">
            <a:extLst>
              <a:ext uri="{FF2B5EF4-FFF2-40B4-BE49-F238E27FC236}">
                <a16:creationId xmlns:a16="http://schemas.microsoft.com/office/drawing/2014/main" id="{5C11C962-D1AA-274C-A712-766B278D9E95}"/>
              </a:ext>
            </a:extLst>
          </p:cNvPr>
          <p:cNvSpPr txBox="1"/>
          <p:nvPr/>
        </p:nvSpPr>
        <p:spPr>
          <a:xfrm>
            <a:off x="11018423" y="10471604"/>
            <a:ext cx="11722376"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9" name="Rectangle 28">
            <a:extLst>
              <a:ext uri="{FF2B5EF4-FFF2-40B4-BE49-F238E27FC236}">
                <a16:creationId xmlns:a16="http://schemas.microsoft.com/office/drawing/2014/main" id="{5CA2681E-5C77-9C4B-98B2-BDA906857F93}"/>
              </a:ext>
            </a:extLst>
          </p:cNvPr>
          <p:cNvSpPr/>
          <p:nvPr/>
        </p:nvSpPr>
        <p:spPr>
          <a:xfrm>
            <a:off x="1669507" y="6375892"/>
            <a:ext cx="323500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a:t>
            </a:r>
            <a:endParaRPr lang="en-US" sz="4400" b="1" spc="600" dirty="0">
              <a:solidFill>
                <a:schemeClr val="tx2"/>
              </a:solidFill>
              <a:latin typeface="Montserrat SemiBold" pitchFamily="2" charset="77"/>
              <a:ea typeface="Montserrat" charset="0"/>
              <a:cs typeface="Montserrat" charset="0"/>
            </a:endParaRPr>
          </a:p>
        </p:txBody>
      </p:sp>
      <p:sp>
        <p:nvSpPr>
          <p:cNvPr id="30" name="Rectangle 29">
            <a:extLst>
              <a:ext uri="{FF2B5EF4-FFF2-40B4-BE49-F238E27FC236}">
                <a16:creationId xmlns:a16="http://schemas.microsoft.com/office/drawing/2014/main" id="{8B0E4690-80B3-174E-89FE-9442A36323B3}"/>
              </a:ext>
            </a:extLst>
          </p:cNvPr>
          <p:cNvSpPr/>
          <p:nvPr/>
        </p:nvSpPr>
        <p:spPr>
          <a:xfrm>
            <a:off x="6211136" y="6375892"/>
            <a:ext cx="323500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M.</a:t>
            </a:r>
            <a:endParaRPr lang="en-US" sz="4400" b="1" spc="600" dirty="0">
              <a:solidFill>
                <a:schemeClr val="tx2"/>
              </a:solidFill>
              <a:latin typeface="Montserrat SemiBold" pitchFamily="2" charset="77"/>
              <a:ea typeface="Montserrat" charset="0"/>
              <a:cs typeface="Montserrat" charset="0"/>
            </a:endParaRPr>
          </a:p>
        </p:txBody>
      </p:sp>
      <p:sp>
        <p:nvSpPr>
          <p:cNvPr id="38" name="Rectangle 37">
            <a:extLst>
              <a:ext uri="{FF2B5EF4-FFF2-40B4-BE49-F238E27FC236}">
                <a16:creationId xmlns:a16="http://schemas.microsoft.com/office/drawing/2014/main" id="{70B548C8-F8B5-3E48-BE58-A7D45556B08D}"/>
              </a:ext>
            </a:extLst>
          </p:cNvPr>
          <p:cNvSpPr/>
          <p:nvPr/>
        </p:nvSpPr>
        <p:spPr>
          <a:xfrm>
            <a:off x="10752764" y="6375892"/>
            <a:ext cx="323500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EMILY H.</a:t>
            </a:r>
            <a:endParaRPr lang="en-US" sz="4400" b="1" spc="600" dirty="0">
              <a:solidFill>
                <a:schemeClr val="tx2"/>
              </a:solidFill>
              <a:latin typeface="Montserrat SemiBold" pitchFamily="2" charset="77"/>
              <a:ea typeface="Montserrat" charset="0"/>
              <a:cs typeface="Montserrat" charset="0"/>
            </a:endParaRPr>
          </a:p>
        </p:txBody>
      </p:sp>
      <p:sp>
        <p:nvSpPr>
          <p:cNvPr id="39" name="Rectangle 38">
            <a:extLst>
              <a:ext uri="{FF2B5EF4-FFF2-40B4-BE49-F238E27FC236}">
                <a16:creationId xmlns:a16="http://schemas.microsoft.com/office/drawing/2014/main" id="{1BBF131E-1F88-7649-B869-A190842E8DBB}"/>
              </a:ext>
            </a:extLst>
          </p:cNvPr>
          <p:cNvSpPr/>
          <p:nvPr/>
        </p:nvSpPr>
        <p:spPr>
          <a:xfrm>
            <a:off x="15294392" y="6375892"/>
            <a:ext cx="367203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DANIELLE G.</a:t>
            </a:r>
            <a:endParaRPr lang="en-US" sz="4400" b="1" spc="600" dirty="0">
              <a:solidFill>
                <a:schemeClr val="tx2"/>
              </a:solidFill>
              <a:latin typeface="Montserrat SemiBold" pitchFamily="2" charset="77"/>
              <a:ea typeface="Montserrat" charset="0"/>
              <a:cs typeface="Montserrat" charset="0"/>
            </a:endParaRPr>
          </a:p>
        </p:txBody>
      </p:sp>
      <p:sp>
        <p:nvSpPr>
          <p:cNvPr id="40" name="Rectangle 39">
            <a:extLst>
              <a:ext uri="{FF2B5EF4-FFF2-40B4-BE49-F238E27FC236}">
                <a16:creationId xmlns:a16="http://schemas.microsoft.com/office/drawing/2014/main" id="{6CA88F06-E9FB-4745-B9E7-2784E4E891DE}"/>
              </a:ext>
            </a:extLst>
          </p:cNvPr>
          <p:cNvSpPr/>
          <p:nvPr/>
        </p:nvSpPr>
        <p:spPr>
          <a:xfrm>
            <a:off x="19836021" y="6375892"/>
            <a:ext cx="367203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MEGAN S.</a:t>
            </a:r>
            <a:endParaRPr lang="en-US" sz="4400" b="1" spc="600" dirty="0">
              <a:solidFill>
                <a:schemeClr val="tx2"/>
              </a:solidFill>
              <a:latin typeface="Montserrat SemiBold"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32E06AD2-02EB-8B42-83E4-703E3844D53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049D5DA1-7BC0-4B45-9605-BD9EE91CC4A4}"/>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55B81502-F18B-3C41-8954-3B77BA6E9D64}"/>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4D117B72-E0F0-464A-9F4A-67F16B570AA3}"/>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8F65F72F-24A6-F04C-9F00-F5759DD7A63D}"/>
              </a:ext>
            </a:extLst>
          </p:cNvPr>
          <p:cNvSpPr>
            <a:spLocks noGrp="1"/>
          </p:cNvSpPr>
          <p:nvPr>
            <p:ph type="pic" sz="quarter" idx="18"/>
          </p:nvPr>
        </p:nvSpPr>
        <p:spPr/>
      </p:sp>
    </p:spTree>
    <p:extLst>
      <p:ext uri="{BB962C8B-B14F-4D97-AF65-F5344CB8AC3E}">
        <p14:creationId xmlns:p14="http://schemas.microsoft.com/office/powerpoint/2010/main" val="12430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5C11C962-D1AA-274C-A712-766B278D9E95}"/>
              </a:ext>
            </a:extLst>
          </p:cNvPr>
          <p:cNvSpPr txBox="1"/>
          <p:nvPr/>
        </p:nvSpPr>
        <p:spPr>
          <a:xfrm>
            <a:off x="1784014" y="8912635"/>
            <a:ext cx="6091625"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8" name="Group 17">
            <a:extLst>
              <a:ext uri="{FF2B5EF4-FFF2-40B4-BE49-F238E27FC236}">
                <a16:creationId xmlns:a16="http://schemas.microsoft.com/office/drawing/2014/main" id="{6E76B0B6-6C9E-BA42-A4E2-A6818EEC433C}"/>
              </a:ext>
            </a:extLst>
          </p:cNvPr>
          <p:cNvGrpSpPr/>
          <p:nvPr/>
        </p:nvGrpSpPr>
        <p:grpSpPr>
          <a:xfrm>
            <a:off x="1751357" y="3302535"/>
            <a:ext cx="6561479" cy="2214464"/>
            <a:chOff x="7861505" y="1407238"/>
            <a:chExt cx="6561479" cy="2214464"/>
          </a:xfrm>
        </p:grpSpPr>
        <p:sp>
          <p:nvSpPr>
            <p:cNvPr id="19" name="TextBox 18">
              <a:extLst>
                <a:ext uri="{FF2B5EF4-FFF2-40B4-BE49-F238E27FC236}">
                  <a16:creationId xmlns:a16="http://schemas.microsoft.com/office/drawing/2014/main" id="{F95F0F5B-7C38-5648-B3BE-582B4A5A84DB}"/>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MADDIE WILLIAMS</a:t>
              </a:r>
            </a:p>
          </p:txBody>
        </p:sp>
        <p:sp>
          <p:nvSpPr>
            <p:cNvPr id="23" name="TextBox 22">
              <a:extLst>
                <a:ext uri="{FF2B5EF4-FFF2-40B4-BE49-F238E27FC236}">
                  <a16:creationId xmlns:a16="http://schemas.microsoft.com/office/drawing/2014/main" id="{5FFEDD74-CA3D-F24F-9816-5D3FA6F80DA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7EB53976-02A6-0946-B4EA-C4479E80698B}"/>
              </a:ext>
            </a:extLst>
          </p:cNvPr>
          <p:cNvGrpSpPr/>
          <p:nvPr/>
        </p:nvGrpSpPr>
        <p:grpSpPr>
          <a:xfrm>
            <a:off x="11018423" y="10461055"/>
            <a:ext cx="11931986" cy="1643608"/>
            <a:chOff x="1784014" y="9391099"/>
            <a:chExt cx="11931986" cy="1643608"/>
          </a:xfrm>
        </p:grpSpPr>
        <p:sp>
          <p:nvSpPr>
            <p:cNvPr id="44" name="Oval 43">
              <a:extLst>
                <a:ext uri="{FF2B5EF4-FFF2-40B4-BE49-F238E27FC236}">
                  <a16:creationId xmlns:a16="http://schemas.microsoft.com/office/drawing/2014/main" id="{C35F1605-CC83-3847-B59B-B424F33964E3}"/>
                </a:ext>
              </a:extLst>
            </p:cNvPr>
            <p:cNvSpPr/>
            <p:nvPr/>
          </p:nvSpPr>
          <p:spPr>
            <a:xfrm>
              <a:off x="1784014" y="9391099"/>
              <a:ext cx="1591334" cy="159133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1D3136E-AE93-254D-9D05-753267EAEEC8}"/>
                </a:ext>
              </a:extLst>
            </p:cNvPr>
            <p:cNvGrpSpPr/>
            <p:nvPr/>
          </p:nvGrpSpPr>
          <p:grpSpPr>
            <a:xfrm>
              <a:off x="2451224" y="10177493"/>
              <a:ext cx="441416" cy="235038"/>
              <a:chOff x="3082436" y="1989275"/>
              <a:chExt cx="3644331" cy="1940468"/>
            </a:xfrm>
            <a:solidFill>
              <a:schemeClr val="tx2"/>
            </a:solidFill>
          </p:grpSpPr>
          <p:sp>
            <p:nvSpPr>
              <p:cNvPr id="46" name="Rectangle 45">
                <a:extLst>
                  <a:ext uri="{FF2B5EF4-FFF2-40B4-BE49-F238E27FC236}">
                    <a16:creationId xmlns:a16="http://schemas.microsoft.com/office/drawing/2014/main" id="{3D5312FF-F61A-1148-BC53-6C74D718114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47" name="Rectangle 46">
                <a:extLst>
                  <a:ext uri="{FF2B5EF4-FFF2-40B4-BE49-F238E27FC236}">
                    <a16:creationId xmlns:a16="http://schemas.microsoft.com/office/drawing/2014/main" id="{51CF39D2-C2BD-1342-A4A6-6E1A52B61E3C}"/>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sp>
          <p:nvSpPr>
            <p:cNvPr id="50" name="TextBox 49">
              <a:extLst>
                <a:ext uri="{FF2B5EF4-FFF2-40B4-BE49-F238E27FC236}">
                  <a16:creationId xmlns:a16="http://schemas.microsoft.com/office/drawing/2014/main" id="{D90F832F-521C-624D-A12C-F19C5E5F6A1E}"/>
                </a:ext>
              </a:extLst>
            </p:cNvPr>
            <p:cNvSpPr txBox="1"/>
            <p:nvPr/>
          </p:nvSpPr>
          <p:spPr>
            <a:xfrm>
              <a:off x="3969808" y="9945819"/>
              <a:ext cx="9746192"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1" name="Rectangle 50">
              <a:extLst>
                <a:ext uri="{FF2B5EF4-FFF2-40B4-BE49-F238E27FC236}">
                  <a16:creationId xmlns:a16="http://schemas.microsoft.com/office/drawing/2014/main" id="{C0300045-1917-C044-B7AE-6DA2638CF623}"/>
                </a:ext>
              </a:extLst>
            </p:cNvPr>
            <p:cNvSpPr/>
            <p:nvPr/>
          </p:nvSpPr>
          <p:spPr>
            <a:xfrm>
              <a:off x="3969809" y="9411966"/>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TWO</a:t>
              </a:r>
              <a:endParaRPr lang="en-US" sz="4400" b="1" spc="600" dirty="0">
                <a:solidFill>
                  <a:schemeClr val="tx2"/>
                </a:solidFill>
                <a:latin typeface="Montserrat SemiBold" pitchFamily="2" charset="77"/>
                <a:ea typeface="Montserrat" charset="0"/>
                <a:cs typeface="Montserrat" charset="0"/>
              </a:endParaRPr>
            </a:p>
          </p:txBody>
        </p:sp>
      </p:grpSp>
      <p:sp>
        <p:nvSpPr>
          <p:cNvPr id="54" name="Rectangle 53">
            <a:extLst>
              <a:ext uri="{FF2B5EF4-FFF2-40B4-BE49-F238E27FC236}">
                <a16:creationId xmlns:a16="http://schemas.microsoft.com/office/drawing/2014/main" id="{3F4CDA68-8B14-9D45-8B56-9575EDF80A53}"/>
              </a:ext>
            </a:extLst>
          </p:cNvPr>
          <p:cNvSpPr/>
          <p:nvPr/>
        </p:nvSpPr>
        <p:spPr>
          <a:xfrm rot="5400000">
            <a:off x="2244265"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1CAF0FBF-EC58-DE41-8E1A-7F7E09FEF7F1}"/>
              </a:ext>
            </a:extLst>
          </p:cNvPr>
          <p:cNvSpPr>
            <a:spLocks noGrp="1"/>
          </p:cNvSpPr>
          <p:nvPr>
            <p:ph type="pic" sz="quarter" idx="14"/>
          </p:nvPr>
        </p:nvSpPr>
        <p:spPr/>
      </p:sp>
    </p:spTree>
    <p:extLst>
      <p:ext uri="{BB962C8B-B14F-4D97-AF65-F5344CB8AC3E}">
        <p14:creationId xmlns:p14="http://schemas.microsoft.com/office/powerpoint/2010/main" val="1719265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1618605-2C20-C449-8173-AFE057DCA6C5}"/>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5088139"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OUR SERVICES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131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C89BC5E-29C8-F443-903C-8D3591663063}"/>
              </a:ext>
            </a:extLst>
          </p:cNvPr>
          <p:cNvGrpSpPr/>
          <p:nvPr/>
        </p:nvGrpSpPr>
        <p:grpSpPr>
          <a:xfrm>
            <a:off x="2097168" y="2009340"/>
            <a:ext cx="20777612" cy="2214464"/>
            <a:chOff x="2097168" y="9832540"/>
            <a:chExt cx="20777612" cy="2214464"/>
          </a:xfrm>
        </p:grpSpPr>
        <p:grpSp>
          <p:nvGrpSpPr>
            <p:cNvPr id="26" name="Group 25">
              <a:extLst>
                <a:ext uri="{FF2B5EF4-FFF2-40B4-BE49-F238E27FC236}">
                  <a16:creationId xmlns:a16="http://schemas.microsoft.com/office/drawing/2014/main" id="{FE7FD96C-7082-964B-9870-C05DD01C5366}"/>
                </a:ext>
              </a:extLst>
            </p:cNvPr>
            <p:cNvGrpSpPr/>
            <p:nvPr/>
          </p:nvGrpSpPr>
          <p:grpSpPr>
            <a:xfrm>
              <a:off x="2097168" y="9832540"/>
              <a:ext cx="6561479" cy="2214464"/>
              <a:chOff x="7861505" y="1407238"/>
              <a:chExt cx="6561479" cy="2214464"/>
            </a:xfrm>
          </p:grpSpPr>
          <p:sp>
            <p:nvSpPr>
              <p:cNvPr id="27" name="TextBox 26">
                <a:extLst>
                  <a:ext uri="{FF2B5EF4-FFF2-40B4-BE49-F238E27FC236}">
                    <a16:creationId xmlns:a16="http://schemas.microsoft.com/office/drawing/2014/main" id="{ED6961F0-B5FC-2144-B6A8-191141B505E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30" name="TextBox 29">
                <a:extLst>
                  <a:ext uri="{FF2B5EF4-FFF2-40B4-BE49-F238E27FC236}">
                    <a16:creationId xmlns:a16="http://schemas.microsoft.com/office/drawing/2014/main" id="{DBBAC0AB-19FE-E847-9338-DCFEF7D273E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9" name="TextBox 38">
              <a:extLst>
                <a:ext uri="{FF2B5EF4-FFF2-40B4-BE49-F238E27FC236}">
                  <a16:creationId xmlns:a16="http://schemas.microsoft.com/office/drawing/2014/main" id="{64711D28-494C-CE46-9A75-732DAB6851EF}"/>
                </a:ext>
              </a:extLst>
            </p:cNvPr>
            <p:cNvSpPr txBox="1"/>
            <p:nvPr/>
          </p:nvSpPr>
          <p:spPr>
            <a:xfrm>
              <a:off x="11688794" y="10863521"/>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41" name="Rectangle 40">
            <a:extLst>
              <a:ext uri="{FF2B5EF4-FFF2-40B4-BE49-F238E27FC236}">
                <a16:creationId xmlns:a16="http://schemas.microsoft.com/office/drawing/2014/main" id="{5D8147A5-13D9-7C4E-A43A-E36D6B6D4872}"/>
              </a:ext>
            </a:extLst>
          </p:cNvPr>
          <p:cNvSpPr/>
          <p:nvPr/>
        </p:nvSpPr>
        <p:spPr>
          <a:xfrm>
            <a:off x="16261277" y="6256422"/>
            <a:ext cx="5938428" cy="5244156"/>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AA9592C-63B3-9247-AAC4-22CF8848900A}"/>
              </a:ext>
            </a:extLst>
          </p:cNvPr>
          <p:cNvSpPr/>
          <p:nvPr/>
        </p:nvSpPr>
        <p:spPr>
          <a:xfrm>
            <a:off x="9219611" y="6256422"/>
            <a:ext cx="5938428" cy="5244156"/>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E04C3E8-6FFE-BA40-BE06-87CE887A98E4}"/>
              </a:ext>
            </a:extLst>
          </p:cNvPr>
          <p:cNvSpPr/>
          <p:nvPr/>
        </p:nvSpPr>
        <p:spPr>
          <a:xfrm>
            <a:off x="2177945" y="6256422"/>
            <a:ext cx="5938428" cy="52441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9B4713F-2B16-E34C-9280-61FC9FC8ECCC}"/>
              </a:ext>
            </a:extLst>
          </p:cNvPr>
          <p:cNvGrpSpPr/>
          <p:nvPr/>
        </p:nvGrpSpPr>
        <p:grpSpPr>
          <a:xfrm>
            <a:off x="2882276" y="7015559"/>
            <a:ext cx="4529764" cy="3725881"/>
            <a:chOff x="2760354" y="6726868"/>
            <a:chExt cx="4529764" cy="3725881"/>
          </a:xfrm>
        </p:grpSpPr>
        <p:sp>
          <p:nvSpPr>
            <p:cNvPr id="45" name="TextBox 44">
              <a:extLst>
                <a:ext uri="{FF2B5EF4-FFF2-40B4-BE49-F238E27FC236}">
                  <a16:creationId xmlns:a16="http://schemas.microsoft.com/office/drawing/2014/main" id="{A73569D5-576C-4A4A-83CA-1386ABDF11EC}"/>
                </a:ext>
              </a:extLst>
            </p:cNvPr>
            <p:cNvSpPr txBox="1"/>
            <p:nvPr/>
          </p:nvSpPr>
          <p:spPr>
            <a:xfrm>
              <a:off x="2760354" y="7260721"/>
              <a:ext cx="4529764" cy="319202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46" name="Rectangle 45">
              <a:extLst>
                <a:ext uri="{FF2B5EF4-FFF2-40B4-BE49-F238E27FC236}">
                  <a16:creationId xmlns:a16="http://schemas.microsoft.com/office/drawing/2014/main" id="{2EEC0172-7F15-F648-9464-AE3759949FEB}"/>
                </a:ext>
              </a:extLst>
            </p:cNvPr>
            <p:cNvSpPr/>
            <p:nvPr/>
          </p:nvSpPr>
          <p:spPr>
            <a:xfrm>
              <a:off x="3008522" y="672686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47" name="Group 46">
            <a:extLst>
              <a:ext uri="{FF2B5EF4-FFF2-40B4-BE49-F238E27FC236}">
                <a16:creationId xmlns:a16="http://schemas.microsoft.com/office/drawing/2014/main" id="{E59D7897-3604-E248-A9F2-985257681DB4}"/>
              </a:ext>
            </a:extLst>
          </p:cNvPr>
          <p:cNvGrpSpPr/>
          <p:nvPr/>
        </p:nvGrpSpPr>
        <p:grpSpPr>
          <a:xfrm>
            <a:off x="9923943" y="7015559"/>
            <a:ext cx="4529764" cy="3725881"/>
            <a:chOff x="2760354" y="6726868"/>
            <a:chExt cx="4529764" cy="3725881"/>
          </a:xfrm>
        </p:grpSpPr>
        <p:sp>
          <p:nvSpPr>
            <p:cNvPr id="48" name="TextBox 47">
              <a:extLst>
                <a:ext uri="{FF2B5EF4-FFF2-40B4-BE49-F238E27FC236}">
                  <a16:creationId xmlns:a16="http://schemas.microsoft.com/office/drawing/2014/main" id="{95EFA680-6FAB-BC49-8D22-D4DFAE3F0963}"/>
                </a:ext>
              </a:extLst>
            </p:cNvPr>
            <p:cNvSpPr txBox="1"/>
            <p:nvPr/>
          </p:nvSpPr>
          <p:spPr>
            <a:xfrm>
              <a:off x="2760354" y="7260721"/>
              <a:ext cx="4529764" cy="319202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49" name="Rectangle 48">
              <a:extLst>
                <a:ext uri="{FF2B5EF4-FFF2-40B4-BE49-F238E27FC236}">
                  <a16:creationId xmlns:a16="http://schemas.microsoft.com/office/drawing/2014/main" id="{5EC0FAAB-D1C7-4F49-BC83-4298CF02F94A}"/>
                </a:ext>
              </a:extLst>
            </p:cNvPr>
            <p:cNvSpPr/>
            <p:nvPr/>
          </p:nvSpPr>
          <p:spPr>
            <a:xfrm>
              <a:off x="3008522" y="672686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0" name="Group 49">
            <a:extLst>
              <a:ext uri="{FF2B5EF4-FFF2-40B4-BE49-F238E27FC236}">
                <a16:creationId xmlns:a16="http://schemas.microsoft.com/office/drawing/2014/main" id="{A109298C-9CDB-BF41-BE0A-B599AC7C3A9B}"/>
              </a:ext>
            </a:extLst>
          </p:cNvPr>
          <p:cNvGrpSpPr/>
          <p:nvPr/>
        </p:nvGrpSpPr>
        <p:grpSpPr>
          <a:xfrm>
            <a:off x="16965610" y="7015559"/>
            <a:ext cx="4529764" cy="3725881"/>
            <a:chOff x="2760354" y="6726868"/>
            <a:chExt cx="4529764" cy="3725881"/>
          </a:xfrm>
        </p:grpSpPr>
        <p:sp>
          <p:nvSpPr>
            <p:cNvPr id="51" name="TextBox 50">
              <a:extLst>
                <a:ext uri="{FF2B5EF4-FFF2-40B4-BE49-F238E27FC236}">
                  <a16:creationId xmlns:a16="http://schemas.microsoft.com/office/drawing/2014/main" id="{A89B58D1-D34C-F64A-8AED-5758604BC892}"/>
                </a:ext>
              </a:extLst>
            </p:cNvPr>
            <p:cNvSpPr txBox="1"/>
            <p:nvPr/>
          </p:nvSpPr>
          <p:spPr>
            <a:xfrm>
              <a:off x="2760354" y="7260721"/>
              <a:ext cx="4529764" cy="319202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52" name="Rectangle 51">
              <a:extLst>
                <a:ext uri="{FF2B5EF4-FFF2-40B4-BE49-F238E27FC236}">
                  <a16:creationId xmlns:a16="http://schemas.microsoft.com/office/drawing/2014/main" id="{8637CE5F-A97D-6644-8FC2-BE34585EB95F}"/>
                </a:ext>
              </a:extLst>
            </p:cNvPr>
            <p:cNvSpPr/>
            <p:nvPr/>
          </p:nvSpPr>
          <p:spPr>
            <a:xfrm>
              <a:off x="3008522" y="672686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90725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E9265176-6C44-EA4E-B4D2-579189444D93}"/>
              </a:ext>
            </a:extLst>
          </p:cNvPr>
          <p:cNvGrpSpPr/>
          <p:nvPr/>
        </p:nvGrpSpPr>
        <p:grpSpPr>
          <a:xfrm>
            <a:off x="8023056" y="1531597"/>
            <a:ext cx="8331536" cy="1383468"/>
            <a:chOff x="9729275" y="3237679"/>
            <a:chExt cx="8331536" cy="1383468"/>
          </a:xfrm>
        </p:grpSpPr>
        <p:sp>
          <p:nvSpPr>
            <p:cNvPr id="68" name="TextBox 67">
              <a:extLst>
                <a:ext uri="{FF2B5EF4-FFF2-40B4-BE49-F238E27FC236}">
                  <a16:creationId xmlns:a16="http://schemas.microsoft.com/office/drawing/2014/main" id="{00182325-4C46-F64D-98F0-E9DEC25B05F8}"/>
                </a:ext>
              </a:extLst>
            </p:cNvPr>
            <p:cNvSpPr txBox="1"/>
            <p:nvPr/>
          </p:nvSpPr>
          <p:spPr>
            <a:xfrm>
              <a:off x="9729275" y="3697817"/>
              <a:ext cx="833153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69" name="TextBox 68">
              <a:extLst>
                <a:ext uri="{FF2B5EF4-FFF2-40B4-BE49-F238E27FC236}">
                  <a16:creationId xmlns:a16="http://schemas.microsoft.com/office/drawing/2014/main" id="{915CA72E-7D1D-A246-8122-FC377EDA9AB4}"/>
                </a:ext>
              </a:extLst>
            </p:cNvPr>
            <p:cNvSpPr txBox="1"/>
            <p:nvPr/>
          </p:nvSpPr>
          <p:spPr>
            <a:xfrm>
              <a:off x="11253936"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F3DBD73A-F68D-9445-A80C-113A8CC60575}"/>
              </a:ext>
            </a:extLst>
          </p:cNvPr>
          <p:cNvGrpSpPr/>
          <p:nvPr/>
        </p:nvGrpSpPr>
        <p:grpSpPr>
          <a:xfrm>
            <a:off x="2248607" y="6848545"/>
            <a:ext cx="19880436" cy="4689231"/>
            <a:chOff x="2248607" y="6917125"/>
            <a:chExt cx="19880436" cy="4689231"/>
          </a:xfrm>
        </p:grpSpPr>
        <p:sp>
          <p:nvSpPr>
            <p:cNvPr id="40" name="Rectangle 39">
              <a:extLst>
                <a:ext uri="{FF2B5EF4-FFF2-40B4-BE49-F238E27FC236}">
                  <a16:creationId xmlns:a16="http://schemas.microsoft.com/office/drawing/2014/main" id="{87C6687E-1872-1F4D-9044-34B641BBB83E}"/>
                </a:ext>
              </a:extLst>
            </p:cNvPr>
            <p:cNvSpPr/>
            <p:nvPr/>
          </p:nvSpPr>
          <p:spPr>
            <a:xfrm>
              <a:off x="2248607" y="6917125"/>
              <a:ext cx="4689231" cy="4689231"/>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52" name="Rectangle 51">
              <a:extLst>
                <a:ext uri="{FF2B5EF4-FFF2-40B4-BE49-F238E27FC236}">
                  <a16:creationId xmlns:a16="http://schemas.microsoft.com/office/drawing/2014/main" id="{BB2866A9-E43F-4344-A1D3-A7808F5D974B}"/>
                </a:ext>
              </a:extLst>
            </p:cNvPr>
            <p:cNvSpPr/>
            <p:nvPr/>
          </p:nvSpPr>
          <p:spPr>
            <a:xfrm>
              <a:off x="7312342" y="6917125"/>
              <a:ext cx="4689231" cy="4689231"/>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53" name="Rectangle 52">
              <a:extLst>
                <a:ext uri="{FF2B5EF4-FFF2-40B4-BE49-F238E27FC236}">
                  <a16:creationId xmlns:a16="http://schemas.microsoft.com/office/drawing/2014/main" id="{E3E6CF63-734B-E94C-B4CE-CB9FDE45D0C5}"/>
                </a:ext>
              </a:extLst>
            </p:cNvPr>
            <p:cNvSpPr/>
            <p:nvPr/>
          </p:nvSpPr>
          <p:spPr>
            <a:xfrm>
              <a:off x="12376077" y="6917125"/>
              <a:ext cx="4689231" cy="4689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54" name="Rectangle 53">
              <a:extLst>
                <a:ext uri="{FF2B5EF4-FFF2-40B4-BE49-F238E27FC236}">
                  <a16:creationId xmlns:a16="http://schemas.microsoft.com/office/drawing/2014/main" id="{25D09846-325B-9B43-AA24-73AA9BB57047}"/>
                </a:ext>
              </a:extLst>
            </p:cNvPr>
            <p:cNvSpPr/>
            <p:nvPr/>
          </p:nvSpPr>
          <p:spPr>
            <a:xfrm>
              <a:off x="17439812" y="6917125"/>
              <a:ext cx="4689231" cy="4689231"/>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70" name="TextBox 69">
              <a:extLst>
                <a:ext uri="{FF2B5EF4-FFF2-40B4-BE49-F238E27FC236}">
                  <a16:creationId xmlns:a16="http://schemas.microsoft.com/office/drawing/2014/main" id="{670BBB98-7EB3-8242-8025-388CCCCF40E5}"/>
                </a:ext>
              </a:extLst>
            </p:cNvPr>
            <p:cNvSpPr txBox="1"/>
            <p:nvPr/>
          </p:nvSpPr>
          <p:spPr>
            <a:xfrm>
              <a:off x="3238361" y="7515462"/>
              <a:ext cx="2658922" cy="1323439"/>
            </a:xfrm>
            <a:prstGeom prst="rect">
              <a:avLst/>
            </a:prstGeom>
            <a:noFill/>
          </p:spPr>
          <p:txBody>
            <a:bodyPr wrap="square" rtlCol="0">
              <a:spAutoFit/>
            </a:bodyPr>
            <a:lstStyle/>
            <a:p>
              <a:pPr algn="ctr"/>
              <a:r>
                <a:rPr lang="en-US" sz="8000" b="1" spc="300" dirty="0">
                  <a:solidFill>
                    <a:schemeClr val="tx2"/>
                  </a:solidFill>
                  <a:latin typeface="Montserrat SemiBold" pitchFamily="2" charset="77"/>
                  <a:ea typeface="Montserrat" charset="0"/>
                  <a:cs typeface="Montserrat" charset="0"/>
                </a:rPr>
                <a:t>45</a:t>
              </a:r>
              <a:endParaRPr lang="en-US" sz="13800" b="1" spc="300" dirty="0">
                <a:solidFill>
                  <a:schemeClr val="tx2"/>
                </a:solidFill>
                <a:latin typeface="Montserrat SemiBold" pitchFamily="2" charset="77"/>
                <a:ea typeface="Montserrat" charset="0"/>
                <a:cs typeface="Montserrat" charset="0"/>
              </a:endParaRPr>
            </a:p>
          </p:txBody>
        </p:sp>
        <p:sp>
          <p:nvSpPr>
            <p:cNvPr id="72" name="TextBox 71">
              <a:extLst>
                <a:ext uri="{FF2B5EF4-FFF2-40B4-BE49-F238E27FC236}">
                  <a16:creationId xmlns:a16="http://schemas.microsoft.com/office/drawing/2014/main" id="{ABCD1C3A-3CF7-D34C-BB6C-81D25B4B7D08}"/>
                </a:ext>
              </a:extLst>
            </p:cNvPr>
            <p:cNvSpPr txBox="1"/>
            <p:nvPr/>
          </p:nvSpPr>
          <p:spPr>
            <a:xfrm>
              <a:off x="3559374" y="9058169"/>
              <a:ext cx="2016899" cy="523220"/>
            </a:xfrm>
            <a:prstGeom prst="rect">
              <a:avLst/>
            </a:prstGeom>
            <a:noFill/>
          </p:spPr>
          <p:txBody>
            <a:bodyPr wrap="none" rtlCol="0">
              <a:spAutoFit/>
            </a:bodyPr>
            <a:lstStyle/>
            <a:p>
              <a:pPr algn="ctr"/>
              <a:r>
                <a:rPr lang="en-US" sz="2800" b="1" spc="300" dirty="0">
                  <a:solidFill>
                    <a:schemeClr val="tx2"/>
                  </a:solidFill>
                  <a:latin typeface="Montserrat SemiBold" pitchFamily="2" charset="77"/>
                  <a:ea typeface="Montserrat" charset="0"/>
                  <a:cs typeface="Montserrat" charset="0"/>
                </a:rPr>
                <a:t>CLIENTS</a:t>
              </a:r>
              <a:endParaRPr lang="en-US" sz="4400" b="1" spc="300" dirty="0">
                <a:solidFill>
                  <a:schemeClr val="tx2"/>
                </a:solidFill>
                <a:latin typeface="Montserrat SemiBold" pitchFamily="2" charset="77"/>
                <a:ea typeface="Montserrat" charset="0"/>
                <a:cs typeface="Montserrat" charset="0"/>
              </a:endParaRPr>
            </a:p>
          </p:txBody>
        </p:sp>
        <p:sp>
          <p:nvSpPr>
            <p:cNvPr id="73" name="TextBox 72">
              <a:extLst>
                <a:ext uri="{FF2B5EF4-FFF2-40B4-BE49-F238E27FC236}">
                  <a16:creationId xmlns:a16="http://schemas.microsoft.com/office/drawing/2014/main" id="{D2E58A43-79F6-FF4A-94E8-7CA7CE3D70DC}"/>
                </a:ext>
              </a:extLst>
            </p:cNvPr>
            <p:cNvSpPr txBox="1"/>
            <p:nvPr/>
          </p:nvSpPr>
          <p:spPr>
            <a:xfrm>
              <a:off x="7803048" y="7515462"/>
              <a:ext cx="3651016" cy="1323439"/>
            </a:xfrm>
            <a:prstGeom prst="rect">
              <a:avLst/>
            </a:prstGeom>
            <a:noFill/>
          </p:spPr>
          <p:txBody>
            <a:bodyPr wrap="square" rtlCol="0">
              <a:spAutoFit/>
            </a:bodyPr>
            <a:lstStyle/>
            <a:p>
              <a:pPr algn="ctr"/>
              <a:r>
                <a:rPr lang="en-US" sz="8000" b="1" spc="300" dirty="0">
                  <a:solidFill>
                    <a:schemeClr val="tx2"/>
                  </a:solidFill>
                  <a:latin typeface="Montserrat SemiBold" pitchFamily="2" charset="77"/>
                  <a:ea typeface="Montserrat" charset="0"/>
                  <a:cs typeface="Montserrat" charset="0"/>
                </a:rPr>
                <a:t>112</a:t>
              </a:r>
              <a:endParaRPr lang="en-US" sz="13800" b="1" spc="300" dirty="0">
                <a:solidFill>
                  <a:schemeClr val="tx2"/>
                </a:solidFill>
                <a:latin typeface="Montserrat SemiBold" pitchFamily="2" charset="77"/>
                <a:ea typeface="Montserrat" charset="0"/>
                <a:cs typeface="Montserrat" charset="0"/>
              </a:endParaRPr>
            </a:p>
          </p:txBody>
        </p:sp>
        <p:sp>
          <p:nvSpPr>
            <p:cNvPr id="75" name="TextBox 74">
              <a:extLst>
                <a:ext uri="{FF2B5EF4-FFF2-40B4-BE49-F238E27FC236}">
                  <a16:creationId xmlns:a16="http://schemas.microsoft.com/office/drawing/2014/main" id="{13CDBDE4-E62A-3848-BE27-1888B599FF96}"/>
                </a:ext>
              </a:extLst>
            </p:cNvPr>
            <p:cNvSpPr txBox="1"/>
            <p:nvPr/>
          </p:nvSpPr>
          <p:spPr>
            <a:xfrm>
              <a:off x="8402099" y="9058169"/>
              <a:ext cx="2452916" cy="523220"/>
            </a:xfrm>
            <a:prstGeom prst="rect">
              <a:avLst/>
            </a:prstGeom>
            <a:noFill/>
          </p:spPr>
          <p:txBody>
            <a:bodyPr wrap="none" rtlCol="0">
              <a:spAutoFit/>
            </a:bodyPr>
            <a:lstStyle/>
            <a:p>
              <a:pPr algn="ctr"/>
              <a:r>
                <a:rPr lang="en-US" sz="2800" b="1" spc="300" dirty="0">
                  <a:solidFill>
                    <a:schemeClr val="tx2"/>
                  </a:solidFill>
                  <a:latin typeface="Montserrat SemiBold" pitchFamily="2" charset="77"/>
                  <a:ea typeface="Montserrat" charset="0"/>
                  <a:cs typeface="Montserrat" charset="0"/>
                </a:rPr>
                <a:t>PROJECTS</a:t>
              </a:r>
              <a:endParaRPr lang="en-US" sz="4400" b="1" spc="300" dirty="0">
                <a:solidFill>
                  <a:schemeClr val="tx2"/>
                </a:solidFill>
                <a:latin typeface="Montserrat SemiBold" pitchFamily="2" charset="77"/>
                <a:ea typeface="Montserrat" charset="0"/>
                <a:cs typeface="Montserrat" charset="0"/>
              </a:endParaRPr>
            </a:p>
          </p:txBody>
        </p:sp>
        <p:sp>
          <p:nvSpPr>
            <p:cNvPr id="76" name="TextBox 75">
              <a:extLst>
                <a:ext uri="{FF2B5EF4-FFF2-40B4-BE49-F238E27FC236}">
                  <a16:creationId xmlns:a16="http://schemas.microsoft.com/office/drawing/2014/main" id="{C955ADFC-F422-0947-8D95-B5AA4866C4E0}"/>
                </a:ext>
              </a:extLst>
            </p:cNvPr>
            <p:cNvSpPr txBox="1"/>
            <p:nvPr/>
          </p:nvSpPr>
          <p:spPr>
            <a:xfrm>
              <a:off x="13353346" y="7515462"/>
              <a:ext cx="2689066" cy="1323439"/>
            </a:xfrm>
            <a:prstGeom prst="rect">
              <a:avLst/>
            </a:prstGeom>
            <a:noFill/>
          </p:spPr>
          <p:txBody>
            <a:bodyPr wrap="square" rtlCol="0">
              <a:spAutoFit/>
            </a:bodyPr>
            <a:lstStyle/>
            <a:p>
              <a:pPr algn="ctr"/>
              <a:r>
                <a:rPr lang="en-US" sz="8000" b="1" spc="300" dirty="0">
                  <a:solidFill>
                    <a:schemeClr val="bg1"/>
                  </a:solidFill>
                  <a:latin typeface="Montserrat SemiBold" pitchFamily="2" charset="77"/>
                  <a:ea typeface="Montserrat" charset="0"/>
                  <a:cs typeface="Montserrat" charset="0"/>
                </a:rPr>
                <a:t>70</a:t>
              </a:r>
              <a:endParaRPr lang="en-US" sz="13800" b="1" spc="300" dirty="0">
                <a:solidFill>
                  <a:schemeClr val="bg1"/>
                </a:solidFill>
                <a:latin typeface="Montserrat SemiBold" pitchFamily="2" charset="77"/>
                <a:ea typeface="Montserrat" charset="0"/>
                <a:cs typeface="Montserrat" charset="0"/>
              </a:endParaRPr>
            </a:p>
          </p:txBody>
        </p:sp>
        <p:sp>
          <p:nvSpPr>
            <p:cNvPr id="78" name="TextBox 77">
              <a:extLst>
                <a:ext uri="{FF2B5EF4-FFF2-40B4-BE49-F238E27FC236}">
                  <a16:creationId xmlns:a16="http://schemas.microsoft.com/office/drawing/2014/main" id="{E605A5AD-A709-3D42-87D4-44E55F23DB11}"/>
                </a:ext>
              </a:extLst>
            </p:cNvPr>
            <p:cNvSpPr txBox="1"/>
            <p:nvPr/>
          </p:nvSpPr>
          <p:spPr>
            <a:xfrm>
              <a:off x="14019648" y="9058169"/>
              <a:ext cx="1356462" cy="523220"/>
            </a:xfrm>
            <a:prstGeom prst="rect">
              <a:avLst/>
            </a:prstGeom>
            <a:noFill/>
          </p:spPr>
          <p:txBody>
            <a:bodyPr wrap="none" rtlCol="0">
              <a:spAutoFit/>
            </a:bodyPr>
            <a:lstStyle/>
            <a:p>
              <a:pPr algn="ctr"/>
              <a:r>
                <a:rPr lang="en-US" sz="2800" b="1" spc="300" dirty="0">
                  <a:solidFill>
                    <a:schemeClr val="bg1"/>
                  </a:solidFill>
                  <a:latin typeface="Montserrat SemiBold" pitchFamily="2" charset="77"/>
                  <a:ea typeface="Montserrat" charset="0"/>
                  <a:cs typeface="Montserrat" charset="0"/>
                </a:rPr>
                <a:t>APPS</a:t>
              </a:r>
              <a:endParaRPr lang="en-US" sz="4400" b="1" spc="300" dirty="0">
                <a:solidFill>
                  <a:schemeClr val="bg1"/>
                </a:solidFill>
                <a:latin typeface="Montserrat SemiBold" pitchFamily="2" charset="77"/>
                <a:ea typeface="Montserrat" charset="0"/>
                <a:cs typeface="Montserrat" charset="0"/>
              </a:endParaRPr>
            </a:p>
          </p:txBody>
        </p:sp>
        <p:sp>
          <p:nvSpPr>
            <p:cNvPr id="79" name="TextBox 78">
              <a:extLst>
                <a:ext uri="{FF2B5EF4-FFF2-40B4-BE49-F238E27FC236}">
                  <a16:creationId xmlns:a16="http://schemas.microsoft.com/office/drawing/2014/main" id="{F5524EAE-5A5D-7341-87AD-C33F86DB67D8}"/>
                </a:ext>
              </a:extLst>
            </p:cNvPr>
            <p:cNvSpPr txBox="1"/>
            <p:nvPr/>
          </p:nvSpPr>
          <p:spPr>
            <a:xfrm>
              <a:off x="18614143" y="7515462"/>
              <a:ext cx="2288940" cy="1323439"/>
            </a:xfrm>
            <a:prstGeom prst="rect">
              <a:avLst/>
            </a:prstGeom>
            <a:noFill/>
          </p:spPr>
          <p:txBody>
            <a:bodyPr wrap="square" rtlCol="0">
              <a:spAutoFit/>
            </a:bodyPr>
            <a:lstStyle/>
            <a:p>
              <a:pPr algn="ctr"/>
              <a:r>
                <a:rPr lang="en-US" sz="8000" b="1" spc="300" dirty="0">
                  <a:solidFill>
                    <a:schemeClr val="tx2"/>
                  </a:solidFill>
                  <a:latin typeface="Montserrat SemiBold" pitchFamily="2" charset="77"/>
                  <a:ea typeface="Montserrat" charset="0"/>
                  <a:cs typeface="Montserrat" charset="0"/>
                </a:rPr>
                <a:t>9</a:t>
              </a:r>
              <a:endParaRPr lang="en-US" sz="13800" b="1" spc="300" dirty="0">
                <a:solidFill>
                  <a:schemeClr val="tx2"/>
                </a:solidFill>
                <a:latin typeface="Montserrat SemiBold" pitchFamily="2" charset="77"/>
                <a:ea typeface="Montserrat" charset="0"/>
                <a:cs typeface="Montserrat" charset="0"/>
              </a:endParaRPr>
            </a:p>
          </p:txBody>
        </p:sp>
        <p:sp>
          <p:nvSpPr>
            <p:cNvPr id="81" name="TextBox 80">
              <a:extLst>
                <a:ext uri="{FF2B5EF4-FFF2-40B4-BE49-F238E27FC236}">
                  <a16:creationId xmlns:a16="http://schemas.microsoft.com/office/drawing/2014/main" id="{43B70853-624B-F748-A61E-275E8D70BC34}"/>
                </a:ext>
              </a:extLst>
            </p:cNvPr>
            <p:cNvSpPr txBox="1"/>
            <p:nvPr/>
          </p:nvSpPr>
          <p:spPr>
            <a:xfrm>
              <a:off x="18539370" y="9058169"/>
              <a:ext cx="2438488" cy="523220"/>
            </a:xfrm>
            <a:prstGeom prst="rect">
              <a:avLst/>
            </a:prstGeom>
            <a:noFill/>
          </p:spPr>
          <p:txBody>
            <a:bodyPr wrap="none" rtlCol="0">
              <a:spAutoFit/>
            </a:bodyPr>
            <a:lstStyle/>
            <a:p>
              <a:pPr algn="ctr"/>
              <a:r>
                <a:rPr lang="en-US" sz="2800" b="1" spc="300" dirty="0">
                  <a:solidFill>
                    <a:schemeClr val="tx2"/>
                  </a:solidFill>
                  <a:latin typeface="Montserrat SemiBold" pitchFamily="2" charset="77"/>
                  <a:ea typeface="Montserrat" charset="0"/>
                  <a:cs typeface="Montserrat" charset="0"/>
                </a:rPr>
                <a:t>WEBSITES</a:t>
              </a:r>
              <a:endParaRPr lang="en-US" sz="4400" b="1" spc="300" dirty="0">
                <a:solidFill>
                  <a:schemeClr val="tx2"/>
                </a:solidFill>
                <a:latin typeface="Montserrat SemiBold" pitchFamily="2" charset="77"/>
                <a:ea typeface="Montserrat" charset="0"/>
                <a:cs typeface="Montserrat" charset="0"/>
              </a:endParaRPr>
            </a:p>
          </p:txBody>
        </p:sp>
        <p:sp>
          <p:nvSpPr>
            <p:cNvPr id="82" name="TextBox 81">
              <a:extLst>
                <a:ext uri="{FF2B5EF4-FFF2-40B4-BE49-F238E27FC236}">
                  <a16:creationId xmlns:a16="http://schemas.microsoft.com/office/drawing/2014/main" id="{27289341-5F8B-F040-B6DC-46DBBF54FFB5}"/>
                </a:ext>
              </a:extLst>
            </p:cNvPr>
            <p:cNvSpPr txBox="1"/>
            <p:nvPr/>
          </p:nvSpPr>
          <p:spPr>
            <a:xfrm>
              <a:off x="2899944" y="9901643"/>
              <a:ext cx="3386556" cy="1144416"/>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3" name="TextBox 82">
              <a:extLst>
                <a:ext uri="{FF2B5EF4-FFF2-40B4-BE49-F238E27FC236}">
                  <a16:creationId xmlns:a16="http://schemas.microsoft.com/office/drawing/2014/main" id="{449E4AD6-F03F-CD4F-8959-58052EB580DA}"/>
                </a:ext>
              </a:extLst>
            </p:cNvPr>
            <p:cNvSpPr txBox="1"/>
            <p:nvPr/>
          </p:nvSpPr>
          <p:spPr>
            <a:xfrm>
              <a:off x="7963679" y="9901643"/>
              <a:ext cx="3386556" cy="1144416"/>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TextBox 83">
              <a:extLst>
                <a:ext uri="{FF2B5EF4-FFF2-40B4-BE49-F238E27FC236}">
                  <a16:creationId xmlns:a16="http://schemas.microsoft.com/office/drawing/2014/main" id="{7210693E-ACC4-3845-AFBC-99F4B3E1A5C2}"/>
                </a:ext>
              </a:extLst>
            </p:cNvPr>
            <p:cNvSpPr txBox="1"/>
            <p:nvPr/>
          </p:nvSpPr>
          <p:spPr>
            <a:xfrm>
              <a:off x="13027414" y="9901643"/>
              <a:ext cx="3386556" cy="1144416"/>
            </a:xfrm>
            <a:prstGeom prst="rect">
              <a:avLst/>
            </a:prstGeom>
            <a:noFill/>
          </p:spPr>
          <p:txBody>
            <a:bodyPr wrap="square" rtlCol="0">
              <a:spAutoFit/>
            </a:bodyPr>
            <a:lstStyle/>
            <a:p>
              <a:pPr algn="ct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5" name="TextBox 84">
              <a:extLst>
                <a:ext uri="{FF2B5EF4-FFF2-40B4-BE49-F238E27FC236}">
                  <a16:creationId xmlns:a16="http://schemas.microsoft.com/office/drawing/2014/main" id="{14DA84A5-BA18-224D-B672-539F1FFBD51D}"/>
                </a:ext>
              </a:extLst>
            </p:cNvPr>
            <p:cNvSpPr txBox="1"/>
            <p:nvPr/>
          </p:nvSpPr>
          <p:spPr>
            <a:xfrm>
              <a:off x="18091150" y="9901643"/>
              <a:ext cx="3386556" cy="1144416"/>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86" name="TextBox 85">
            <a:extLst>
              <a:ext uri="{FF2B5EF4-FFF2-40B4-BE49-F238E27FC236}">
                <a16:creationId xmlns:a16="http://schemas.microsoft.com/office/drawing/2014/main" id="{58CB9F29-72D4-F04C-BBF5-84B3B1A7FA8B}"/>
              </a:ext>
            </a:extLst>
          </p:cNvPr>
          <p:cNvSpPr txBox="1"/>
          <p:nvPr/>
        </p:nvSpPr>
        <p:spPr>
          <a:xfrm>
            <a:off x="3399790" y="4081090"/>
            <a:ext cx="17578068"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Tree>
    <p:extLst>
      <p:ext uri="{BB962C8B-B14F-4D97-AF65-F5344CB8AC3E}">
        <p14:creationId xmlns:p14="http://schemas.microsoft.com/office/powerpoint/2010/main" val="133895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520F41F-A171-A246-8B56-8C1E65019AAD}"/>
              </a:ext>
            </a:extLst>
          </p:cNvPr>
          <p:cNvGrpSpPr/>
          <p:nvPr/>
        </p:nvGrpSpPr>
        <p:grpSpPr>
          <a:xfrm>
            <a:off x="1636851" y="1796144"/>
            <a:ext cx="6190413" cy="2214464"/>
            <a:chOff x="1636851" y="1663262"/>
            <a:chExt cx="6190413" cy="2214464"/>
          </a:xfrm>
        </p:grpSpPr>
        <p:sp>
          <p:nvSpPr>
            <p:cNvPr id="13" name="TextBox 12">
              <a:extLst>
                <a:ext uri="{FF2B5EF4-FFF2-40B4-BE49-F238E27FC236}">
                  <a16:creationId xmlns:a16="http://schemas.microsoft.com/office/drawing/2014/main" id="{730F7866-3D78-894B-BE37-B1CC87480490}"/>
                </a:ext>
              </a:extLst>
            </p:cNvPr>
            <p:cNvSpPr txBox="1"/>
            <p:nvPr/>
          </p:nvSpPr>
          <p:spPr>
            <a:xfrm>
              <a:off x="1636851" y="2123400"/>
              <a:ext cx="6190413"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4" name="TextBox 13">
              <a:extLst>
                <a:ext uri="{FF2B5EF4-FFF2-40B4-BE49-F238E27FC236}">
                  <a16:creationId xmlns:a16="http://schemas.microsoft.com/office/drawing/2014/main" id="{F9E92BBF-FF6B-7949-A714-E1C9F15F56DB}"/>
                </a:ext>
              </a:extLst>
            </p:cNvPr>
            <p:cNvSpPr txBox="1"/>
            <p:nvPr/>
          </p:nvSpPr>
          <p:spPr>
            <a:xfrm>
              <a:off x="1669507" y="166326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7" name="Chart 6">
            <a:extLst>
              <a:ext uri="{FF2B5EF4-FFF2-40B4-BE49-F238E27FC236}">
                <a16:creationId xmlns:a16="http://schemas.microsoft.com/office/drawing/2014/main" id="{C9515DF8-7EFA-4B4B-8B87-5C24EA3DEF41}"/>
              </a:ext>
            </a:extLst>
          </p:cNvPr>
          <p:cNvGraphicFramePr/>
          <p:nvPr>
            <p:extLst>
              <p:ext uri="{D42A27DB-BD31-4B8C-83A1-F6EECF244321}">
                <p14:modId xmlns:p14="http://schemas.microsoft.com/office/powerpoint/2010/main" val="2641539713"/>
              </p:ext>
            </p:extLst>
          </p:nvPr>
        </p:nvGraphicFramePr>
        <p:xfrm>
          <a:off x="12188825" y="5013434"/>
          <a:ext cx="10519318" cy="7261821"/>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a:extLst>
              <a:ext uri="{FF2B5EF4-FFF2-40B4-BE49-F238E27FC236}">
                <a16:creationId xmlns:a16="http://schemas.microsoft.com/office/drawing/2014/main" id="{25DAB776-71C4-CA48-8A5F-E3894AA27581}"/>
              </a:ext>
            </a:extLst>
          </p:cNvPr>
          <p:cNvGrpSpPr/>
          <p:nvPr/>
        </p:nvGrpSpPr>
        <p:grpSpPr>
          <a:xfrm>
            <a:off x="1669507" y="5731515"/>
            <a:ext cx="7572464" cy="1622741"/>
            <a:chOff x="1669507" y="5013434"/>
            <a:chExt cx="7572464" cy="1622741"/>
          </a:xfrm>
        </p:grpSpPr>
        <p:grpSp>
          <p:nvGrpSpPr>
            <p:cNvPr id="27" name="Group 26">
              <a:extLst>
                <a:ext uri="{FF2B5EF4-FFF2-40B4-BE49-F238E27FC236}">
                  <a16:creationId xmlns:a16="http://schemas.microsoft.com/office/drawing/2014/main" id="{61513A8A-CCB5-674C-BB05-E73FE8F45CAE}"/>
                </a:ext>
              </a:extLst>
            </p:cNvPr>
            <p:cNvGrpSpPr/>
            <p:nvPr/>
          </p:nvGrpSpPr>
          <p:grpSpPr>
            <a:xfrm>
              <a:off x="1669507" y="5022525"/>
              <a:ext cx="1591334" cy="1591333"/>
              <a:chOff x="11393158" y="7126670"/>
              <a:chExt cx="1591334" cy="1591333"/>
            </a:xfrm>
          </p:grpSpPr>
          <p:sp>
            <p:nvSpPr>
              <p:cNvPr id="28" name="Oval 27">
                <a:extLst>
                  <a:ext uri="{FF2B5EF4-FFF2-40B4-BE49-F238E27FC236}">
                    <a16:creationId xmlns:a16="http://schemas.microsoft.com/office/drawing/2014/main" id="{88E45F42-3870-D644-99EB-5AD12B6A752D}"/>
                  </a:ext>
                </a:extLst>
              </p:cNvPr>
              <p:cNvSpPr/>
              <p:nvPr/>
            </p:nvSpPr>
            <p:spPr>
              <a:xfrm>
                <a:off x="11393158" y="7126670"/>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4877445C-42BA-804A-8CEE-11AB9664630E}"/>
                  </a:ext>
                </a:extLst>
              </p:cNvPr>
              <p:cNvGrpSpPr/>
              <p:nvPr/>
            </p:nvGrpSpPr>
            <p:grpSpPr>
              <a:xfrm>
                <a:off x="12060368" y="7883106"/>
                <a:ext cx="441416" cy="235038"/>
                <a:chOff x="3082436" y="1989275"/>
                <a:chExt cx="3644331" cy="1940468"/>
              </a:xfrm>
              <a:solidFill>
                <a:schemeClr val="tx2"/>
              </a:solidFill>
            </p:grpSpPr>
            <p:sp>
              <p:nvSpPr>
                <p:cNvPr id="30" name="Rectangle 29">
                  <a:extLst>
                    <a:ext uri="{FF2B5EF4-FFF2-40B4-BE49-F238E27FC236}">
                      <a16:creationId xmlns:a16="http://schemas.microsoft.com/office/drawing/2014/main" id="{F343118B-CB5A-0E4E-B664-F3B528D2F8A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31" name="Rectangle 30">
                  <a:extLst>
                    <a:ext uri="{FF2B5EF4-FFF2-40B4-BE49-F238E27FC236}">
                      <a16:creationId xmlns:a16="http://schemas.microsoft.com/office/drawing/2014/main" id="{59B319E3-058F-A645-9BAA-5775F51145F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32" name="TextBox 31">
              <a:extLst>
                <a:ext uri="{FF2B5EF4-FFF2-40B4-BE49-F238E27FC236}">
                  <a16:creationId xmlns:a16="http://schemas.microsoft.com/office/drawing/2014/main" id="{6D9BD4B6-EE4E-D94A-9E51-34CD6A2B964F}"/>
                </a:ext>
              </a:extLst>
            </p:cNvPr>
            <p:cNvSpPr txBox="1"/>
            <p:nvPr/>
          </p:nvSpPr>
          <p:spPr>
            <a:xfrm>
              <a:off x="3855301" y="5547287"/>
              <a:ext cx="538667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3" name="Rectangle 32">
              <a:extLst>
                <a:ext uri="{FF2B5EF4-FFF2-40B4-BE49-F238E27FC236}">
                  <a16:creationId xmlns:a16="http://schemas.microsoft.com/office/drawing/2014/main" id="{711DA7EF-0737-7047-ABBB-3E996C7A625E}"/>
                </a:ext>
              </a:extLst>
            </p:cNvPr>
            <p:cNvSpPr/>
            <p:nvPr/>
          </p:nvSpPr>
          <p:spPr>
            <a:xfrm>
              <a:off x="3855302" y="5013434"/>
              <a:ext cx="538666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43" name="Group 42">
            <a:extLst>
              <a:ext uri="{FF2B5EF4-FFF2-40B4-BE49-F238E27FC236}">
                <a16:creationId xmlns:a16="http://schemas.microsoft.com/office/drawing/2014/main" id="{0906EBEC-A540-F94A-BB88-F240EE366A1F}"/>
              </a:ext>
            </a:extLst>
          </p:cNvPr>
          <p:cNvGrpSpPr/>
          <p:nvPr/>
        </p:nvGrpSpPr>
        <p:grpSpPr>
          <a:xfrm>
            <a:off x="1669507" y="8188162"/>
            <a:ext cx="7572464" cy="1629817"/>
            <a:chOff x="1669507" y="7402047"/>
            <a:chExt cx="7572464" cy="1629817"/>
          </a:xfrm>
        </p:grpSpPr>
        <p:grpSp>
          <p:nvGrpSpPr>
            <p:cNvPr id="22" name="Group 21">
              <a:extLst>
                <a:ext uri="{FF2B5EF4-FFF2-40B4-BE49-F238E27FC236}">
                  <a16:creationId xmlns:a16="http://schemas.microsoft.com/office/drawing/2014/main" id="{480A7994-3A63-D743-8858-55C4B167B36A}"/>
                </a:ext>
              </a:extLst>
            </p:cNvPr>
            <p:cNvGrpSpPr/>
            <p:nvPr/>
          </p:nvGrpSpPr>
          <p:grpSpPr>
            <a:xfrm>
              <a:off x="1669507" y="7402047"/>
              <a:ext cx="1591334" cy="1591333"/>
              <a:chOff x="11393158" y="9255342"/>
              <a:chExt cx="1591334" cy="1591333"/>
            </a:xfrm>
          </p:grpSpPr>
          <p:sp>
            <p:nvSpPr>
              <p:cNvPr id="23" name="Oval 22">
                <a:extLst>
                  <a:ext uri="{FF2B5EF4-FFF2-40B4-BE49-F238E27FC236}">
                    <a16:creationId xmlns:a16="http://schemas.microsoft.com/office/drawing/2014/main" id="{F38F7EE7-A5D9-1341-9CB4-3A4DEA2F6411}"/>
                  </a:ext>
                </a:extLst>
              </p:cNvPr>
              <p:cNvSpPr/>
              <p:nvPr/>
            </p:nvSpPr>
            <p:spPr>
              <a:xfrm>
                <a:off x="11393158" y="9255342"/>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2A3C18F-839B-0E4C-BD26-AA9977138DA0}"/>
                  </a:ext>
                </a:extLst>
              </p:cNvPr>
              <p:cNvGrpSpPr/>
              <p:nvPr/>
            </p:nvGrpSpPr>
            <p:grpSpPr>
              <a:xfrm>
                <a:off x="12060368" y="10027945"/>
                <a:ext cx="441416" cy="235038"/>
                <a:chOff x="3082436" y="1989275"/>
                <a:chExt cx="3644331" cy="1940468"/>
              </a:xfrm>
              <a:solidFill>
                <a:schemeClr val="tx2"/>
              </a:solidFill>
            </p:grpSpPr>
            <p:sp>
              <p:nvSpPr>
                <p:cNvPr id="25" name="Rectangle 24">
                  <a:extLst>
                    <a:ext uri="{FF2B5EF4-FFF2-40B4-BE49-F238E27FC236}">
                      <a16:creationId xmlns:a16="http://schemas.microsoft.com/office/drawing/2014/main" id="{B5CF42F4-7275-C44E-8D9E-08A370F7A46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26" name="Rectangle 25">
                  <a:extLst>
                    <a:ext uri="{FF2B5EF4-FFF2-40B4-BE49-F238E27FC236}">
                      <a16:creationId xmlns:a16="http://schemas.microsoft.com/office/drawing/2014/main" id="{0238D594-9A7E-1343-95D2-A543321AF8B4}"/>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34" name="TextBox 33">
              <a:extLst>
                <a:ext uri="{FF2B5EF4-FFF2-40B4-BE49-F238E27FC236}">
                  <a16:creationId xmlns:a16="http://schemas.microsoft.com/office/drawing/2014/main" id="{35266C02-1320-3D46-993F-B13F92922F58}"/>
                </a:ext>
              </a:extLst>
            </p:cNvPr>
            <p:cNvSpPr txBox="1"/>
            <p:nvPr/>
          </p:nvSpPr>
          <p:spPr>
            <a:xfrm>
              <a:off x="3855301" y="7942976"/>
              <a:ext cx="538667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5" name="Rectangle 34">
              <a:extLst>
                <a:ext uri="{FF2B5EF4-FFF2-40B4-BE49-F238E27FC236}">
                  <a16:creationId xmlns:a16="http://schemas.microsoft.com/office/drawing/2014/main" id="{40B7F50B-686A-7548-916C-2D5556B63DDE}"/>
                </a:ext>
              </a:extLst>
            </p:cNvPr>
            <p:cNvSpPr/>
            <p:nvPr/>
          </p:nvSpPr>
          <p:spPr>
            <a:xfrm>
              <a:off x="3855302" y="7409123"/>
              <a:ext cx="538666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0" name="Group 9">
            <a:extLst>
              <a:ext uri="{FF2B5EF4-FFF2-40B4-BE49-F238E27FC236}">
                <a16:creationId xmlns:a16="http://schemas.microsoft.com/office/drawing/2014/main" id="{35AB9D50-24C2-6A4D-BC11-CF22E5A4B01D}"/>
              </a:ext>
            </a:extLst>
          </p:cNvPr>
          <p:cNvGrpSpPr/>
          <p:nvPr/>
        </p:nvGrpSpPr>
        <p:grpSpPr>
          <a:xfrm>
            <a:off x="1669507" y="10644809"/>
            <a:ext cx="7572464" cy="1629817"/>
            <a:chOff x="1669507" y="10664262"/>
            <a:chExt cx="7572464" cy="1629817"/>
          </a:xfrm>
        </p:grpSpPr>
        <p:grpSp>
          <p:nvGrpSpPr>
            <p:cNvPr id="36" name="Group 35">
              <a:extLst>
                <a:ext uri="{FF2B5EF4-FFF2-40B4-BE49-F238E27FC236}">
                  <a16:creationId xmlns:a16="http://schemas.microsoft.com/office/drawing/2014/main" id="{A317A235-7587-AC4D-B646-FC9A6EC06E60}"/>
                </a:ext>
              </a:extLst>
            </p:cNvPr>
            <p:cNvGrpSpPr/>
            <p:nvPr/>
          </p:nvGrpSpPr>
          <p:grpSpPr>
            <a:xfrm>
              <a:off x="1669507" y="10664262"/>
              <a:ext cx="1591334" cy="1591333"/>
              <a:chOff x="11393158" y="9255342"/>
              <a:chExt cx="1591334" cy="1591333"/>
            </a:xfrm>
          </p:grpSpPr>
          <p:sp>
            <p:nvSpPr>
              <p:cNvPr id="37" name="Oval 36">
                <a:extLst>
                  <a:ext uri="{FF2B5EF4-FFF2-40B4-BE49-F238E27FC236}">
                    <a16:creationId xmlns:a16="http://schemas.microsoft.com/office/drawing/2014/main" id="{629D2488-D7CA-314C-8A43-E70F0062B128}"/>
                  </a:ext>
                </a:extLst>
              </p:cNvPr>
              <p:cNvSpPr/>
              <p:nvPr/>
            </p:nvSpPr>
            <p:spPr>
              <a:xfrm>
                <a:off x="11393158" y="9255342"/>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B8306E-CE3C-2443-AD47-AB60E48309E3}"/>
                  </a:ext>
                </a:extLst>
              </p:cNvPr>
              <p:cNvGrpSpPr/>
              <p:nvPr/>
            </p:nvGrpSpPr>
            <p:grpSpPr>
              <a:xfrm>
                <a:off x="12060368" y="10027945"/>
                <a:ext cx="441416" cy="235038"/>
                <a:chOff x="3082436" y="1989275"/>
                <a:chExt cx="3644331" cy="1940468"/>
              </a:xfrm>
              <a:solidFill>
                <a:schemeClr val="tx2"/>
              </a:solidFill>
            </p:grpSpPr>
            <p:sp>
              <p:nvSpPr>
                <p:cNvPr id="39" name="Rectangle 38">
                  <a:extLst>
                    <a:ext uri="{FF2B5EF4-FFF2-40B4-BE49-F238E27FC236}">
                      <a16:creationId xmlns:a16="http://schemas.microsoft.com/office/drawing/2014/main" id="{5018FA7F-918C-5446-A60C-3E5C52FAE42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40" name="Rectangle 39">
                  <a:extLst>
                    <a:ext uri="{FF2B5EF4-FFF2-40B4-BE49-F238E27FC236}">
                      <a16:creationId xmlns:a16="http://schemas.microsoft.com/office/drawing/2014/main" id="{7210EF03-F161-354A-9E7C-575A3585B48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41" name="TextBox 40">
              <a:extLst>
                <a:ext uri="{FF2B5EF4-FFF2-40B4-BE49-F238E27FC236}">
                  <a16:creationId xmlns:a16="http://schemas.microsoft.com/office/drawing/2014/main" id="{1ACE0584-4BD5-3643-8266-9876510CA42A}"/>
                </a:ext>
              </a:extLst>
            </p:cNvPr>
            <p:cNvSpPr txBox="1"/>
            <p:nvPr/>
          </p:nvSpPr>
          <p:spPr>
            <a:xfrm>
              <a:off x="3855301" y="11205191"/>
              <a:ext cx="538667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2" name="Rectangle 41">
              <a:extLst>
                <a:ext uri="{FF2B5EF4-FFF2-40B4-BE49-F238E27FC236}">
                  <a16:creationId xmlns:a16="http://schemas.microsoft.com/office/drawing/2014/main" id="{D5C0F894-7BE1-E94C-AF80-914D37DD465C}"/>
                </a:ext>
              </a:extLst>
            </p:cNvPr>
            <p:cNvSpPr/>
            <p:nvPr/>
          </p:nvSpPr>
          <p:spPr>
            <a:xfrm>
              <a:off x="3855302" y="10671338"/>
              <a:ext cx="538666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45" name="TextBox 44">
            <a:extLst>
              <a:ext uri="{FF2B5EF4-FFF2-40B4-BE49-F238E27FC236}">
                <a16:creationId xmlns:a16="http://schemas.microsoft.com/office/drawing/2014/main" id="{99B3EA15-A975-A04E-98AB-3BFB2B0A506D}"/>
              </a:ext>
            </a:extLst>
          </p:cNvPr>
          <p:cNvSpPr txBox="1"/>
          <p:nvPr/>
        </p:nvSpPr>
        <p:spPr>
          <a:xfrm>
            <a:off x="11554813" y="2830256"/>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594451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B3423C-F26F-6549-9F12-846E7246503F}"/>
              </a:ext>
            </a:extLst>
          </p:cNvPr>
          <p:cNvPicPr>
            <a:picLocks noChangeAspect="1"/>
          </p:cNvPicPr>
          <p:nvPr/>
        </p:nvPicPr>
        <p:blipFill>
          <a:blip r:embed="rId3"/>
          <a:stretch>
            <a:fillRect/>
          </a:stretch>
        </p:blipFill>
        <p:spPr>
          <a:xfrm>
            <a:off x="1165388" y="1355834"/>
            <a:ext cx="22046874" cy="11004332"/>
          </a:xfrm>
          <a:prstGeom prst="rect">
            <a:avLst/>
          </a:prstGeom>
        </p:spPr>
      </p:pic>
      <p:grpSp>
        <p:nvGrpSpPr>
          <p:cNvPr id="826" name="Group 825">
            <a:extLst>
              <a:ext uri="{FF2B5EF4-FFF2-40B4-BE49-F238E27FC236}">
                <a16:creationId xmlns:a16="http://schemas.microsoft.com/office/drawing/2014/main" id="{B06170F3-BF01-8846-A36B-C229FCF54961}"/>
              </a:ext>
            </a:extLst>
          </p:cNvPr>
          <p:cNvGrpSpPr/>
          <p:nvPr/>
        </p:nvGrpSpPr>
        <p:grpSpPr>
          <a:xfrm>
            <a:off x="3649799" y="5486947"/>
            <a:ext cx="1779451" cy="1779448"/>
            <a:chOff x="10992619" y="4276937"/>
            <a:chExt cx="2395201" cy="2395199"/>
          </a:xfrm>
        </p:grpSpPr>
        <p:sp>
          <p:nvSpPr>
            <p:cNvPr id="827" name="Oval 826">
              <a:extLst>
                <a:ext uri="{FF2B5EF4-FFF2-40B4-BE49-F238E27FC236}">
                  <a16:creationId xmlns:a16="http://schemas.microsoft.com/office/drawing/2014/main" id="{EB9224A3-29BD-D946-9153-D34F01285435}"/>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28" name="Rectangle 827">
              <a:extLst>
                <a:ext uri="{FF2B5EF4-FFF2-40B4-BE49-F238E27FC236}">
                  <a16:creationId xmlns:a16="http://schemas.microsoft.com/office/drawing/2014/main" id="{C2E706C8-A8CD-934F-AFE6-16FB6BDACC83}"/>
                </a:ext>
              </a:extLst>
            </p:cNvPr>
            <p:cNvSpPr/>
            <p:nvPr/>
          </p:nvSpPr>
          <p:spPr>
            <a:xfrm>
              <a:off x="11573066" y="4905084"/>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A</a:t>
              </a:r>
            </a:p>
          </p:txBody>
        </p:sp>
      </p:grpSp>
      <p:grpSp>
        <p:nvGrpSpPr>
          <p:cNvPr id="830" name="Group 829">
            <a:extLst>
              <a:ext uri="{FF2B5EF4-FFF2-40B4-BE49-F238E27FC236}">
                <a16:creationId xmlns:a16="http://schemas.microsoft.com/office/drawing/2014/main" id="{56F927AC-2397-FA45-AF0B-0762189E8C66}"/>
              </a:ext>
            </a:extLst>
          </p:cNvPr>
          <p:cNvGrpSpPr/>
          <p:nvPr/>
        </p:nvGrpSpPr>
        <p:grpSpPr>
          <a:xfrm>
            <a:off x="7535999" y="7401472"/>
            <a:ext cx="1779451" cy="1779448"/>
            <a:chOff x="10992619" y="4276937"/>
            <a:chExt cx="2395201" cy="2395199"/>
          </a:xfrm>
        </p:grpSpPr>
        <p:sp>
          <p:nvSpPr>
            <p:cNvPr id="831" name="Oval 830">
              <a:extLst>
                <a:ext uri="{FF2B5EF4-FFF2-40B4-BE49-F238E27FC236}">
                  <a16:creationId xmlns:a16="http://schemas.microsoft.com/office/drawing/2014/main" id="{0B8E1A11-AEF1-644E-98B9-DFBA945E8097}"/>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33" name="Rectangle 832">
              <a:extLst>
                <a:ext uri="{FF2B5EF4-FFF2-40B4-BE49-F238E27FC236}">
                  <a16:creationId xmlns:a16="http://schemas.microsoft.com/office/drawing/2014/main" id="{15F5B651-5521-3F43-91CA-2B9A79AF3E6C}"/>
                </a:ext>
              </a:extLst>
            </p:cNvPr>
            <p:cNvSpPr/>
            <p:nvPr/>
          </p:nvSpPr>
          <p:spPr>
            <a:xfrm>
              <a:off x="11573066" y="4943547"/>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B</a:t>
              </a:r>
            </a:p>
          </p:txBody>
        </p:sp>
      </p:grpSp>
      <p:grpSp>
        <p:nvGrpSpPr>
          <p:cNvPr id="835" name="Group 834">
            <a:extLst>
              <a:ext uri="{FF2B5EF4-FFF2-40B4-BE49-F238E27FC236}">
                <a16:creationId xmlns:a16="http://schemas.microsoft.com/office/drawing/2014/main" id="{5163693A-4D07-6443-8044-9D1BD83BFB13}"/>
              </a:ext>
            </a:extLst>
          </p:cNvPr>
          <p:cNvGrpSpPr/>
          <p:nvPr/>
        </p:nvGrpSpPr>
        <p:grpSpPr>
          <a:xfrm>
            <a:off x="11822249" y="3829597"/>
            <a:ext cx="1779451" cy="1779448"/>
            <a:chOff x="10992619" y="4276937"/>
            <a:chExt cx="2395201" cy="2395199"/>
          </a:xfrm>
        </p:grpSpPr>
        <p:sp>
          <p:nvSpPr>
            <p:cNvPr id="836" name="Oval 835">
              <a:extLst>
                <a:ext uri="{FF2B5EF4-FFF2-40B4-BE49-F238E27FC236}">
                  <a16:creationId xmlns:a16="http://schemas.microsoft.com/office/drawing/2014/main" id="{7BB5BDA5-5F50-434A-9B05-FFBB826CC3FD}"/>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37" name="Rectangle 836">
              <a:extLst>
                <a:ext uri="{FF2B5EF4-FFF2-40B4-BE49-F238E27FC236}">
                  <a16:creationId xmlns:a16="http://schemas.microsoft.com/office/drawing/2014/main" id="{393C760A-17A9-FB4D-A8E5-7F80D68DA5F4}"/>
                </a:ext>
              </a:extLst>
            </p:cNvPr>
            <p:cNvSpPr/>
            <p:nvPr/>
          </p:nvSpPr>
          <p:spPr>
            <a:xfrm>
              <a:off x="11573066" y="4943547"/>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C</a:t>
              </a:r>
            </a:p>
          </p:txBody>
        </p:sp>
      </p:grpSp>
      <p:grpSp>
        <p:nvGrpSpPr>
          <p:cNvPr id="839" name="Group 838">
            <a:extLst>
              <a:ext uri="{FF2B5EF4-FFF2-40B4-BE49-F238E27FC236}">
                <a16:creationId xmlns:a16="http://schemas.microsoft.com/office/drawing/2014/main" id="{F9FF4671-1B81-9745-BD64-6380C965C8D3}"/>
              </a:ext>
            </a:extLst>
          </p:cNvPr>
          <p:cNvGrpSpPr/>
          <p:nvPr/>
        </p:nvGrpSpPr>
        <p:grpSpPr>
          <a:xfrm>
            <a:off x="18937424" y="7058572"/>
            <a:ext cx="1779451" cy="1779448"/>
            <a:chOff x="10992619" y="4276937"/>
            <a:chExt cx="2395201" cy="2395199"/>
          </a:xfrm>
        </p:grpSpPr>
        <p:sp>
          <p:nvSpPr>
            <p:cNvPr id="846" name="Oval 845">
              <a:extLst>
                <a:ext uri="{FF2B5EF4-FFF2-40B4-BE49-F238E27FC236}">
                  <a16:creationId xmlns:a16="http://schemas.microsoft.com/office/drawing/2014/main" id="{5C996E9E-6EBE-F240-ACFD-156B7A5BAA41}"/>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47" name="Rectangle 846">
              <a:extLst>
                <a:ext uri="{FF2B5EF4-FFF2-40B4-BE49-F238E27FC236}">
                  <a16:creationId xmlns:a16="http://schemas.microsoft.com/office/drawing/2014/main" id="{A5B04919-98B4-1C4A-A98F-01339184FBED}"/>
                </a:ext>
              </a:extLst>
            </p:cNvPr>
            <p:cNvSpPr/>
            <p:nvPr/>
          </p:nvSpPr>
          <p:spPr>
            <a:xfrm>
              <a:off x="11573066" y="4943547"/>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D</a:t>
              </a:r>
            </a:p>
          </p:txBody>
        </p:sp>
      </p:grpSp>
    </p:spTree>
    <p:extLst>
      <p:ext uri="{BB962C8B-B14F-4D97-AF65-F5344CB8AC3E}">
        <p14:creationId xmlns:p14="http://schemas.microsoft.com/office/powerpoint/2010/main" val="3311785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58049D2-7DCA-CE49-9491-DC81F78BBDC8}"/>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5088139"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OUR PORTFOLIO</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8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7331074" y="1670949"/>
            <a:ext cx="9715499" cy="2214464"/>
            <a:chOff x="9037293" y="3237679"/>
            <a:chExt cx="971549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9037293" y="3697817"/>
              <a:ext cx="9715499" cy="1754326"/>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11253936"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cxnSp>
        <p:nvCxnSpPr>
          <p:cNvPr id="3" name="Straight Connector 2">
            <a:extLst>
              <a:ext uri="{FF2B5EF4-FFF2-40B4-BE49-F238E27FC236}">
                <a16:creationId xmlns:a16="http://schemas.microsoft.com/office/drawing/2014/main" id="{45CA892D-9920-CB4B-B58A-972CC144B0F8}"/>
              </a:ext>
            </a:extLst>
          </p:cNvPr>
          <p:cNvCxnSpPr/>
          <p:nvPr/>
        </p:nvCxnSpPr>
        <p:spPr>
          <a:xfrm>
            <a:off x="12225399" y="5522976"/>
            <a:ext cx="0" cy="819302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13B3F68-264D-524C-9DC4-4938ED7F1099}"/>
              </a:ext>
            </a:extLst>
          </p:cNvPr>
          <p:cNvCxnSpPr>
            <a:cxnSpLocks/>
          </p:cNvCxnSpPr>
          <p:nvPr/>
        </p:nvCxnSpPr>
        <p:spPr>
          <a:xfrm>
            <a:off x="12225399" y="72616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51F1E-617B-8842-97B6-71E68A15B00B}"/>
              </a:ext>
            </a:extLst>
          </p:cNvPr>
          <p:cNvCxnSpPr>
            <a:cxnSpLocks/>
          </p:cNvCxnSpPr>
          <p:nvPr/>
        </p:nvCxnSpPr>
        <p:spPr>
          <a:xfrm>
            <a:off x="11201400" y="10940864"/>
            <a:ext cx="1023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FBE70FC-A361-2247-BC41-BC8DFBC47006}"/>
              </a:ext>
            </a:extLst>
          </p:cNvPr>
          <p:cNvGrpSpPr/>
          <p:nvPr/>
        </p:nvGrpSpPr>
        <p:grpSpPr>
          <a:xfrm>
            <a:off x="12868580" y="6615520"/>
            <a:ext cx="3336620" cy="1292348"/>
            <a:chOff x="12868580" y="4876802"/>
            <a:chExt cx="3336620" cy="1292348"/>
          </a:xfrm>
        </p:grpSpPr>
        <p:sp>
          <p:nvSpPr>
            <p:cNvPr id="32" name="Rectangle 31">
              <a:extLst>
                <a:ext uri="{FF2B5EF4-FFF2-40B4-BE49-F238E27FC236}">
                  <a16:creationId xmlns:a16="http://schemas.microsoft.com/office/drawing/2014/main" id="{FFDF6441-1061-854A-B264-9F5D7547A95E}"/>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E750D0-EE90-1548-A037-E7B2C017AA5C}"/>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2013</a:t>
              </a:r>
            </a:p>
          </p:txBody>
        </p:sp>
      </p:grpSp>
      <p:grpSp>
        <p:nvGrpSpPr>
          <p:cNvPr id="36" name="Group 35">
            <a:extLst>
              <a:ext uri="{FF2B5EF4-FFF2-40B4-BE49-F238E27FC236}">
                <a16:creationId xmlns:a16="http://schemas.microsoft.com/office/drawing/2014/main" id="{259F57F8-EAAE-D440-A7CF-1740A1E4463D}"/>
              </a:ext>
            </a:extLst>
          </p:cNvPr>
          <p:cNvGrpSpPr/>
          <p:nvPr/>
        </p:nvGrpSpPr>
        <p:grpSpPr>
          <a:xfrm>
            <a:off x="8245599" y="10292565"/>
            <a:ext cx="3336620" cy="1292348"/>
            <a:chOff x="12868580" y="4876802"/>
            <a:chExt cx="3336620" cy="1292348"/>
          </a:xfrm>
        </p:grpSpPr>
        <p:sp>
          <p:nvSpPr>
            <p:cNvPr id="39" name="Rectangle 38">
              <a:extLst>
                <a:ext uri="{FF2B5EF4-FFF2-40B4-BE49-F238E27FC236}">
                  <a16:creationId xmlns:a16="http://schemas.microsoft.com/office/drawing/2014/main" id="{1F41066B-0D62-D94C-8606-8C2674FF61B2}"/>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9E196A-D66D-5F44-8A06-144F5593AD8F}"/>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2014</a:t>
              </a:r>
            </a:p>
          </p:txBody>
        </p:sp>
      </p:grpSp>
      <p:grpSp>
        <p:nvGrpSpPr>
          <p:cNvPr id="53" name="Group 52">
            <a:extLst>
              <a:ext uri="{FF2B5EF4-FFF2-40B4-BE49-F238E27FC236}">
                <a16:creationId xmlns:a16="http://schemas.microsoft.com/office/drawing/2014/main" id="{62A0849A-E685-704F-B5DC-B83C9BB71B9A}"/>
              </a:ext>
            </a:extLst>
          </p:cNvPr>
          <p:cNvGrpSpPr/>
          <p:nvPr/>
        </p:nvGrpSpPr>
        <p:grpSpPr>
          <a:xfrm>
            <a:off x="16848380" y="6427876"/>
            <a:ext cx="4985520" cy="1667636"/>
            <a:chOff x="1694207" y="8259251"/>
            <a:chExt cx="4985520" cy="1667636"/>
          </a:xfrm>
        </p:grpSpPr>
        <p:sp>
          <p:nvSpPr>
            <p:cNvPr id="54" name="TextBox 53">
              <a:extLst>
                <a:ext uri="{FF2B5EF4-FFF2-40B4-BE49-F238E27FC236}">
                  <a16:creationId xmlns:a16="http://schemas.microsoft.com/office/drawing/2014/main" id="{18391B55-1BB3-E34A-82E0-587118B040F3}"/>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Rectangle 54">
              <a:extLst>
                <a:ext uri="{FF2B5EF4-FFF2-40B4-BE49-F238E27FC236}">
                  <a16:creationId xmlns:a16="http://schemas.microsoft.com/office/drawing/2014/main" id="{AD7F02B6-2096-E747-B815-3667CE4B64BC}"/>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70754BE7-8945-9446-8BCC-3690DEA45E75}"/>
              </a:ext>
            </a:extLst>
          </p:cNvPr>
          <p:cNvGrpSpPr/>
          <p:nvPr/>
        </p:nvGrpSpPr>
        <p:grpSpPr>
          <a:xfrm>
            <a:off x="2616899" y="10104921"/>
            <a:ext cx="4985520" cy="1667636"/>
            <a:chOff x="1694207" y="8259251"/>
            <a:chExt cx="4985520" cy="1667636"/>
          </a:xfrm>
        </p:grpSpPr>
        <p:sp>
          <p:nvSpPr>
            <p:cNvPr id="60" name="TextBox 59">
              <a:extLst>
                <a:ext uri="{FF2B5EF4-FFF2-40B4-BE49-F238E27FC236}">
                  <a16:creationId xmlns:a16="http://schemas.microsoft.com/office/drawing/2014/main" id="{CB8C3368-7C12-3C47-B3B8-E3CB9AE0566D}"/>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1" name="Rectangle 60">
              <a:extLst>
                <a:ext uri="{FF2B5EF4-FFF2-40B4-BE49-F238E27FC236}">
                  <a16:creationId xmlns:a16="http://schemas.microsoft.com/office/drawing/2014/main" id="{93829F92-39D4-1A4E-B6EA-63EF1E4339A2}"/>
                </a:ext>
              </a:extLst>
            </p:cNvPr>
            <p:cNvSpPr/>
            <p:nvPr/>
          </p:nvSpPr>
          <p:spPr>
            <a:xfrm>
              <a:off x="2646298"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88159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CF93054-B294-3F47-B9E4-2D7F8DF866F4}"/>
              </a:ext>
            </a:extLst>
          </p:cNvPr>
          <p:cNvGrpSpPr/>
          <p:nvPr/>
        </p:nvGrpSpPr>
        <p:grpSpPr>
          <a:xfrm>
            <a:off x="6912836" y="1330388"/>
            <a:ext cx="10551974" cy="1383468"/>
            <a:chOff x="1912042" y="1663262"/>
            <a:chExt cx="10551974" cy="1383468"/>
          </a:xfrm>
        </p:grpSpPr>
        <p:sp>
          <p:nvSpPr>
            <p:cNvPr id="23" name="TextBox 22">
              <a:extLst>
                <a:ext uri="{FF2B5EF4-FFF2-40B4-BE49-F238E27FC236}">
                  <a16:creationId xmlns:a16="http://schemas.microsoft.com/office/drawing/2014/main" id="{41025EA2-F134-4741-B357-11D5202F4A0C}"/>
                </a:ext>
              </a:extLst>
            </p:cNvPr>
            <p:cNvSpPr txBox="1"/>
            <p:nvPr/>
          </p:nvSpPr>
          <p:spPr>
            <a:xfrm>
              <a:off x="1912042" y="2123400"/>
              <a:ext cx="1055197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PORTFOLIO SHOWCASE</a:t>
              </a:r>
            </a:p>
          </p:txBody>
        </p:sp>
        <p:sp>
          <p:nvSpPr>
            <p:cNvPr id="24" name="TextBox 23">
              <a:extLst>
                <a:ext uri="{FF2B5EF4-FFF2-40B4-BE49-F238E27FC236}">
                  <a16:creationId xmlns:a16="http://schemas.microsoft.com/office/drawing/2014/main" id="{44AE2E4D-7924-4240-A932-4695111BC43D}"/>
                </a:ext>
              </a:extLst>
            </p:cNvPr>
            <p:cNvSpPr txBox="1"/>
            <p:nvPr/>
          </p:nvSpPr>
          <p:spPr>
            <a:xfrm>
              <a:off x="4546922" y="1663262"/>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8" name="TextBox 27">
            <a:extLst>
              <a:ext uri="{FF2B5EF4-FFF2-40B4-BE49-F238E27FC236}">
                <a16:creationId xmlns:a16="http://schemas.microsoft.com/office/drawing/2014/main" id="{5677CFAF-45CB-174F-B7B8-6ABB4078A467}"/>
              </a:ext>
            </a:extLst>
          </p:cNvPr>
          <p:cNvSpPr txBox="1"/>
          <p:nvPr/>
        </p:nvSpPr>
        <p:spPr>
          <a:xfrm>
            <a:off x="3399790" y="4081090"/>
            <a:ext cx="17578068"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9" name="Rectangle 28">
            <a:extLst>
              <a:ext uri="{FF2B5EF4-FFF2-40B4-BE49-F238E27FC236}">
                <a16:creationId xmlns:a16="http://schemas.microsoft.com/office/drawing/2014/main" id="{1D86AF84-F861-EF48-AD89-13824F6224C5}"/>
              </a:ext>
            </a:extLst>
          </p:cNvPr>
          <p:cNvSpPr/>
          <p:nvPr/>
        </p:nvSpPr>
        <p:spPr>
          <a:xfrm rot="5400000">
            <a:off x="12089431" y="2954740"/>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D4B9F1A5-8769-394A-8DA7-C0FEDA4901F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C0E6B3EE-088E-044A-A0CA-BA40786FBBCD}"/>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AD2F8BB2-091F-BC4B-8925-A23660479B52}"/>
              </a:ext>
            </a:extLst>
          </p:cNvPr>
          <p:cNvSpPr>
            <a:spLocks noGrp="1"/>
          </p:cNvSpPr>
          <p:nvPr>
            <p:ph type="pic" sz="quarter" idx="16"/>
          </p:nvPr>
        </p:nvSpPr>
        <p:spPr/>
      </p:sp>
    </p:spTree>
    <p:extLst>
      <p:ext uri="{BB962C8B-B14F-4D97-AF65-F5344CB8AC3E}">
        <p14:creationId xmlns:p14="http://schemas.microsoft.com/office/powerpoint/2010/main" val="234980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119133-142B-804B-87CA-5E831A689650}"/>
              </a:ext>
            </a:extLst>
          </p:cNvPr>
          <p:cNvSpPr/>
          <p:nvPr/>
        </p:nvSpPr>
        <p:spPr>
          <a:xfrm>
            <a:off x="12188825" y="1923211"/>
            <a:ext cx="10286466" cy="9869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741B59-DA7E-6740-892D-916343FBAF52}"/>
              </a:ext>
            </a:extLst>
          </p:cNvPr>
          <p:cNvSpPr/>
          <p:nvPr/>
        </p:nvSpPr>
        <p:spPr>
          <a:xfrm rot="5400000">
            <a:off x="2244265"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E446B15-AD30-4545-86C0-97381B4FC027}"/>
              </a:ext>
            </a:extLst>
          </p:cNvPr>
          <p:cNvGrpSpPr/>
          <p:nvPr/>
        </p:nvGrpSpPr>
        <p:grpSpPr>
          <a:xfrm>
            <a:off x="14454931" y="5762583"/>
            <a:ext cx="5754254" cy="2190832"/>
            <a:chOff x="1636851" y="1663262"/>
            <a:chExt cx="5754254" cy="2190832"/>
          </a:xfrm>
        </p:grpSpPr>
        <p:sp>
          <p:nvSpPr>
            <p:cNvPr id="20" name="TextBox 19">
              <a:extLst>
                <a:ext uri="{FF2B5EF4-FFF2-40B4-BE49-F238E27FC236}">
                  <a16:creationId xmlns:a16="http://schemas.microsoft.com/office/drawing/2014/main" id="{1A33476D-9170-954F-B6CD-0CFD067C897F}"/>
                </a:ext>
              </a:extLst>
            </p:cNvPr>
            <p:cNvSpPr txBox="1"/>
            <p:nvPr/>
          </p:nvSpPr>
          <p:spPr>
            <a:xfrm>
              <a:off x="1636851" y="2099768"/>
              <a:ext cx="5754254" cy="1754326"/>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PORTFOLIO SHOWCASE</a:t>
              </a:r>
            </a:p>
          </p:txBody>
        </p:sp>
        <p:sp>
          <p:nvSpPr>
            <p:cNvPr id="22" name="TextBox 21">
              <a:extLst>
                <a:ext uri="{FF2B5EF4-FFF2-40B4-BE49-F238E27FC236}">
                  <a16:creationId xmlns:a16="http://schemas.microsoft.com/office/drawing/2014/main" id="{E6F38849-8DB7-7F4C-9A09-7A750F756F56}"/>
                </a:ext>
              </a:extLst>
            </p:cNvPr>
            <p:cNvSpPr txBox="1"/>
            <p:nvPr/>
          </p:nvSpPr>
          <p:spPr>
            <a:xfrm>
              <a:off x="1872870" y="1663262"/>
              <a:ext cx="5282215"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5C8F50F4-D59F-7F4C-A2E9-2A9D79F8DA96}"/>
              </a:ext>
            </a:extLst>
          </p:cNvPr>
          <p:cNvSpPr txBox="1"/>
          <p:nvPr/>
        </p:nvSpPr>
        <p:spPr>
          <a:xfrm>
            <a:off x="1902359" y="3483877"/>
            <a:ext cx="900737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
        <p:nvSpPr>
          <p:cNvPr id="2" name="Picture Placeholder 1">
            <a:extLst>
              <a:ext uri="{FF2B5EF4-FFF2-40B4-BE49-F238E27FC236}">
                <a16:creationId xmlns:a16="http://schemas.microsoft.com/office/drawing/2014/main" id="{CED68DE5-3A70-214F-83CF-E2F649EC0FEE}"/>
              </a:ext>
            </a:extLst>
          </p:cNvPr>
          <p:cNvSpPr>
            <a:spLocks noGrp="1"/>
          </p:cNvSpPr>
          <p:nvPr>
            <p:ph type="pic" sz="quarter" idx="16"/>
          </p:nvPr>
        </p:nvSpPr>
        <p:spPr/>
      </p:sp>
    </p:spTree>
    <p:extLst>
      <p:ext uri="{BB962C8B-B14F-4D97-AF65-F5344CB8AC3E}">
        <p14:creationId xmlns:p14="http://schemas.microsoft.com/office/powerpoint/2010/main" val="1360299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67F1E6F-3F09-2A4A-85EA-1DB7064EDEE8}"/>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7918366"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DEVICES SAMPLES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74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A1BEBE5-8184-9E44-B60B-85EA0171040B}"/>
              </a:ext>
            </a:extLst>
          </p:cNvPr>
          <p:cNvSpPr>
            <a:spLocks noGrp="1"/>
          </p:cNvSpPr>
          <p:nvPr>
            <p:ph type="pic" sz="quarter" idx="17"/>
          </p:nvPr>
        </p:nvSpPr>
        <p:spPr/>
      </p:sp>
      <p:sp>
        <p:nvSpPr>
          <p:cNvPr id="2" name="Rectangle 1">
            <a:extLst>
              <a:ext uri="{FF2B5EF4-FFF2-40B4-BE49-F238E27FC236}">
                <a16:creationId xmlns:a16="http://schemas.microsoft.com/office/drawing/2014/main" id="{2FBF8157-3D67-BA40-A53D-69F950B58294}"/>
              </a:ext>
            </a:extLst>
          </p:cNvPr>
          <p:cNvSpPr/>
          <p:nvPr/>
        </p:nvSpPr>
        <p:spPr>
          <a:xfrm>
            <a:off x="2129825" y="1668998"/>
            <a:ext cx="22247825" cy="571499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0DF9DD8C-7BE1-854C-B91B-FD0B33F4F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25" y="2381554"/>
            <a:ext cx="10070606" cy="15822248"/>
          </a:xfrm>
          <a:prstGeom prst="rect">
            <a:avLst/>
          </a:prstGeom>
        </p:spPr>
      </p:pic>
      <p:grpSp>
        <p:nvGrpSpPr>
          <p:cNvPr id="4" name="Group 3">
            <a:extLst>
              <a:ext uri="{FF2B5EF4-FFF2-40B4-BE49-F238E27FC236}">
                <a16:creationId xmlns:a16="http://schemas.microsoft.com/office/drawing/2014/main" id="{7F7812E2-059D-CC42-B2CE-9CC65BC4B80B}"/>
              </a:ext>
            </a:extLst>
          </p:cNvPr>
          <p:cNvGrpSpPr/>
          <p:nvPr/>
        </p:nvGrpSpPr>
        <p:grpSpPr>
          <a:xfrm>
            <a:off x="3059218" y="9434158"/>
            <a:ext cx="7929701" cy="2214464"/>
            <a:chOff x="7861505" y="1407238"/>
            <a:chExt cx="792970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792970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6EF5B135-F835-C14E-8EA7-80D334E46AFA}"/>
              </a:ext>
            </a:extLst>
          </p:cNvPr>
          <p:cNvSpPr txBox="1"/>
          <p:nvPr/>
        </p:nvSpPr>
        <p:spPr>
          <a:xfrm>
            <a:off x="3059218" y="3719159"/>
            <a:ext cx="6739052"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sp>
        <p:nvSpPr>
          <p:cNvPr id="3" name="Picture Placeholder 2">
            <a:extLst>
              <a:ext uri="{FF2B5EF4-FFF2-40B4-BE49-F238E27FC236}">
                <a16:creationId xmlns:a16="http://schemas.microsoft.com/office/drawing/2014/main" id="{4043B93A-FADE-E54F-9199-E927B39F2990}"/>
              </a:ext>
            </a:extLst>
          </p:cNvPr>
          <p:cNvSpPr>
            <a:spLocks noGrp="1"/>
          </p:cNvSpPr>
          <p:nvPr>
            <p:ph type="pic" sz="quarter" idx="16"/>
          </p:nvPr>
        </p:nvSpPr>
        <p:spPr/>
      </p:sp>
    </p:spTree>
    <p:extLst>
      <p:ext uri="{BB962C8B-B14F-4D97-AF65-F5344CB8AC3E}">
        <p14:creationId xmlns:p14="http://schemas.microsoft.com/office/powerpoint/2010/main" val="228948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5AAFC5E-D6A1-1C43-AA07-6E49EEBD2464}"/>
              </a:ext>
            </a:extLst>
          </p:cNvPr>
          <p:cNvSpPr>
            <a:spLocks noGrp="1"/>
          </p:cNvSpPr>
          <p:nvPr>
            <p:ph type="pic" sz="quarter" idx="17"/>
          </p:nvPr>
        </p:nvSpPr>
        <p:spPr/>
      </p:sp>
      <p:sp>
        <p:nvSpPr>
          <p:cNvPr id="2" name="Rectangle 1">
            <a:extLst>
              <a:ext uri="{FF2B5EF4-FFF2-40B4-BE49-F238E27FC236}">
                <a16:creationId xmlns:a16="http://schemas.microsoft.com/office/drawing/2014/main" id="{2FBF8157-3D67-BA40-A53D-69F950B58294}"/>
              </a:ext>
            </a:extLst>
          </p:cNvPr>
          <p:cNvSpPr/>
          <p:nvPr/>
        </p:nvSpPr>
        <p:spPr>
          <a:xfrm>
            <a:off x="11606" y="1668998"/>
            <a:ext cx="22247825" cy="571499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3705447" y="9434158"/>
            <a:ext cx="7929701" cy="2214464"/>
            <a:chOff x="7861505" y="1407238"/>
            <a:chExt cx="792970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792970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6EF5B135-F835-C14E-8EA7-80D334E46AFA}"/>
              </a:ext>
            </a:extLst>
          </p:cNvPr>
          <p:cNvSpPr txBox="1"/>
          <p:nvPr/>
        </p:nvSpPr>
        <p:spPr>
          <a:xfrm>
            <a:off x="13705447" y="3719159"/>
            <a:ext cx="6739052"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grpSp>
        <p:nvGrpSpPr>
          <p:cNvPr id="13" name="Group 1104">
            <a:extLst>
              <a:ext uri="{FF2B5EF4-FFF2-40B4-BE49-F238E27FC236}">
                <a16:creationId xmlns:a16="http://schemas.microsoft.com/office/drawing/2014/main" id="{58833B0B-72EA-0841-866F-A590014A58A5}"/>
              </a:ext>
            </a:extLst>
          </p:cNvPr>
          <p:cNvGrpSpPr>
            <a:grpSpLocks noChangeAspect="1"/>
          </p:cNvGrpSpPr>
          <p:nvPr/>
        </p:nvGrpSpPr>
        <p:grpSpPr>
          <a:xfrm>
            <a:off x="2559413" y="3719159"/>
            <a:ext cx="8729630" cy="12932206"/>
            <a:chOff x="0" y="0"/>
            <a:chExt cx="6591305" cy="9765731"/>
          </a:xfrm>
        </p:grpSpPr>
        <p:grpSp>
          <p:nvGrpSpPr>
            <p:cNvPr id="17" name="Group 1102">
              <a:extLst>
                <a:ext uri="{FF2B5EF4-FFF2-40B4-BE49-F238E27FC236}">
                  <a16:creationId xmlns:a16="http://schemas.microsoft.com/office/drawing/2014/main" id="{D5286E80-6A10-2748-A66B-05880E0D785A}"/>
                </a:ext>
              </a:extLst>
            </p:cNvPr>
            <p:cNvGrpSpPr/>
            <p:nvPr/>
          </p:nvGrpSpPr>
          <p:grpSpPr>
            <a:xfrm>
              <a:off x="0" y="0"/>
              <a:ext cx="6591305" cy="9765731"/>
              <a:chOff x="0" y="0"/>
              <a:chExt cx="6591304" cy="9765730"/>
            </a:xfrm>
          </p:grpSpPr>
          <p:pic>
            <p:nvPicPr>
              <p:cNvPr id="19" name="Mini-iPad-B&amp;W-Mockup.png">
                <a:extLst>
                  <a:ext uri="{FF2B5EF4-FFF2-40B4-BE49-F238E27FC236}">
                    <a16:creationId xmlns:a16="http://schemas.microsoft.com/office/drawing/2014/main" id="{BEFA9F74-C345-1345-BBB4-4F6137240510}"/>
                  </a:ext>
                </a:extLst>
              </p:cNvPr>
              <p:cNvPicPr/>
              <p:nvPr/>
            </p:nvPicPr>
            <p:blipFill>
              <a:blip r:embed="rId3">
                <a:extLst/>
              </a:blip>
              <a:stretch>
                <a:fillRect/>
              </a:stretch>
            </p:blipFill>
            <p:spPr>
              <a:xfrm>
                <a:off x="0" y="0"/>
                <a:ext cx="6591304" cy="9765730"/>
              </a:xfrm>
              <a:prstGeom prst="rect">
                <a:avLst/>
              </a:prstGeom>
              <a:ln w="12700" cap="flat">
                <a:noFill/>
                <a:miter lim="400000"/>
              </a:ln>
              <a:effectLst/>
            </p:spPr>
          </p:pic>
          <p:sp>
            <p:nvSpPr>
              <p:cNvPr id="20" name="Shape 1101">
                <a:extLst>
                  <a:ext uri="{FF2B5EF4-FFF2-40B4-BE49-F238E27FC236}">
                    <a16:creationId xmlns:a16="http://schemas.microsoft.com/office/drawing/2014/main" id="{038EB277-6271-9E42-8B6E-9D935ECFC1CF}"/>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8" name="placeholder.png">
              <a:extLst>
                <a:ext uri="{FF2B5EF4-FFF2-40B4-BE49-F238E27FC236}">
                  <a16:creationId xmlns:a16="http://schemas.microsoft.com/office/drawing/2014/main" id="{9F3EE6C4-A6FF-8340-A7AE-94C276958F46}"/>
                </a:ext>
              </a:extLst>
            </p:cNvPr>
            <p:cNvPicPr/>
            <p:nvPr/>
          </p:nvPicPr>
          <p:blipFill>
            <a:blip r:embed="rId4">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50EFE138-23D8-5F47-A48C-7CB1064B721D}"/>
              </a:ext>
            </a:extLst>
          </p:cNvPr>
          <p:cNvSpPr>
            <a:spLocks noGrp="1"/>
          </p:cNvSpPr>
          <p:nvPr>
            <p:ph type="pic" sz="quarter" idx="16"/>
          </p:nvPr>
        </p:nvSpPr>
        <p:spPr/>
      </p:sp>
    </p:spTree>
    <p:extLst>
      <p:ext uri="{BB962C8B-B14F-4D97-AF65-F5344CB8AC3E}">
        <p14:creationId xmlns:p14="http://schemas.microsoft.com/office/powerpoint/2010/main" val="3790451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EC4C2BC-FDE3-9C43-9D75-15B913B29349}"/>
              </a:ext>
            </a:extLst>
          </p:cNvPr>
          <p:cNvPicPr>
            <a:picLocks noChangeAspect="1"/>
          </p:cNvPicPr>
          <p:nvPr/>
        </p:nvPicPr>
        <p:blipFill rotWithShape="1">
          <a:blip r:embed="rId2"/>
          <a:srcRect l="4792" t="12636" r="6089" b="14423"/>
          <a:stretch/>
        </p:blipFill>
        <p:spPr>
          <a:xfrm>
            <a:off x="13705447" y="2835440"/>
            <a:ext cx="13635266" cy="8685580"/>
          </a:xfrm>
          <a:prstGeom prst="rect">
            <a:avLst/>
          </a:prstGeom>
        </p:spPr>
      </p:pic>
      <p:grpSp>
        <p:nvGrpSpPr>
          <p:cNvPr id="39" name="Group 38">
            <a:extLst>
              <a:ext uri="{FF2B5EF4-FFF2-40B4-BE49-F238E27FC236}">
                <a16:creationId xmlns:a16="http://schemas.microsoft.com/office/drawing/2014/main" id="{284EC470-E836-7648-A8C1-D18855909232}"/>
              </a:ext>
            </a:extLst>
          </p:cNvPr>
          <p:cNvGrpSpPr/>
          <p:nvPr/>
        </p:nvGrpSpPr>
        <p:grpSpPr>
          <a:xfrm>
            <a:off x="2014190" y="5750768"/>
            <a:ext cx="7929701" cy="2214464"/>
            <a:chOff x="7861505" y="1407238"/>
            <a:chExt cx="7929701" cy="2214464"/>
          </a:xfrm>
        </p:grpSpPr>
        <p:sp>
          <p:nvSpPr>
            <p:cNvPr id="40" name="TextBox 39">
              <a:extLst>
                <a:ext uri="{FF2B5EF4-FFF2-40B4-BE49-F238E27FC236}">
                  <a16:creationId xmlns:a16="http://schemas.microsoft.com/office/drawing/2014/main" id="{64827564-A74D-1B4B-8D87-2C1825B3958F}"/>
                </a:ext>
              </a:extLst>
            </p:cNvPr>
            <p:cNvSpPr txBox="1"/>
            <p:nvPr/>
          </p:nvSpPr>
          <p:spPr>
            <a:xfrm>
              <a:off x="7861505" y="1867376"/>
              <a:ext cx="792970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41" name="TextBox 40">
              <a:extLst>
                <a:ext uri="{FF2B5EF4-FFF2-40B4-BE49-F238E27FC236}">
                  <a16:creationId xmlns:a16="http://schemas.microsoft.com/office/drawing/2014/main" id="{DB5EC9A0-7757-BC43-87BD-D3DD2BDC641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3" name="Rectangle 42">
            <a:extLst>
              <a:ext uri="{FF2B5EF4-FFF2-40B4-BE49-F238E27FC236}">
                <a16:creationId xmlns:a16="http://schemas.microsoft.com/office/drawing/2014/main" id="{BF36F2CB-EAE7-3C4F-B259-F0FFBA45CCC1}"/>
              </a:ext>
            </a:extLst>
          </p:cNvPr>
          <p:cNvSpPr/>
          <p:nvPr/>
        </p:nvSpPr>
        <p:spPr>
          <a:xfrm rot="5400000">
            <a:off x="2244265"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8674BB0-FE50-B144-9EC5-D70E105702B0}"/>
              </a:ext>
            </a:extLst>
          </p:cNvPr>
          <p:cNvSpPr txBox="1"/>
          <p:nvPr/>
        </p:nvSpPr>
        <p:spPr>
          <a:xfrm>
            <a:off x="1902359" y="9406296"/>
            <a:ext cx="900737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
        <p:nvSpPr>
          <p:cNvPr id="2" name="Picture Placeholder 1">
            <a:extLst>
              <a:ext uri="{FF2B5EF4-FFF2-40B4-BE49-F238E27FC236}">
                <a16:creationId xmlns:a16="http://schemas.microsoft.com/office/drawing/2014/main" id="{AEF6A116-E9C4-F146-A346-D7EC1D036B6C}"/>
              </a:ext>
            </a:extLst>
          </p:cNvPr>
          <p:cNvSpPr>
            <a:spLocks noGrp="1"/>
          </p:cNvSpPr>
          <p:nvPr>
            <p:ph type="pic" sz="quarter" idx="17"/>
          </p:nvPr>
        </p:nvSpPr>
        <p:spPr/>
      </p:sp>
    </p:spTree>
    <p:extLst>
      <p:ext uri="{BB962C8B-B14F-4D97-AF65-F5344CB8AC3E}">
        <p14:creationId xmlns:p14="http://schemas.microsoft.com/office/powerpoint/2010/main" val="383561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15304A-900F-6C41-BEBD-C9123A01FECB}"/>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7918366"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MAPS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827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CFEF10D-8880-9F40-B171-1A12D4ADB779}"/>
              </a:ext>
            </a:extLst>
          </p:cNvPr>
          <p:cNvGrpSpPr/>
          <p:nvPr/>
        </p:nvGrpSpPr>
        <p:grpSpPr>
          <a:xfrm>
            <a:off x="10977682" y="3398912"/>
            <a:ext cx="11628568" cy="7602239"/>
            <a:chOff x="5157993" y="1665630"/>
            <a:chExt cx="2936367" cy="1919171"/>
          </a:xfrm>
          <a:solidFill>
            <a:srgbClr val="F2F2F2"/>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2214464"/>
            <a:chOff x="7861505" y="1407238"/>
            <a:chExt cx="6766115" cy="2214464"/>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ext uri="{D42A27DB-BD31-4B8C-83A1-F6EECF244321}">
                <p14:modId xmlns:p14="http://schemas.microsoft.com/office/powerpoint/2010/main" val="113520414"/>
              </p:ext>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104472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139611D9-FC26-B449-978A-15B012907962}"/>
              </a:ext>
            </a:extLst>
          </p:cNvPr>
          <p:cNvGrpSpPr/>
          <p:nvPr/>
        </p:nvGrpSpPr>
        <p:grpSpPr>
          <a:xfrm>
            <a:off x="1079164" y="2497816"/>
            <a:ext cx="12290632" cy="8720367"/>
            <a:chOff x="9708784" y="2997891"/>
            <a:chExt cx="13564358" cy="9624094"/>
          </a:xfrm>
          <a:solidFill>
            <a:srgbClr val="F2F2F2"/>
          </a:solidFill>
        </p:grpSpPr>
        <p:sp>
          <p:nvSpPr>
            <p:cNvPr id="110" name="Freeform 149">
              <a:extLst>
                <a:ext uri="{FF2B5EF4-FFF2-40B4-BE49-F238E27FC236}">
                  <a16:creationId xmlns:a16="http://schemas.microsoft.com/office/drawing/2014/main" id="{E3AE680E-8D08-7D43-9479-F89216577D90}"/>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150">
              <a:extLst>
                <a:ext uri="{FF2B5EF4-FFF2-40B4-BE49-F238E27FC236}">
                  <a16:creationId xmlns:a16="http://schemas.microsoft.com/office/drawing/2014/main" id="{67DADEB2-40F1-2F4B-951C-4F2C9A979F8E}"/>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51">
              <a:extLst>
                <a:ext uri="{FF2B5EF4-FFF2-40B4-BE49-F238E27FC236}">
                  <a16:creationId xmlns:a16="http://schemas.microsoft.com/office/drawing/2014/main" id="{CBD92FB5-450E-3741-80A8-05BA718E20B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152">
              <a:extLst>
                <a:ext uri="{FF2B5EF4-FFF2-40B4-BE49-F238E27FC236}">
                  <a16:creationId xmlns:a16="http://schemas.microsoft.com/office/drawing/2014/main" id="{849AF1A2-4207-9340-8796-E7A1B601D1DF}"/>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153">
              <a:extLst>
                <a:ext uri="{FF2B5EF4-FFF2-40B4-BE49-F238E27FC236}">
                  <a16:creationId xmlns:a16="http://schemas.microsoft.com/office/drawing/2014/main" id="{09012E4A-B399-2147-9824-254F3D83F5A2}"/>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54">
              <a:extLst>
                <a:ext uri="{FF2B5EF4-FFF2-40B4-BE49-F238E27FC236}">
                  <a16:creationId xmlns:a16="http://schemas.microsoft.com/office/drawing/2014/main" id="{28185D67-424D-2941-B0A5-4DBD24C504CF}"/>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55">
              <a:extLst>
                <a:ext uri="{FF2B5EF4-FFF2-40B4-BE49-F238E27FC236}">
                  <a16:creationId xmlns:a16="http://schemas.microsoft.com/office/drawing/2014/main" id="{4DE9E281-A3B4-0349-9ABC-2F19026459DA}"/>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156">
              <a:extLst>
                <a:ext uri="{FF2B5EF4-FFF2-40B4-BE49-F238E27FC236}">
                  <a16:creationId xmlns:a16="http://schemas.microsoft.com/office/drawing/2014/main" id="{DED54902-81F4-284B-87BE-D906C4791D19}"/>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1" name="Freeform 157">
              <a:extLst>
                <a:ext uri="{FF2B5EF4-FFF2-40B4-BE49-F238E27FC236}">
                  <a16:creationId xmlns:a16="http://schemas.microsoft.com/office/drawing/2014/main" id="{96DD9798-A8D0-DC45-BF48-9333FC1D0D65}"/>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2" name="Freeform 158">
              <a:extLst>
                <a:ext uri="{FF2B5EF4-FFF2-40B4-BE49-F238E27FC236}">
                  <a16:creationId xmlns:a16="http://schemas.microsoft.com/office/drawing/2014/main" id="{4FD98EC8-E719-8A4E-8F22-86E89FBC4419}"/>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59">
              <a:extLst>
                <a:ext uri="{FF2B5EF4-FFF2-40B4-BE49-F238E27FC236}">
                  <a16:creationId xmlns:a16="http://schemas.microsoft.com/office/drawing/2014/main" id="{AB20C270-70EF-EC4E-8829-27348DA118CB}"/>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160">
              <a:extLst>
                <a:ext uri="{FF2B5EF4-FFF2-40B4-BE49-F238E27FC236}">
                  <a16:creationId xmlns:a16="http://schemas.microsoft.com/office/drawing/2014/main" id="{1A8E264C-8806-5A44-8097-E4DB2CAE23B4}"/>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5" name="Freeform 161">
              <a:extLst>
                <a:ext uri="{FF2B5EF4-FFF2-40B4-BE49-F238E27FC236}">
                  <a16:creationId xmlns:a16="http://schemas.microsoft.com/office/drawing/2014/main" id="{578011CA-6D9D-0445-BC96-4D63AAE395A7}"/>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162">
              <a:extLst>
                <a:ext uri="{FF2B5EF4-FFF2-40B4-BE49-F238E27FC236}">
                  <a16:creationId xmlns:a16="http://schemas.microsoft.com/office/drawing/2014/main" id="{3147E3B3-298B-AF43-A03F-5E31164AEE72}"/>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7" name="Freeform 163">
              <a:extLst>
                <a:ext uri="{FF2B5EF4-FFF2-40B4-BE49-F238E27FC236}">
                  <a16:creationId xmlns:a16="http://schemas.microsoft.com/office/drawing/2014/main" id="{0D2CE0A3-9F29-0646-82CD-C7BEE628FF9B}"/>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8" name="Freeform 164">
              <a:extLst>
                <a:ext uri="{FF2B5EF4-FFF2-40B4-BE49-F238E27FC236}">
                  <a16:creationId xmlns:a16="http://schemas.microsoft.com/office/drawing/2014/main" id="{343AA1FB-DADE-BD4C-AD79-22D2940B621E}"/>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9" name="Freeform 165">
              <a:extLst>
                <a:ext uri="{FF2B5EF4-FFF2-40B4-BE49-F238E27FC236}">
                  <a16:creationId xmlns:a16="http://schemas.microsoft.com/office/drawing/2014/main" id="{BEF3922E-F742-F543-A951-604B17AD7201}"/>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38" name="Group 37">
            <a:extLst>
              <a:ext uri="{FF2B5EF4-FFF2-40B4-BE49-F238E27FC236}">
                <a16:creationId xmlns:a16="http://schemas.microsoft.com/office/drawing/2014/main" id="{3B720E4E-E717-884C-8941-B5BBAB09A19F}"/>
              </a:ext>
            </a:extLst>
          </p:cNvPr>
          <p:cNvGrpSpPr/>
          <p:nvPr/>
        </p:nvGrpSpPr>
        <p:grpSpPr>
          <a:xfrm>
            <a:off x="14988822" y="1531597"/>
            <a:ext cx="6766115" cy="1383468"/>
            <a:chOff x="7861505" y="1407238"/>
            <a:chExt cx="6766115" cy="1383468"/>
          </a:xfrm>
        </p:grpSpPr>
        <p:sp>
          <p:nvSpPr>
            <p:cNvPr id="39" name="TextBox 38">
              <a:extLst>
                <a:ext uri="{FF2B5EF4-FFF2-40B4-BE49-F238E27FC236}">
                  <a16:creationId xmlns:a16="http://schemas.microsoft.com/office/drawing/2014/main" id="{BC056A0F-B444-E547-AC22-2BA241800172}"/>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40" name="TextBox 39">
              <a:extLst>
                <a:ext uri="{FF2B5EF4-FFF2-40B4-BE49-F238E27FC236}">
                  <a16:creationId xmlns:a16="http://schemas.microsoft.com/office/drawing/2014/main" id="{ADAB1324-7B2E-8E47-9A92-3D32F3E9AEE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1" name="Chart 40">
            <a:extLst>
              <a:ext uri="{FF2B5EF4-FFF2-40B4-BE49-F238E27FC236}">
                <a16:creationId xmlns:a16="http://schemas.microsoft.com/office/drawing/2014/main" id="{BA8F7800-1C96-5C42-BB5C-38DA2211270A}"/>
              </a:ext>
            </a:extLst>
          </p:cNvPr>
          <p:cNvGraphicFramePr/>
          <p:nvPr>
            <p:extLst>
              <p:ext uri="{D42A27DB-BD31-4B8C-83A1-F6EECF244321}">
                <p14:modId xmlns:p14="http://schemas.microsoft.com/office/powerpoint/2010/main" val="2505212666"/>
              </p:ext>
            </p:extLst>
          </p:nvPr>
        </p:nvGraphicFramePr>
        <p:xfrm>
          <a:off x="14988821" y="4207284"/>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41">
            <a:extLst>
              <a:ext uri="{FF2B5EF4-FFF2-40B4-BE49-F238E27FC236}">
                <a16:creationId xmlns:a16="http://schemas.microsoft.com/office/drawing/2014/main" id="{BE712495-535A-9A4F-AD04-255D43D47AEE}"/>
              </a:ext>
            </a:extLst>
          </p:cNvPr>
          <p:cNvSpPr txBox="1"/>
          <p:nvPr/>
        </p:nvSpPr>
        <p:spPr>
          <a:xfrm>
            <a:off x="15021479"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1391799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1383468"/>
            <a:chOff x="7861505" y="1407238"/>
            <a:chExt cx="6766115" cy="1383468"/>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110" name="Group 109">
            <a:extLst>
              <a:ext uri="{FF2B5EF4-FFF2-40B4-BE49-F238E27FC236}">
                <a16:creationId xmlns:a16="http://schemas.microsoft.com/office/drawing/2014/main" id="{1860B72A-2C0D-FD40-8AD6-BA8685E54620}"/>
              </a:ext>
            </a:extLst>
          </p:cNvPr>
          <p:cNvGrpSpPr/>
          <p:nvPr/>
        </p:nvGrpSpPr>
        <p:grpSpPr>
          <a:xfrm>
            <a:off x="13152668" y="2868898"/>
            <a:ext cx="8005841" cy="8141455"/>
            <a:chOff x="3342265" y="3367081"/>
            <a:chExt cx="7055977" cy="7175501"/>
          </a:xfrm>
          <a:solidFill>
            <a:schemeClr val="bg1">
              <a:lumMod val="95000"/>
            </a:schemeClr>
          </a:solidFill>
        </p:grpSpPr>
        <p:sp>
          <p:nvSpPr>
            <p:cNvPr id="114" name="Freeform 18">
              <a:extLst>
                <a:ext uri="{FF2B5EF4-FFF2-40B4-BE49-F238E27FC236}">
                  <a16:creationId xmlns:a16="http://schemas.microsoft.com/office/drawing/2014/main" id="{BFF42390-3CC5-B847-BC29-0C1FC3ABD599}"/>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9">
              <a:extLst>
                <a:ext uri="{FF2B5EF4-FFF2-40B4-BE49-F238E27FC236}">
                  <a16:creationId xmlns:a16="http://schemas.microsoft.com/office/drawing/2014/main" id="{6F3CB017-6C06-3D41-93B5-092C89CCA422}"/>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20">
              <a:extLst>
                <a:ext uri="{FF2B5EF4-FFF2-40B4-BE49-F238E27FC236}">
                  <a16:creationId xmlns:a16="http://schemas.microsoft.com/office/drawing/2014/main" id="{7A9EF899-886B-CC48-B3E1-721862570A8F}"/>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21">
              <a:extLst>
                <a:ext uri="{FF2B5EF4-FFF2-40B4-BE49-F238E27FC236}">
                  <a16:creationId xmlns:a16="http://schemas.microsoft.com/office/drawing/2014/main" id="{D09341A7-D9F7-C047-91DF-AE1205C2C736}"/>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22">
              <a:extLst>
                <a:ext uri="{FF2B5EF4-FFF2-40B4-BE49-F238E27FC236}">
                  <a16:creationId xmlns:a16="http://schemas.microsoft.com/office/drawing/2014/main" id="{AD85C5CB-583D-E343-BFC9-EEAC487F2885}"/>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23">
              <a:extLst>
                <a:ext uri="{FF2B5EF4-FFF2-40B4-BE49-F238E27FC236}">
                  <a16:creationId xmlns:a16="http://schemas.microsoft.com/office/drawing/2014/main" id="{51E1E140-223D-A843-9D5C-139FDE5CE64C}"/>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24">
              <a:extLst>
                <a:ext uri="{FF2B5EF4-FFF2-40B4-BE49-F238E27FC236}">
                  <a16:creationId xmlns:a16="http://schemas.microsoft.com/office/drawing/2014/main" id="{97C821B9-629A-1845-80A1-6A1CBE20D31B}"/>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25">
              <a:extLst>
                <a:ext uri="{FF2B5EF4-FFF2-40B4-BE49-F238E27FC236}">
                  <a16:creationId xmlns:a16="http://schemas.microsoft.com/office/drawing/2014/main" id="{0B0B4D68-02DF-A942-BC0E-146264934461}"/>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26">
              <a:extLst>
                <a:ext uri="{FF2B5EF4-FFF2-40B4-BE49-F238E27FC236}">
                  <a16:creationId xmlns:a16="http://schemas.microsoft.com/office/drawing/2014/main" id="{883BAA8D-8730-C84E-B6F4-A8F3D6A9DD05}"/>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27">
              <a:extLst>
                <a:ext uri="{FF2B5EF4-FFF2-40B4-BE49-F238E27FC236}">
                  <a16:creationId xmlns:a16="http://schemas.microsoft.com/office/drawing/2014/main" id="{646791B6-CEAE-DA4A-ABCD-189A4FFBDB6C}"/>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28">
              <a:extLst>
                <a:ext uri="{FF2B5EF4-FFF2-40B4-BE49-F238E27FC236}">
                  <a16:creationId xmlns:a16="http://schemas.microsoft.com/office/drawing/2014/main" id="{25E4AC54-41F8-4841-AFAD-BB798E9A922A}"/>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29">
              <a:extLst>
                <a:ext uri="{FF2B5EF4-FFF2-40B4-BE49-F238E27FC236}">
                  <a16:creationId xmlns:a16="http://schemas.microsoft.com/office/drawing/2014/main" id="{90F50352-7F8D-4B4E-A0C7-9E06BB70F4C2}"/>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30">
              <a:extLst>
                <a:ext uri="{FF2B5EF4-FFF2-40B4-BE49-F238E27FC236}">
                  <a16:creationId xmlns:a16="http://schemas.microsoft.com/office/drawing/2014/main" id="{1CB81467-E6F3-594F-B74B-C6613F1FE88F}"/>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31">
              <a:extLst>
                <a:ext uri="{FF2B5EF4-FFF2-40B4-BE49-F238E27FC236}">
                  <a16:creationId xmlns:a16="http://schemas.microsoft.com/office/drawing/2014/main" id="{AD4CD4A9-D8F8-3B4A-96B1-02B50BD9C7B4}"/>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32">
              <a:extLst>
                <a:ext uri="{FF2B5EF4-FFF2-40B4-BE49-F238E27FC236}">
                  <a16:creationId xmlns:a16="http://schemas.microsoft.com/office/drawing/2014/main" id="{62CA7613-6A4F-F546-AEA1-FA54622F67ED}"/>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33">
              <a:extLst>
                <a:ext uri="{FF2B5EF4-FFF2-40B4-BE49-F238E27FC236}">
                  <a16:creationId xmlns:a16="http://schemas.microsoft.com/office/drawing/2014/main" id="{1EAA6BA3-0648-7749-8275-333866CE748C}"/>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34">
              <a:extLst>
                <a:ext uri="{FF2B5EF4-FFF2-40B4-BE49-F238E27FC236}">
                  <a16:creationId xmlns:a16="http://schemas.microsoft.com/office/drawing/2014/main" id="{B2ED4D9E-A7F1-AE45-BE14-8201814B45D1}"/>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35">
              <a:extLst>
                <a:ext uri="{FF2B5EF4-FFF2-40B4-BE49-F238E27FC236}">
                  <a16:creationId xmlns:a16="http://schemas.microsoft.com/office/drawing/2014/main" id="{31BA180A-02E0-9D4C-801A-FDF4063A82C7}"/>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36">
              <a:extLst>
                <a:ext uri="{FF2B5EF4-FFF2-40B4-BE49-F238E27FC236}">
                  <a16:creationId xmlns:a16="http://schemas.microsoft.com/office/drawing/2014/main" id="{BBD260CC-7A22-294A-89BF-E978F58BF3B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37">
              <a:extLst>
                <a:ext uri="{FF2B5EF4-FFF2-40B4-BE49-F238E27FC236}">
                  <a16:creationId xmlns:a16="http://schemas.microsoft.com/office/drawing/2014/main" id="{198C0D7D-235C-8945-BEAC-BB34273C2C2C}"/>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38">
              <a:extLst>
                <a:ext uri="{FF2B5EF4-FFF2-40B4-BE49-F238E27FC236}">
                  <a16:creationId xmlns:a16="http://schemas.microsoft.com/office/drawing/2014/main" id="{65205E2F-F426-274D-BD0D-88D81364C13E}"/>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39">
              <a:extLst>
                <a:ext uri="{FF2B5EF4-FFF2-40B4-BE49-F238E27FC236}">
                  <a16:creationId xmlns:a16="http://schemas.microsoft.com/office/drawing/2014/main" id="{9198F84B-F596-BC41-86DE-2288AB976DE9}"/>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40">
              <a:extLst>
                <a:ext uri="{FF2B5EF4-FFF2-40B4-BE49-F238E27FC236}">
                  <a16:creationId xmlns:a16="http://schemas.microsoft.com/office/drawing/2014/main" id="{F202255D-D42A-0444-82D4-21DFB50AF532}"/>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41">
              <a:extLst>
                <a:ext uri="{FF2B5EF4-FFF2-40B4-BE49-F238E27FC236}">
                  <a16:creationId xmlns:a16="http://schemas.microsoft.com/office/drawing/2014/main" id="{AFA4CB83-CC4D-1A4E-85AD-9AEA829DA626}"/>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42">
              <a:extLst>
                <a:ext uri="{FF2B5EF4-FFF2-40B4-BE49-F238E27FC236}">
                  <a16:creationId xmlns:a16="http://schemas.microsoft.com/office/drawing/2014/main" id="{6C1BAD27-821F-5242-BEDB-C4BC86BC9F65}"/>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43">
              <a:extLst>
                <a:ext uri="{FF2B5EF4-FFF2-40B4-BE49-F238E27FC236}">
                  <a16:creationId xmlns:a16="http://schemas.microsoft.com/office/drawing/2014/main" id="{6B0A1CAA-5E3A-B641-877F-33D9DDF65E64}"/>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44">
              <a:extLst>
                <a:ext uri="{FF2B5EF4-FFF2-40B4-BE49-F238E27FC236}">
                  <a16:creationId xmlns:a16="http://schemas.microsoft.com/office/drawing/2014/main" id="{907001BA-8B50-1244-9DB3-D467BDF01401}"/>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45">
              <a:extLst>
                <a:ext uri="{FF2B5EF4-FFF2-40B4-BE49-F238E27FC236}">
                  <a16:creationId xmlns:a16="http://schemas.microsoft.com/office/drawing/2014/main" id="{FE6A57CF-06C3-7045-BC17-6BB6D2B1695E}"/>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67620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5CA892D-9920-CB4B-B58A-972CC144B0F8}"/>
              </a:ext>
            </a:extLst>
          </p:cNvPr>
          <p:cNvCxnSpPr>
            <a:cxnSpLocks/>
          </p:cNvCxnSpPr>
          <p:nvPr/>
        </p:nvCxnSpPr>
        <p:spPr>
          <a:xfrm>
            <a:off x="12225399" y="0"/>
            <a:ext cx="0" cy="1371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E9336E9-666C-F14A-B142-D643549AED7C}"/>
              </a:ext>
            </a:extLst>
          </p:cNvPr>
          <p:cNvGrpSpPr/>
          <p:nvPr/>
        </p:nvGrpSpPr>
        <p:grpSpPr>
          <a:xfrm>
            <a:off x="12225399" y="2094320"/>
            <a:ext cx="3979801" cy="1292348"/>
            <a:chOff x="12225399" y="2094320"/>
            <a:chExt cx="3979801" cy="1292348"/>
          </a:xfrm>
        </p:grpSpPr>
        <p:cxnSp>
          <p:nvCxnSpPr>
            <p:cNvPr id="5" name="Straight Connector 4">
              <a:extLst>
                <a:ext uri="{FF2B5EF4-FFF2-40B4-BE49-F238E27FC236}">
                  <a16:creationId xmlns:a16="http://schemas.microsoft.com/office/drawing/2014/main" id="{E13B3F68-264D-524C-9DC4-4938ED7F1099}"/>
                </a:ext>
              </a:extLst>
            </p:cNvPr>
            <p:cNvCxnSpPr>
              <a:cxnSpLocks/>
            </p:cNvCxnSpPr>
            <p:nvPr/>
          </p:nvCxnSpPr>
          <p:spPr>
            <a:xfrm>
              <a:off x="12225399" y="27404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FBE70FC-A361-2247-BC41-BC8DFBC47006}"/>
                </a:ext>
              </a:extLst>
            </p:cNvPr>
            <p:cNvGrpSpPr/>
            <p:nvPr/>
          </p:nvGrpSpPr>
          <p:grpSpPr>
            <a:xfrm>
              <a:off x="12868580" y="2094320"/>
              <a:ext cx="3336620" cy="1292348"/>
              <a:chOff x="12868580" y="4876802"/>
              <a:chExt cx="3336620" cy="1292348"/>
            </a:xfrm>
          </p:grpSpPr>
          <p:sp>
            <p:nvSpPr>
              <p:cNvPr id="32" name="Rectangle 31">
                <a:extLst>
                  <a:ext uri="{FF2B5EF4-FFF2-40B4-BE49-F238E27FC236}">
                    <a16:creationId xmlns:a16="http://schemas.microsoft.com/office/drawing/2014/main" id="{FFDF6441-1061-854A-B264-9F5D7547A95E}"/>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E750D0-EE90-1548-A037-E7B2C017AA5C}"/>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2015</a:t>
                </a:r>
              </a:p>
            </p:txBody>
          </p:sp>
        </p:grpSp>
      </p:grpSp>
      <p:grpSp>
        <p:nvGrpSpPr>
          <p:cNvPr id="4" name="Group 3">
            <a:extLst>
              <a:ext uri="{FF2B5EF4-FFF2-40B4-BE49-F238E27FC236}">
                <a16:creationId xmlns:a16="http://schemas.microsoft.com/office/drawing/2014/main" id="{3AC5FB01-3F1D-0A47-8EDE-224FA3930046}"/>
              </a:ext>
            </a:extLst>
          </p:cNvPr>
          <p:cNvGrpSpPr/>
          <p:nvPr/>
        </p:nvGrpSpPr>
        <p:grpSpPr>
          <a:xfrm>
            <a:off x="8245599" y="6211826"/>
            <a:ext cx="3979800" cy="1292348"/>
            <a:chOff x="8245599" y="5771365"/>
            <a:chExt cx="3979800" cy="1292348"/>
          </a:xfrm>
        </p:grpSpPr>
        <p:cxnSp>
          <p:nvCxnSpPr>
            <p:cNvPr id="30" name="Straight Connector 29">
              <a:extLst>
                <a:ext uri="{FF2B5EF4-FFF2-40B4-BE49-F238E27FC236}">
                  <a16:creationId xmlns:a16="http://schemas.microsoft.com/office/drawing/2014/main" id="{25751F1E-617B-8842-97B6-71E68A15B00B}"/>
                </a:ext>
              </a:extLst>
            </p:cNvPr>
            <p:cNvCxnSpPr>
              <a:cxnSpLocks/>
            </p:cNvCxnSpPr>
            <p:nvPr/>
          </p:nvCxnSpPr>
          <p:spPr>
            <a:xfrm>
              <a:off x="11201400" y="6419664"/>
              <a:ext cx="1023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59F57F8-EAAE-D440-A7CF-1740A1E4463D}"/>
                </a:ext>
              </a:extLst>
            </p:cNvPr>
            <p:cNvGrpSpPr/>
            <p:nvPr/>
          </p:nvGrpSpPr>
          <p:grpSpPr>
            <a:xfrm>
              <a:off x="8245599" y="5771365"/>
              <a:ext cx="3336620" cy="1292348"/>
              <a:chOff x="12868580" y="4876802"/>
              <a:chExt cx="3336620" cy="1292348"/>
            </a:xfrm>
          </p:grpSpPr>
          <p:sp>
            <p:nvSpPr>
              <p:cNvPr id="39" name="Rectangle 38">
                <a:extLst>
                  <a:ext uri="{FF2B5EF4-FFF2-40B4-BE49-F238E27FC236}">
                    <a16:creationId xmlns:a16="http://schemas.microsoft.com/office/drawing/2014/main" id="{1F41066B-0D62-D94C-8606-8C2674FF61B2}"/>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9E196A-D66D-5F44-8A06-144F5593AD8F}"/>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2016</a:t>
                </a:r>
              </a:p>
            </p:txBody>
          </p:sp>
        </p:grpSp>
      </p:grpSp>
      <p:grpSp>
        <p:nvGrpSpPr>
          <p:cNvPr id="17" name="Group 16">
            <a:extLst>
              <a:ext uri="{FF2B5EF4-FFF2-40B4-BE49-F238E27FC236}">
                <a16:creationId xmlns:a16="http://schemas.microsoft.com/office/drawing/2014/main" id="{0CB33650-9451-AB49-B108-095CD0DF4526}"/>
              </a:ext>
            </a:extLst>
          </p:cNvPr>
          <p:cNvGrpSpPr/>
          <p:nvPr/>
        </p:nvGrpSpPr>
        <p:grpSpPr>
          <a:xfrm>
            <a:off x="12225399" y="10329332"/>
            <a:ext cx="3979801" cy="1292348"/>
            <a:chOff x="12225399" y="2094320"/>
            <a:chExt cx="3979801" cy="1292348"/>
          </a:xfrm>
        </p:grpSpPr>
        <p:cxnSp>
          <p:nvCxnSpPr>
            <p:cNvPr id="18" name="Straight Connector 17">
              <a:extLst>
                <a:ext uri="{FF2B5EF4-FFF2-40B4-BE49-F238E27FC236}">
                  <a16:creationId xmlns:a16="http://schemas.microsoft.com/office/drawing/2014/main" id="{40EFC798-D5D2-7E48-944F-0D862AF343CE}"/>
                </a:ext>
              </a:extLst>
            </p:cNvPr>
            <p:cNvCxnSpPr>
              <a:cxnSpLocks/>
            </p:cNvCxnSpPr>
            <p:nvPr/>
          </p:nvCxnSpPr>
          <p:spPr>
            <a:xfrm>
              <a:off x="12225399" y="27404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6715B64-B7E0-5F40-BD0A-A8DB06A9C03D}"/>
                </a:ext>
              </a:extLst>
            </p:cNvPr>
            <p:cNvGrpSpPr/>
            <p:nvPr/>
          </p:nvGrpSpPr>
          <p:grpSpPr>
            <a:xfrm>
              <a:off x="12868580" y="2094320"/>
              <a:ext cx="3336620" cy="1292348"/>
              <a:chOff x="12868580" y="4876802"/>
              <a:chExt cx="3336620" cy="1292348"/>
            </a:xfrm>
          </p:grpSpPr>
          <p:sp>
            <p:nvSpPr>
              <p:cNvPr id="20" name="Rectangle 19">
                <a:extLst>
                  <a:ext uri="{FF2B5EF4-FFF2-40B4-BE49-F238E27FC236}">
                    <a16:creationId xmlns:a16="http://schemas.microsoft.com/office/drawing/2014/main" id="{EC29980A-5C69-C043-A80F-8159D94009B1}"/>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1BE80D-D997-8246-A137-50D14489B78D}"/>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2017</a:t>
                </a:r>
              </a:p>
            </p:txBody>
          </p:sp>
        </p:grpSp>
      </p:grpSp>
      <p:grpSp>
        <p:nvGrpSpPr>
          <p:cNvPr id="22" name="Group 21">
            <a:extLst>
              <a:ext uri="{FF2B5EF4-FFF2-40B4-BE49-F238E27FC236}">
                <a16:creationId xmlns:a16="http://schemas.microsoft.com/office/drawing/2014/main" id="{3BB8954A-6DCF-3545-A517-B251531A3CE6}"/>
              </a:ext>
            </a:extLst>
          </p:cNvPr>
          <p:cNvGrpSpPr/>
          <p:nvPr/>
        </p:nvGrpSpPr>
        <p:grpSpPr>
          <a:xfrm>
            <a:off x="16848380" y="1906676"/>
            <a:ext cx="4985520" cy="1667636"/>
            <a:chOff x="1694207" y="8259251"/>
            <a:chExt cx="4985520" cy="1667636"/>
          </a:xfrm>
        </p:grpSpPr>
        <p:sp>
          <p:nvSpPr>
            <p:cNvPr id="23" name="TextBox 22">
              <a:extLst>
                <a:ext uri="{FF2B5EF4-FFF2-40B4-BE49-F238E27FC236}">
                  <a16:creationId xmlns:a16="http://schemas.microsoft.com/office/drawing/2014/main" id="{757F665C-E283-0D4B-9430-5746EC02D130}"/>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28C050B8-5BFA-3145-91A9-C4460AD220C3}"/>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grpSp>
        <p:nvGrpSpPr>
          <p:cNvPr id="25" name="Group 24">
            <a:extLst>
              <a:ext uri="{FF2B5EF4-FFF2-40B4-BE49-F238E27FC236}">
                <a16:creationId xmlns:a16="http://schemas.microsoft.com/office/drawing/2014/main" id="{988D6ACE-4336-0946-BB14-3FC6DB329AAA}"/>
              </a:ext>
            </a:extLst>
          </p:cNvPr>
          <p:cNvGrpSpPr/>
          <p:nvPr/>
        </p:nvGrpSpPr>
        <p:grpSpPr>
          <a:xfrm>
            <a:off x="2616899" y="6024182"/>
            <a:ext cx="4985520" cy="1667636"/>
            <a:chOff x="1694207" y="8259251"/>
            <a:chExt cx="4985520" cy="1667636"/>
          </a:xfrm>
        </p:grpSpPr>
        <p:sp>
          <p:nvSpPr>
            <p:cNvPr id="28" name="TextBox 27">
              <a:extLst>
                <a:ext uri="{FF2B5EF4-FFF2-40B4-BE49-F238E27FC236}">
                  <a16:creationId xmlns:a16="http://schemas.microsoft.com/office/drawing/2014/main" id="{1DB53DF4-A751-384C-A4CF-95EA23D9F015}"/>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Rectangle 28">
              <a:extLst>
                <a:ext uri="{FF2B5EF4-FFF2-40B4-BE49-F238E27FC236}">
                  <a16:creationId xmlns:a16="http://schemas.microsoft.com/office/drawing/2014/main" id="{4DB820CB-19E3-CB48-9A7D-61C912577072}"/>
                </a:ext>
              </a:extLst>
            </p:cNvPr>
            <p:cNvSpPr/>
            <p:nvPr/>
          </p:nvSpPr>
          <p:spPr>
            <a:xfrm>
              <a:off x="2646298"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TITLE FOUR</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3EA4F125-23C4-C741-AD74-A3DA988BB4D0}"/>
              </a:ext>
            </a:extLst>
          </p:cNvPr>
          <p:cNvGrpSpPr/>
          <p:nvPr/>
        </p:nvGrpSpPr>
        <p:grpSpPr>
          <a:xfrm>
            <a:off x="16848380" y="10141688"/>
            <a:ext cx="4985520" cy="1667636"/>
            <a:chOff x="1694207" y="8259251"/>
            <a:chExt cx="4985520" cy="1667636"/>
          </a:xfrm>
        </p:grpSpPr>
        <p:sp>
          <p:nvSpPr>
            <p:cNvPr id="33" name="TextBox 32">
              <a:extLst>
                <a:ext uri="{FF2B5EF4-FFF2-40B4-BE49-F238E27FC236}">
                  <a16:creationId xmlns:a16="http://schemas.microsoft.com/office/drawing/2014/main" id="{BC735D25-1DD9-E845-AC67-0C817B0C2DCD}"/>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A5573D5E-AF9E-7F47-BB5D-79754710FFE4}"/>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FIVE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093521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3B720E4E-E717-884C-8941-B5BBAB09A19F}"/>
              </a:ext>
            </a:extLst>
          </p:cNvPr>
          <p:cNvGrpSpPr/>
          <p:nvPr/>
        </p:nvGrpSpPr>
        <p:grpSpPr>
          <a:xfrm>
            <a:off x="14988822" y="1531597"/>
            <a:ext cx="6766115" cy="2214464"/>
            <a:chOff x="7861505" y="1407238"/>
            <a:chExt cx="6766115" cy="2214464"/>
          </a:xfrm>
        </p:grpSpPr>
        <p:sp>
          <p:nvSpPr>
            <p:cNvPr id="39" name="TextBox 38">
              <a:extLst>
                <a:ext uri="{FF2B5EF4-FFF2-40B4-BE49-F238E27FC236}">
                  <a16:creationId xmlns:a16="http://schemas.microsoft.com/office/drawing/2014/main" id="{BC056A0F-B444-E547-AC22-2BA241800172}"/>
                </a:ext>
              </a:extLst>
            </p:cNvPr>
            <p:cNvSpPr txBox="1"/>
            <p:nvPr/>
          </p:nvSpPr>
          <p:spPr>
            <a:xfrm>
              <a:off x="7861505" y="1867376"/>
              <a:ext cx="67661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AUSTRALIA MAP</a:t>
              </a:r>
            </a:p>
          </p:txBody>
        </p:sp>
        <p:sp>
          <p:nvSpPr>
            <p:cNvPr id="40" name="TextBox 39">
              <a:extLst>
                <a:ext uri="{FF2B5EF4-FFF2-40B4-BE49-F238E27FC236}">
                  <a16:creationId xmlns:a16="http://schemas.microsoft.com/office/drawing/2014/main" id="{ADAB1324-7B2E-8E47-9A92-3D32F3E9AEE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1" name="Chart 40">
            <a:extLst>
              <a:ext uri="{FF2B5EF4-FFF2-40B4-BE49-F238E27FC236}">
                <a16:creationId xmlns:a16="http://schemas.microsoft.com/office/drawing/2014/main" id="{BA8F7800-1C96-5C42-BB5C-38DA2211270A}"/>
              </a:ext>
            </a:extLst>
          </p:cNvPr>
          <p:cNvGraphicFramePr/>
          <p:nvPr>
            <p:extLst/>
          </p:nvPr>
        </p:nvGraphicFramePr>
        <p:xfrm>
          <a:off x="14988821" y="4207284"/>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41">
            <a:extLst>
              <a:ext uri="{FF2B5EF4-FFF2-40B4-BE49-F238E27FC236}">
                <a16:creationId xmlns:a16="http://schemas.microsoft.com/office/drawing/2014/main" id="{BE712495-535A-9A4F-AD04-255D43D47AEE}"/>
              </a:ext>
            </a:extLst>
          </p:cNvPr>
          <p:cNvSpPr txBox="1"/>
          <p:nvPr/>
        </p:nvSpPr>
        <p:spPr>
          <a:xfrm>
            <a:off x="15021479"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25" name="Group 24">
            <a:extLst>
              <a:ext uri="{FF2B5EF4-FFF2-40B4-BE49-F238E27FC236}">
                <a16:creationId xmlns:a16="http://schemas.microsoft.com/office/drawing/2014/main" id="{E3709021-4DEE-4541-A268-9B7CF7272729}"/>
              </a:ext>
            </a:extLst>
          </p:cNvPr>
          <p:cNvGrpSpPr/>
          <p:nvPr/>
        </p:nvGrpSpPr>
        <p:grpSpPr>
          <a:xfrm>
            <a:off x="2202614" y="2915065"/>
            <a:ext cx="8617982" cy="8129603"/>
            <a:chOff x="12898875" y="3276917"/>
            <a:chExt cx="8617982" cy="8129603"/>
          </a:xfrm>
          <a:solidFill>
            <a:schemeClr val="bg1">
              <a:lumMod val="95000"/>
            </a:schemeClr>
          </a:solidFill>
        </p:grpSpPr>
        <p:sp>
          <p:nvSpPr>
            <p:cNvPr id="26" name="Freeform 25">
              <a:extLst>
                <a:ext uri="{FF2B5EF4-FFF2-40B4-BE49-F238E27FC236}">
                  <a16:creationId xmlns:a16="http://schemas.microsoft.com/office/drawing/2014/main" id="{492ED14B-9F90-1E40-8FAC-7B7A50BAD143}"/>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7" name="Freeform 26">
              <a:extLst>
                <a:ext uri="{FF2B5EF4-FFF2-40B4-BE49-F238E27FC236}">
                  <a16:creationId xmlns:a16="http://schemas.microsoft.com/office/drawing/2014/main" id="{411B82D0-1949-D745-9220-8F5037AAD5FF}"/>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F53102F6-F163-5543-975D-1EC533C90DEE}"/>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3F79D1D2-68DB-1E44-A5E3-068953474F60}"/>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958C2362-373A-4543-87EF-03DFDD71D8B2}"/>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579DC9CE-188B-744F-836C-B4F23FF9EC91}"/>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2" name="Freeform 31">
              <a:extLst>
                <a:ext uri="{FF2B5EF4-FFF2-40B4-BE49-F238E27FC236}">
                  <a16:creationId xmlns:a16="http://schemas.microsoft.com/office/drawing/2014/main" id="{BAB66921-0C41-A846-8404-834D5CCD6B27}"/>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747324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1383468"/>
            <a:chOff x="7861505" y="1407238"/>
            <a:chExt cx="6766115" cy="1383468"/>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7" name="Group 6">
            <a:extLst>
              <a:ext uri="{FF2B5EF4-FFF2-40B4-BE49-F238E27FC236}">
                <a16:creationId xmlns:a16="http://schemas.microsoft.com/office/drawing/2014/main" id="{3A6E0A1D-8C99-A94D-AE2F-E9AC318C958E}"/>
              </a:ext>
            </a:extLst>
          </p:cNvPr>
          <p:cNvGrpSpPr/>
          <p:nvPr/>
        </p:nvGrpSpPr>
        <p:grpSpPr>
          <a:xfrm>
            <a:off x="12434532" y="3526757"/>
            <a:ext cx="9861680" cy="6662485"/>
            <a:chOff x="13017546" y="3273350"/>
            <a:chExt cx="10283367" cy="6947373"/>
          </a:xfrm>
          <a:solidFill>
            <a:schemeClr val="bg1">
              <a:lumMod val="95000"/>
            </a:schemeClr>
          </a:solidFill>
        </p:grpSpPr>
        <p:sp>
          <p:nvSpPr>
            <p:cNvPr id="8" name="Freeform 6">
              <a:extLst>
                <a:ext uri="{FF2B5EF4-FFF2-40B4-BE49-F238E27FC236}">
                  <a16:creationId xmlns:a16="http://schemas.microsoft.com/office/drawing/2014/main" id="{F7DAE39D-1B6B-3F43-9CA4-1E7E4FBB21EC}"/>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 name="Freeform 7">
              <a:extLst>
                <a:ext uri="{FF2B5EF4-FFF2-40B4-BE49-F238E27FC236}">
                  <a16:creationId xmlns:a16="http://schemas.microsoft.com/office/drawing/2014/main" id="{83747437-BC7C-1A4E-BC0D-422748C35843}"/>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 name="Freeform 9">
              <a:extLst>
                <a:ext uri="{FF2B5EF4-FFF2-40B4-BE49-F238E27FC236}">
                  <a16:creationId xmlns:a16="http://schemas.microsoft.com/office/drawing/2014/main" id="{CEF4E211-90A6-5145-85EF-87DB259F6788}"/>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 name="Freeform 10">
              <a:extLst>
                <a:ext uri="{FF2B5EF4-FFF2-40B4-BE49-F238E27FC236}">
                  <a16:creationId xmlns:a16="http://schemas.microsoft.com/office/drawing/2014/main" id="{C18F322C-0120-D049-87F1-CF39863C6138}"/>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 name="Freeform 11">
              <a:extLst>
                <a:ext uri="{FF2B5EF4-FFF2-40B4-BE49-F238E27FC236}">
                  <a16:creationId xmlns:a16="http://schemas.microsoft.com/office/drawing/2014/main" id="{140A3A93-C670-F949-B5B5-C40DC32E731C}"/>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 name="Freeform 12">
              <a:extLst>
                <a:ext uri="{FF2B5EF4-FFF2-40B4-BE49-F238E27FC236}">
                  <a16:creationId xmlns:a16="http://schemas.microsoft.com/office/drawing/2014/main" id="{EAD24548-6C4A-9745-871B-5A5581B32874}"/>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 name="Freeform 13">
              <a:extLst>
                <a:ext uri="{FF2B5EF4-FFF2-40B4-BE49-F238E27FC236}">
                  <a16:creationId xmlns:a16="http://schemas.microsoft.com/office/drawing/2014/main" id="{2670EE14-064D-E740-A89A-C0D9BCDD73D4}"/>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 name="Freeform 14">
              <a:extLst>
                <a:ext uri="{FF2B5EF4-FFF2-40B4-BE49-F238E27FC236}">
                  <a16:creationId xmlns:a16="http://schemas.microsoft.com/office/drawing/2014/main" id="{3C70494A-8E21-3F4E-986F-A8E454746C8E}"/>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 name="Freeform 15">
              <a:extLst>
                <a:ext uri="{FF2B5EF4-FFF2-40B4-BE49-F238E27FC236}">
                  <a16:creationId xmlns:a16="http://schemas.microsoft.com/office/drawing/2014/main" id="{C9005CE7-D9EF-E043-BEDB-2515DBAA60C3}"/>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16">
              <a:extLst>
                <a:ext uri="{FF2B5EF4-FFF2-40B4-BE49-F238E27FC236}">
                  <a16:creationId xmlns:a16="http://schemas.microsoft.com/office/drawing/2014/main" id="{0DEAC0A5-7FAD-7447-AF36-F04BC26D503A}"/>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17">
              <a:extLst>
                <a:ext uri="{FF2B5EF4-FFF2-40B4-BE49-F238E27FC236}">
                  <a16:creationId xmlns:a16="http://schemas.microsoft.com/office/drawing/2014/main" id="{8FA59B5C-00A0-824C-867F-F8FBD1A52A24}"/>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18">
              <a:extLst>
                <a:ext uri="{FF2B5EF4-FFF2-40B4-BE49-F238E27FC236}">
                  <a16:creationId xmlns:a16="http://schemas.microsoft.com/office/drawing/2014/main" id="{A61796D4-FA53-3C4C-BD3F-FEBCC4699C6F}"/>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19">
              <a:extLst>
                <a:ext uri="{FF2B5EF4-FFF2-40B4-BE49-F238E27FC236}">
                  <a16:creationId xmlns:a16="http://schemas.microsoft.com/office/drawing/2014/main" id="{34A309E1-3CF9-D648-9557-2B2B0B5085FF}"/>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20">
              <a:extLst>
                <a:ext uri="{FF2B5EF4-FFF2-40B4-BE49-F238E27FC236}">
                  <a16:creationId xmlns:a16="http://schemas.microsoft.com/office/drawing/2014/main" id="{C4A383FD-7F95-F340-9F69-DC69C7C86A6C}"/>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21">
              <a:extLst>
                <a:ext uri="{FF2B5EF4-FFF2-40B4-BE49-F238E27FC236}">
                  <a16:creationId xmlns:a16="http://schemas.microsoft.com/office/drawing/2014/main" id="{64F445B9-3175-254F-8610-AA4C1B8B5C81}"/>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22">
              <a:extLst>
                <a:ext uri="{FF2B5EF4-FFF2-40B4-BE49-F238E27FC236}">
                  <a16:creationId xmlns:a16="http://schemas.microsoft.com/office/drawing/2014/main" id="{B9646A58-7D09-3640-A0B2-5B7191B82B2F}"/>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23">
              <a:extLst>
                <a:ext uri="{FF2B5EF4-FFF2-40B4-BE49-F238E27FC236}">
                  <a16:creationId xmlns:a16="http://schemas.microsoft.com/office/drawing/2014/main" id="{8285868C-78CC-2F47-B015-374380D22E5B}"/>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24">
              <a:extLst>
                <a:ext uri="{FF2B5EF4-FFF2-40B4-BE49-F238E27FC236}">
                  <a16:creationId xmlns:a16="http://schemas.microsoft.com/office/drawing/2014/main" id="{90132B3E-C8FE-0A42-BFCB-7C682AE90B8D}"/>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25">
              <a:extLst>
                <a:ext uri="{FF2B5EF4-FFF2-40B4-BE49-F238E27FC236}">
                  <a16:creationId xmlns:a16="http://schemas.microsoft.com/office/drawing/2014/main" id="{8B68BDA7-9AD5-464E-A03C-6ABBD04DC250}"/>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26">
              <a:extLst>
                <a:ext uri="{FF2B5EF4-FFF2-40B4-BE49-F238E27FC236}">
                  <a16:creationId xmlns:a16="http://schemas.microsoft.com/office/drawing/2014/main" id="{3A1A619E-3578-6D42-A703-6FCA68CA068D}"/>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27">
              <a:extLst>
                <a:ext uri="{FF2B5EF4-FFF2-40B4-BE49-F238E27FC236}">
                  <a16:creationId xmlns:a16="http://schemas.microsoft.com/office/drawing/2014/main" id="{78DDAFAE-96C1-F242-811B-FB78F985CAB8}"/>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28">
              <a:extLst>
                <a:ext uri="{FF2B5EF4-FFF2-40B4-BE49-F238E27FC236}">
                  <a16:creationId xmlns:a16="http://schemas.microsoft.com/office/drawing/2014/main" id="{10A1EF7F-C1B8-824B-AB5E-55DB492CEAAD}"/>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29">
              <a:extLst>
                <a:ext uri="{FF2B5EF4-FFF2-40B4-BE49-F238E27FC236}">
                  <a16:creationId xmlns:a16="http://schemas.microsoft.com/office/drawing/2014/main" id="{AD9421D4-5325-4B40-A71E-CB308E0ABDB4}"/>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30">
              <a:extLst>
                <a:ext uri="{FF2B5EF4-FFF2-40B4-BE49-F238E27FC236}">
                  <a16:creationId xmlns:a16="http://schemas.microsoft.com/office/drawing/2014/main" id="{8A0D3904-78D9-5E4F-A797-33B79CDDE121}"/>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31">
              <a:extLst>
                <a:ext uri="{FF2B5EF4-FFF2-40B4-BE49-F238E27FC236}">
                  <a16:creationId xmlns:a16="http://schemas.microsoft.com/office/drawing/2014/main" id="{A443AE41-B66A-AA4A-B223-D4A3A9137A36}"/>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32">
              <a:extLst>
                <a:ext uri="{FF2B5EF4-FFF2-40B4-BE49-F238E27FC236}">
                  <a16:creationId xmlns:a16="http://schemas.microsoft.com/office/drawing/2014/main" id="{0624C4A1-5F4A-3E42-B4F0-07256B6590FE}"/>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33">
              <a:extLst>
                <a:ext uri="{FF2B5EF4-FFF2-40B4-BE49-F238E27FC236}">
                  <a16:creationId xmlns:a16="http://schemas.microsoft.com/office/drawing/2014/main" id="{357A01C2-437F-1C49-886F-0B347CB885D7}"/>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34">
              <a:extLst>
                <a:ext uri="{FF2B5EF4-FFF2-40B4-BE49-F238E27FC236}">
                  <a16:creationId xmlns:a16="http://schemas.microsoft.com/office/drawing/2014/main" id="{F35D9E45-64C1-CD45-B26E-D6D2149F10E3}"/>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35">
              <a:extLst>
                <a:ext uri="{FF2B5EF4-FFF2-40B4-BE49-F238E27FC236}">
                  <a16:creationId xmlns:a16="http://schemas.microsoft.com/office/drawing/2014/main" id="{BABDA102-C105-9144-B131-8E00425F1B47}"/>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6">
              <a:extLst>
                <a:ext uri="{FF2B5EF4-FFF2-40B4-BE49-F238E27FC236}">
                  <a16:creationId xmlns:a16="http://schemas.microsoft.com/office/drawing/2014/main" id="{543575E4-EB1A-0B48-9E38-7DF146AF397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37">
              <a:extLst>
                <a:ext uri="{FF2B5EF4-FFF2-40B4-BE49-F238E27FC236}">
                  <a16:creationId xmlns:a16="http://schemas.microsoft.com/office/drawing/2014/main" id="{172509B5-995A-724D-B9EA-586499DAC086}"/>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38">
              <a:extLst>
                <a:ext uri="{FF2B5EF4-FFF2-40B4-BE49-F238E27FC236}">
                  <a16:creationId xmlns:a16="http://schemas.microsoft.com/office/drawing/2014/main" id="{9B77859F-D747-684C-8DB6-3A936AB59D93}"/>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39">
              <a:extLst>
                <a:ext uri="{FF2B5EF4-FFF2-40B4-BE49-F238E27FC236}">
                  <a16:creationId xmlns:a16="http://schemas.microsoft.com/office/drawing/2014/main" id="{DD96FAEC-9E64-464A-AC6A-E981D7F710AD}"/>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40">
              <a:extLst>
                <a:ext uri="{FF2B5EF4-FFF2-40B4-BE49-F238E27FC236}">
                  <a16:creationId xmlns:a16="http://schemas.microsoft.com/office/drawing/2014/main" id="{955621BC-3B9F-E845-B793-AEE054628AAB}"/>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41">
              <a:extLst>
                <a:ext uri="{FF2B5EF4-FFF2-40B4-BE49-F238E27FC236}">
                  <a16:creationId xmlns:a16="http://schemas.microsoft.com/office/drawing/2014/main" id="{42E3F75C-B88B-E64B-8C5F-259CF22CB30E}"/>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42">
              <a:extLst>
                <a:ext uri="{FF2B5EF4-FFF2-40B4-BE49-F238E27FC236}">
                  <a16:creationId xmlns:a16="http://schemas.microsoft.com/office/drawing/2014/main" id="{8D9C0D0B-8C2E-F74A-A91F-3E95E9B13787}"/>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43">
              <a:extLst>
                <a:ext uri="{FF2B5EF4-FFF2-40B4-BE49-F238E27FC236}">
                  <a16:creationId xmlns:a16="http://schemas.microsoft.com/office/drawing/2014/main" id="{0E5F4FC4-3762-6246-B4EE-4E0224094633}"/>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44">
              <a:extLst>
                <a:ext uri="{FF2B5EF4-FFF2-40B4-BE49-F238E27FC236}">
                  <a16:creationId xmlns:a16="http://schemas.microsoft.com/office/drawing/2014/main" id="{C714B190-8F61-094C-A93F-2B7964909E9C}"/>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45">
              <a:extLst>
                <a:ext uri="{FF2B5EF4-FFF2-40B4-BE49-F238E27FC236}">
                  <a16:creationId xmlns:a16="http://schemas.microsoft.com/office/drawing/2014/main" id="{24CE0282-E325-8D48-87F0-1D35BF2BD7A9}"/>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6">
              <a:extLst>
                <a:ext uri="{FF2B5EF4-FFF2-40B4-BE49-F238E27FC236}">
                  <a16:creationId xmlns:a16="http://schemas.microsoft.com/office/drawing/2014/main" id="{BD283A07-BFE9-C344-9B6B-E2A0F685D1CE}"/>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7">
              <a:extLst>
                <a:ext uri="{FF2B5EF4-FFF2-40B4-BE49-F238E27FC236}">
                  <a16:creationId xmlns:a16="http://schemas.microsoft.com/office/drawing/2014/main" id="{682B5AB5-3E85-FA46-89F6-6307C530B5A1}"/>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8">
              <a:extLst>
                <a:ext uri="{FF2B5EF4-FFF2-40B4-BE49-F238E27FC236}">
                  <a16:creationId xmlns:a16="http://schemas.microsoft.com/office/drawing/2014/main" id="{39BAB916-E156-504F-BB21-8DC5B9E441CB}"/>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9">
              <a:extLst>
                <a:ext uri="{FF2B5EF4-FFF2-40B4-BE49-F238E27FC236}">
                  <a16:creationId xmlns:a16="http://schemas.microsoft.com/office/drawing/2014/main" id="{01E9C41E-5A2B-A34E-BBA9-0E38FC05723D}"/>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50">
              <a:extLst>
                <a:ext uri="{FF2B5EF4-FFF2-40B4-BE49-F238E27FC236}">
                  <a16:creationId xmlns:a16="http://schemas.microsoft.com/office/drawing/2014/main" id="{7719CD25-22AA-9C48-823D-59DA89777918}"/>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bg1">
                <a:lumMod val="95000"/>
              </a:schemeClr>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51">
              <a:extLst>
                <a:ext uri="{FF2B5EF4-FFF2-40B4-BE49-F238E27FC236}">
                  <a16:creationId xmlns:a16="http://schemas.microsoft.com/office/drawing/2014/main" id="{6C42AA7C-1802-2041-8E57-7F001D17A05A}"/>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solidFill>
              <a:schemeClr val="accent3"/>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2">
              <a:extLst>
                <a:ext uri="{FF2B5EF4-FFF2-40B4-BE49-F238E27FC236}">
                  <a16:creationId xmlns:a16="http://schemas.microsoft.com/office/drawing/2014/main" id="{5F95B249-5BA0-7248-8A55-34421494DBFF}"/>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3">
              <a:extLst>
                <a:ext uri="{FF2B5EF4-FFF2-40B4-BE49-F238E27FC236}">
                  <a16:creationId xmlns:a16="http://schemas.microsoft.com/office/drawing/2014/main" id="{D13F9148-051A-494F-8C97-B746BB772F4E}"/>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4">
              <a:extLst>
                <a:ext uri="{FF2B5EF4-FFF2-40B4-BE49-F238E27FC236}">
                  <a16:creationId xmlns:a16="http://schemas.microsoft.com/office/drawing/2014/main" id="{F204BFF7-2285-2346-AE90-0B91B795BC9A}"/>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5">
              <a:extLst>
                <a:ext uri="{FF2B5EF4-FFF2-40B4-BE49-F238E27FC236}">
                  <a16:creationId xmlns:a16="http://schemas.microsoft.com/office/drawing/2014/main" id="{0EDADCC5-1285-8C43-BF9E-E8B195A3A63B}"/>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56">
              <a:extLst>
                <a:ext uri="{FF2B5EF4-FFF2-40B4-BE49-F238E27FC236}">
                  <a16:creationId xmlns:a16="http://schemas.microsoft.com/office/drawing/2014/main" id="{DE7D8CA1-DD32-DF44-908C-409927290CF6}"/>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57">
              <a:extLst>
                <a:ext uri="{FF2B5EF4-FFF2-40B4-BE49-F238E27FC236}">
                  <a16:creationId xmlns:a16="http://schemas.microsoft.com/office/drawing/2014/main" id="{A47ADFBA-AC04-EA47-99DD-7FC8D335037A}"/>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58">
              <a:extLst>
                <a:ext uri="{FF2B5EF4-FFF2-40B4-BE49-F238E27FC236}">
                  <a16:creationId xmlns:a16="http://schemas.microsoft.com/office/drawing/2014/main" id="{93D16BAB-A3CF-9745-A9C6-C9F0887F31CD}"/>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59">
              <a:extLst>
                <a:ext uri="{FF2B5EF4-FFF2-40B4-BE49-F238E27FC236}">
                  <a16:creationId xmlns:a16="http://schemas.microsoft.com/office/drawing/2014/main" id="{6E275EE9-6251-264B-9E84-42759F36C29F}"/>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60">
              <a:extLst>
                <a:ext uri="{FF2B5EF4-FFF2-40B4-BE49-F238E27FC236}">
                  <a16:creationId xmlns:a16="http://schemas.microsoft.com/office/drawing/2014/main" id="{1A02969C-6078-8545-9C7B-057D7B272270}"/>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61">
              <a:extLst>
                <a:ext uri="{FF2B5EF4-FFF2-40B4-BE49-F238E27FC236}">
                  <a16:creationId xmlns:a16="http://schemas.microsoft.com/office/drawing/2014/main" id="{62951BCF-7541-DA4B-8355-535696F71754}"/>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62">
              <a:extLst>
                <a:ext uri="{FF2B5EF4-FFF2-40B4-BE49-F238E27FC236}">
                  <a16:creationId xmlns:a16="http://schemas.microsoft.com/office/drawing/2014/main" id="{8B168040-153E-C84B-8A27-621DFC5DA36F}"/>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63">
              <a:extLst>
                <a:ext uri="{FF2B5EF4-FFF2-40B4-BE49-F238E27FC236}">
                  <a16:creationId xmlns:a16="http://schemas.microsoft.com/office/drawing/2014/main" id="{E18BDF42-991C-A749-8D29-EE0FC47466ED}"/>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64">
              <a:extLst>
                <a:ext uri="{FF2B5EF4-FFF2-40B4-BE49-F238E27FC236}">
                  <a16:creationId xmlns:a16="http://schemas.microsoft.com/office/drawing/2014/main" id="{D0CB92E4-0C09-C04E-BAB6-F1F400A197D9}"/>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65">
              <a:extLst>
                <a:ext uri="{FF2B5EF4-FFF2-40B4-BE49-F238E27FC236}">
                  <a16:creationId xmlns:a16="http://schemas.microsoft.com/office/drawing/2014/main" id="{97E1B9A4-43E1-6C46-97FF-F26460A880FA}"/>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6">
              <a:extLst>
                <a:ext uri="{FF2B5EF4-FFF2-40B4-BE49-F238E27FC236}">
                  <a16:creationId xmlns:a16="http://schemas.microsoft.com/office/drawing/2014/main" id="{F56FE309-5B5C-704E-ADF5-05C8E83BA75F}"/>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7">
              <a:extLst>
                <a:ext uri="{FF2B5EF4-FFF2-40B4-BE49-F238E27FC236}">
                  <a16:creationId xmlns:a16="http://schemas.microsoft.com/office/drawing/2014/main" id="{871FF86E-E725-6643-8A97-623A34665410}"/>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73">
              <a:extLst>
                <a:ext uri="{FF2B5EF4-FFF2-40B4-BE49-F238E27FC236}">
                  <a16:creationId xmlns:a16="http://schemas.microsoft.com/office/drawing/2014/main" id="{21BE37DE-607D-5F46-ABEE-0680B1DA45A6}"/>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74">
              <a:extLst>
                <a:ext uri="{FF2B5EF4-FFF2-40B4-BE49-F238E27FC236}">
                  <a16:creationId xmlns:a16="http://schemas.microsoft.com/office/drawing/2014/main" id="{F893F000-6E93-DC49-8D0A-F944E70CFB03}"/>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5">
              <a:extLst>
                <a:ext uri="{FF2B5EF4-FFF2-40B4-BE49-F238E27FC236}">
                  <a16:creationId xmlns:a16="http://schemas.microsoft.com/office/drawing/2014/main" id="{B0259158-5CF0-CD47-AE45-8384E4D71363}"/>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76">
              <a:extLst>
                <a:ext uri="{FF2B5EF4-FFF2-40B4-BE49-F238E27FC236}">
                  <a16:creationId xmlns:a16="http://schemas.microsoft.com/office/drawing/2014/main" id="{6D98E980-F67F-A840-96DE-37FBCBD9B331}"/>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77">
              <a:extLst>
                <a:ext uri="{FF2B5EF4-FFF2-40B4-BE49-F238E27FC236}">
                  <a16:creationId xmlns:a16="http://schemas.microsoft.com/office/drawing/2014/main" id="{E4E89175-BD7B-3743-A065-DF8E7D9B6213}"/>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78">
              <a:extLst>
                <a:ext uri="{FF2B5EF4-FFF2-40B4-BE49-F238E27FC236}">
                  <a16:creationId xmlns:a16="http://schemas.microsoft.com/office/drawing/2014/main" id="{CB5B802C-2DF5-4C4E-BDB0-05B24BA709B8}"/>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9">
              <a:extLst>
                <a:ext uri="{FF2B5EF4-FFF2-40B4-BE49-F238E27FC236}">
                  <a16:creationId xmlns:a16="http://schemas.microsoft.com/office/drawing/2014/main" id="{0832BFC8-5AEA-ED45-AB68-5516E1014E5A}"/>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80">
              <a:extLst>
                <a:ext uri="{FF2B5EF4-FFF2-40B4-BE49-F238E27FC236}">
                  <a16:creationId xmlns:a16="http://schemas.microsoft.com/office/drawing/2014/main" id="{8220EFEC-B5C9-CC40-AF40-FF8F7E49729A}"/>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81">
              <a:extLst>
                <a:ext uri="{FF2B5EF4-FFF2-40B4-BE49-F238E27FC236}">
                  <a16:creationId xmlns:a16="http://schemas.microsoft.com/office/drawing/2014/main" id="{DB6306A4-FF8C-3241-903D-EFF2CA8A3DD0}"/>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83">
              <a:extLst>
                <a:ext uri="{FF2B5EF4-FFF2-40B4-BE49-F238E27FC236}">
                  <a16:creationId xmlns:a16="http://schemas.microsoft.com/office/drawing/2014/main" id="{2CFC5F02-A29B-BB4F-B184-56AFDFE167BA}"/>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86">
              <a:extLst>
                <a:ext uri="{FF2B5EF4-FFF2-40B4-BE49-F238E27FC236}">
                  <a16:creationId xmlns:a16="http://schemas.microsoft.com/office/drawing/2014/main" id="{F673DAAF-55E5-8C48-AF08-49979A469272}"/>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88">
              <a:extLst>
                <a:ext uri="{FF2B5EF4-FFF2-40B4-BE49-F238E27FC236}">
                  <a16:creationId xmlns:a16="http://schemas.microsoft.com/office/drawing/2014/main" id="{86C3F6EB-E49E-6842-BD22-1586218A0C2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90">
              <a:extLst>
                <a:ext uri="{FF2B5EF4-FFF2-40B4-BE49-F238E27FC236}">
                  <a16:creationId xmlns:a16="http://schemas.microsoft.com/office/drawing/2014/main" id="{EDAE8C34-0CD3-AF49-AAC5-1C3CE4AA1019}"/>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92">
              <a:extLst>
                <a:ext uri="{FF2B5EF4-FFF2-40B4-BE49-F238E27FC236}">
                  <a16:creationId xmlns:a16="http://schemas.microsoft.com/office/drawing/2014/main" id="{6FFBF158-0452-C246-A4D1-6BD2D54F4BE2}"/>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27">
              <a:extLst>
                <a:ext uri="{FF2B5EF4-FFF2-40B4-BE49-F238E27FC236}">
                  <a16:creationId xmlns:a16="http://schemas.microsoft.com/office/drawing/2014/main" id="{F2BA2268-A190-8F43-96A6-C5133C15782E}"/>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84" name="Freeform 66">
              <a:extLst>
                <a:ext uri="{FF2B5EF4-FFF2-40B4-BE49-F238E27FC236}">
                  <a16:creationId xmlns:a16="http://schemas.microsoft.com/office/drawing/2014/main" id="{7417FA0B-58AF-4144-87E9-81A3C71C2DEA}"/>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3692942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3B720E4E-E717-884C-8941-B5BBAB09A19F}"/>
              </a:ext>
            </a:extLst>
          </p:cNvPr>
          <p:cNvGrpSpPr/>
          <p:nvPr/>
        </p:nvGrpSpPr>
        <p:grpSpPr>
          <a:xfrm>
            <a:off x="14988822" y="1531597"/>
            <a:ext cx="6766115" cy="1383468"/>
            <a:chOff x="7861505" y="1407238"/>
            <a:chExt cx="6766115" cy="1383468"/>
          </a:xfrm>
        </p:grpSpPr>
        <p:sp>
          <p:nvSpPr>
            <p:cNvPr id="39" name="TextBox 38">
              <a:extLst>
                <a:ext uri="{FF2B5EF4-FFF2-40B4-BE49-F238E27FC236}">
                  <a16:creationId xmlns:a16="http://schemas.microsoft.com/office/drawing/2014/main" id="{BC056A0F-B444-E547-AC22-2BA241800172}"/>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40" name="TextBox 39">
              <a:extLst>
                <a:ext uri="{FF2B5EF4-FFF2-40B4-BE49-F238E27FC236}">
                  <a16:creationId xmlns:a16="http://schemas.microsoft.com/office/drawing/2014/main" id="{ADAB1324-7B2E-8E47-9A92-3D32F3E9AEE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1" name="Chart 40">
            <a:extLst>
              <a:ext uri="{FF2B5EF4-FFF2-40B4-BE49-F238E27FC236}">
                <a16:creationId xmlns:a16="http://schemas.microsoft.com/office/drawing/2014/main" id="{BA8F7800-1C96-5C42-BB5C-38DA2211270A}"/>
              </a:ext>
            </a:extLst>
          </p:cNvPr>
          <p:cNvGraphicFramePr/>
          <p:nvPr>
            <p:extLst/>
          </p:nvPr>
        </p:nvGraphicFramePr>
        <p:xfrm>
          <a:off x="14988821" y="4207284"/>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41">
            <a:extLst>
              <a:ext uri="{FF2B5EF4-FFF2-40B4-BE49-F238E27FC236}">
                <a16:creationId xmlns:a16="http://schemas.microsoft.com/office/drawing/2014/main" id="{BE712495-535A-9A4F-AD04-255D43D47AEE}"/>
              </a:ext>
            </a:extLst>
          </p:cNvPr>
          <p:cNvSpPr txBox="1"/>
          <p:nvPr/>
        </p:nvSpPr>
        <p:spPr>
          <a:xfrm>
            <a:off x="15021479"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7" name="Group 4">
            <a:extLst>
              <a:ext uri="{FF2B5EF4-FFF2-40B4-BE49-F238E27FC236}">
                <a16:creationId xmlns:a16="http://schemas.microsoft.com/office/drawing/2014/main" id="{3766CB71-DDD7-F04D-A235-7E46684710A1}"/>
              </a:ext>
            </a:extLst>
          </p:cNvPr>
          <p:cNvGrpSpPr>
            <a:grpSpLocks noChangeAspect="1"/>
          </p:cNvGrpSpPr>
          <p:nvPr/>
        </p:nvGrpSpPr>
        <p:grpSpPr bwMode="auto">
          <a:xfrm>
            <a:off x="1801778" y="3783840"/>
            <a:ext cx="9887333" cy="7110845"/>
            <a:chOff x="-9" y="5"/>
            <a:chExt cx="5769" cy="4314"/>
          </a:xfrm>
          <a:solidFill>
            <a:schemeClr val="bg1">
              <a:lumMod val="95000"/>
            </a:schemeClr>
          </a:solidFill>
        </p:grpSpPr>
        <p:sp>
          <p:nvSpPr>
            <p:cNvPr id="8" name="Freeform 5">
              <a:extLst>
                <a:ext uri="{FF2B5EF4-FFF2-40B4-BE49-F238E27FC236}">
                  <a16:creationId xmlns:a16="http://schemas.microsoft.com/office/drawing/2014/main" id="{0237B745-DE5B-944D-9D69-17E2876D7ADC}"/>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 name="Freeform 6">
              <a:extLst>
                <a:ext uri="{FF2B5EF4-FFF2-40B4-BE49-F238E27FC236}">
                  <a16:creationId xmlns:a16="http://schemas.microsoft.com/office/drawing/2014/main" id="{9EAC3522-D0A0-8546-83B1-15A084124748}"/>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 name="Freeform 7">
              <a:extLst>
                <a:ext uri="{FF2B5EF4-FFF2-40B4-BE49-F238E27FC236}">
                  <a16:creationId xmlns:a16="http://schemas.microsoft.com/office/drawing/2014/main" id="{2274385E-1F47-5E45-A4E3-499755427485}"/>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 name="Freeform 8">
              <a:extLst>
                <a:ext uri="{FF2B5EF4-FFF2-40B4-BE49-F238E27FC236}">
                  <a16:creationId xmlns:a16="http://schemas.microsoft.com/office/drawing/2014/main" id="{A1350D83-5541-DB4B-8FBE-88D657EDBD31}"/>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 name="Freeform 9">
              <a:extLst>
                <a:ext uri="{FF2B5EF4-FFF2-40B4-BE49-F238E27FC236}">
                  <a16:creationId xmlns:a16="http://schemas.microsoft.com/office/drawing/2014/main" id="{E985C9A9-0F7C-0F4D-BED3-9FEB8221AB0D}"/>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 name="Freeform 10">
              <a:extLst>
                <a:ext uri="{FF2B5EF4-FFF2-40B4-BE49-F238E27FC236}">
                  <a16:creationId xmlns:a16="http://schemas.microsoft.com/office/drawing/2014/main" id="{11951354-74EF-D946-A872-75D31CEDB3F6}"/>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 name="Freeform 11">
              <a:extLst>
                <a:ext uri="{FF2B5EF4-FFF2-40B4-BE49-F238E27FC236}">
                  <a16:creationId xmlns:a16="http://schemas.microsoft.com/office/drawing/2014/main" id="{336A9E65-5F4D-3F46-8334-1908316F0E65}"/>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 name="Freeform 12">
              <a:extLst>
                <a:ext uri="{FF2B5EF4-FFF2-40B4-BE49-F238E27FC236}">
                  <a16:creationId xmlns:a16="http://schemas.microsoft.com/office/drawing/2014/main" id="{395E4180-313D-6A4F-BC92-169E46EC78BB}"/>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 name="Freeform 13">
              <a:extLst>
                <a:ext uri="{FF2B5EF4-FFF2-40B4-BE49-F238E27FC236}">
                  <a16:creationId xmlns:a16="http://schemas.microsoft.com/office/drawing/2014/main" id="{C266EAFE-C7AD-464F-9894-4B48E9300BC1}"/>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14">
              <a:extLst>
                <a:ext uri="{FF2B5EF4-FFF2-40B4-BE49-F238E27FC236}">
                  <a16:creationId xmlns:a16="http://schemas.microsoft.com/office/drawing/2014/main" id="{32A39536-11CB-E444-93CA-FBE980B07DF8}"/>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15">
              <a:extLst>
                <a:ext uri="{FF2B5EF4-FFF2-40B4-BE49-F238E27FC236}">
                  <a16:creationId xmlns:a16="http://schemas.microsoft.com/office/drawing/2014/main" id="{5FCF4192-4E4E-0D4D-9042-3C3389C1232E}"/>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16">
              <a:extLst>
                <a:ext uri="{FF2B5EF4-FFF2-40B4-BE49-F238E27FC236}">
                  <a16:creationId xmlns:a16="http://schemas.microsoft.com/office/drawing/2014/main" id="{9F2D3800-A0D7-E34D-AEEB-F77CBF258DCB}"/>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17">
              <a:extLst>
                <a:ext uri="{FF2B5EF4-FFF2-40B4-BE49-F238E27FC236}">
                  <a16:creationId xmlns:a16="http://schemas.microsoft.com/office/drawing/2014/main" id="{CADA13C5-535F-6749-90BA-01A8E6EDD01A}"/>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8">
              <a:extLst>
                <a:ext uri="{FF2B5EF4-FFF2-40B4-BE49-F238E27FC236}">
                  <a16:creationId xmlns:a16="http://schemas.microsoft.com/office/drawing/2014/main" id="{B60922F1-3642-FF45-B0ED-34C009CDF4AF}"/>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9">
              <a:extLst>
                <a:ext uri="{FF2B5EF4-FFF2-40B4-BE49-F238E27FC236}">
                  <a16:creationId xmlns:a16="http://schemas.microsoft.com/office/drawing/2014/main" id="{0B829B57-0ED8-9544-A5C6-750EEE2B70AA}"/>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20">
              <a:extLst>
                <a:ext uri="{FF2B5EF4-FFF2-40B4-BE49-F238E27FC236}">
                  <a16:creationId xmlns:a16="http://schemas.microsoft.com/office/drawing/2014/main" id="{8D3FB9CA-47E9-E649-ACFE-CF959CA5254E}"/>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21">
              <a:extLst>
                <a:ext uri="{FF2B5EF4-FFF2-40B4-BE49-F238E27FC236}">
                  <a16:creationId xmlns:a16="http://schemas.microsoft.com/office/drawing/2014/main" id="{09C62555-0765-504F-B775-F7CAD0B1F857}"/>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22">
              <a:extLst>
                <a:ext uri="{FF2B5EF4-FFF2-40B4-BE49-F238E27FC236}">
                  <a16:creationId xmlns:a16="http://schemas.microsoft.com/office/drawing/2014/main" id="{A6FDA252-0131-0648-BCB6-BEF8881F39A2}"/>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23">
              <a:extLst>
                <a:ext uri="{FF2B5EF4-FFF2-40B4-BE49-F238E27FC236}">
                  <a16:creationId xmlns:a16="http://schemas.microsoft.com/office/drawing/2014/main" id="{4789ED42-40E9-9A4C-86B7-9E03503C4D2F}"/>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24">
              <a:extLst>
                <a:ext uri="{FF2B5EF4-FFF2-40B4-BE49-F238E27FC236}">
                  <a16:creationId xmlns:a16="http://schemas.microsoft.com/office/drawing/2014/main" id="{55937F4F-E204-C047-A988-BAF9E391B2A4}"/>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25">
              <a:extLst>
                <a:ext uri="{FF2B5EF4-FFF2-40B4-BE49-F238E27FC236}">
                  <a16:creationId xmlns:a16="http://schemas.microsoft.com/office/drawing/2014/main" id="{02362F5B-DCFA-D14D-90B5-60263BF788A0}"/>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26">
              <a:extLst>
                <a:ext uri="{FF2B5EF4-FFF2-40B4-BE49-F238E27FC236}">
                  <a16:creationId xmlns:a16="http://schemas.microsoft.com/office/drawing/2014/main" id="{DAE3A7F5-37AD-A542-8EAB-D13BC8AB384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27">
              <a:extLst>
                <a:ext uri="{FF2B5EF4-FFF2-40B4-BE49-F238E27FC236}">
                  <a16:creationId xmlns:a16="http://schemas.microsoft.com/office/drawing/2014/main" id="{373C7424-7F3E-F243-953B-4948DBE94AA3}"/>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8">
              <a:extLst>
                <a:ext uri="{FF2B5EF4-FFF2-40B4-BE49-F238E27FC236}">
                  <a16:creationId xmlns:a16="http://schemas.microsoft.com/office/drawing/2014/main" id="{68A0DEC4-3167-9A4B-90D6-FC4059D87B45}"/>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9">
              <a:extLst>
                <a:ext uri="{FF2B5EF4-FFF2-40B4-BE49-F238E27FC236}">
                  <a16:creationId xmlns:a16="http://schemas.microsoft.com/office/drawing/2014/main" id="{937A1205-F7D5-244A-A404-A2F08B67C8C0}"/>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30">
              <a:extLst>
                <a:ext uri="{FF2B5EF4-FFF2-40B4-BE49-F238E27FC236}">
                  <a16:creationId xmlns:a16="http://schemas.microsoft.com/office/drawing/2014/main" id="{58F1FF26-0B68-A648-856B-A9D9AD070162}"/>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31">
              <a:extLst>
                <a:ext uri="{FF2B5EF4-FFF2-40B4-BE49-F238E27FC236}">
                  <a16:creationId xmlns:a16="http://schemas.microsoft.com/office/drawing/2014/main" id="{44A08DE1-B91E-824B-B9F9-1CFF5B052523}"/>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32">
              <a:extLst>
                <a:ext uri="{FF2B5EF4-FFF2-40B4-BE49-F238E27FC236}">
                  <a16:creationId xmlns:a16="http://schemas.microsoft.com/office/drawing/2014/main" id="{76CF9810-CE8E-714B-9212-9F495B61E623}"/>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33">
              <a:extLst>
                <a:ext uri="{FF2B5EF4-FFF2-40B4-BE49-F238E27FC236}">
                  <a16:creationId xmlns:a16="http://schemas.microsoft.com/office/drawing/2014/main" id="{3C723BB1-4E4B-5A47-B320-1BD19666B496}"/>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4">
              <a:extLst>
                <a:ext uri="{FF2B5EF4-FFF2-40B4-BE49-F238E27FC236}">
                  <a16:creationId xmlns:a16="http://schemas.microsoft.com/office/drawing/2014/main" id="{1B124F7E-D1F4-334D-9AF5-6B8EAF372284}"/>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35">
              <a:extLst>
                <a:ext uri="{FF2B5EF4-FFF2-40B4-BE49-F238E27FC236}">
                  <a16:creationId xmlns:a16="http://schemas.microsoft.com/office/drawing/2014/main" id="{F611137B-FAA7-4146-AF1D-3C728B0C6407}"/>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36">
              <a:extLst>
                <a:ext uri="{FF2B5EF4-FFF2-40B4-BE49-F238E27FC236}">
                  <a16:creationId xmlns:a16="http://schemas.microsoft.com/office/drawing/2014/main" id="{43C7D4F6-CE58-7A4F-B7EA-41C3B8BB0315}"/>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37">
              <a:extLst>
                <a:ext uri="{FF2B5EF4-FFF2-40B4-BE49-F238E27FC236}">
                  <a16:creationId xmlns:a16="http://schemas.microsoft.com/office/drawing/2014/main" id="{9D831D60-F87C-7249-AD8C-B28B261F5871}"/>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38">
              <a:extLst>
                <a:ext uri="{FF2B5EF4-FFF2-40B4-BE49-F238E27FC236}">
                  <a16:creationId xmlns:a16="http://schemas.microsoft.com/office/drawing/2014/main" id="{6BDEA9EA-E54A-5745-B93A-88E67A649B22}"/>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628582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1383468"/>
            <a:chOff x="7861505" y="1407238"/>
            <a:chExt cx="6766115" cy="1383468"/>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7" name="Group 6">
            <a:extLst>
              <a:ext uri="{FF2B5EF4-FFF2-40B4-BE49-F238E27FC236}">
                <a16:creationId xmlns:a16="http://schemas.microsoft.com/office/drawing/2014/main" id="{85C2FF4E-B82E-464A-9501-F39998863BD7}"/>
              </a:ext>
            </a:extLst>
          </p:cNvPr>
          <p:cNvGrpSpPr/>
          <p:nvPr/>
        </p:nvGrpSpPr>
        <p:grpSpPr>
          <a:xfrm>
            <a:off x="11769850" y="3142524"/>
            <a:ext cx="9971381" cy="7430952"/>
            <a:chOff x="10713215" y="2790634"/>
            <a:chExt cx="11601228" cy="8645559"/>
          </a:xfrm>
          <a:solidFill>
            <a:schemeClr val="bg1">
              <a:lumMod val="95000"/>
            </a:schemeClr>
          </a:solidFill>
        </p:grpSpPr>
        <p:sp>
          <p:nvSpPr>
            <p:cNvPr id="8" name="Freeform 80">
              <a:extLst>
                <a:ext uri="{FF2B5EF4-FFF2-40B4-BE49-F238E27FC236}">
                  <a16:creationId xmlns:a16="http://schemas.microsoft.com/office/drawing/2014/main" id="{624EC7EB-C564-9B42-A950-A6A3FFC69100}"/>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 name="Freeform 82">
              <a:extLst>
                <a:ext uri="{FF2B5EF4-FFF2-40B4-BE49-F238E27FC236}">
                  <a16:creationId xmlns:a16="http://schemas.microsoft.com/office/drawing/2014/main" id="{410EFEDA-D778-E647-B1BA-45E0A08793A2}"/>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 name="Freeform 83">
              <a:extLst>
                <a:ext uri="{FF2B5EF4-FFF2-40B4-BE49-F238E27FC236}">
                  <a16:creationId xmlns:a16="http://schemas.microsoft.com/office/drawing/2014/main" id="{383958A7-B65C-6B4F-AA40-8F66BE60BA91}"/>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 name="Freeform 84">
              <a:extLst>
                <a:ext uri="{FF2B5EF4-FFF2-40B4-BE49-F238E27FC236}">
                  <a16:creationId xmlns:a16="http://schemas.microsoft.com/office/drawing/2014/main" id="{CD50A596-42C9-604B-BFEC-3E9B54315D20}"/>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 name="Freeform 85">
              <a:extLst>
                <a:ext uri="{FF2B5EF4-FFF2-40B4-BE49-F238E27FC236}">
                  <a16:creationId xmlns:a16="http://schemas.microsoft.com/office/drawing/2014/main" id="{DE2CDA32-8290-A543-AC7D-F78B6C64D29F}"/>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 name="Freeform 86">
              <a:extLst>
                <a:ext uri="{FF2B5EF4-FFF2-40B4-BE49-F238E27FC236}">
                  <a16:creationId xmlns:a16="http://schemas.microsoft.com/office/drawing/2014/main" id="{06B68748-4668-5A4E-9FA0-91ADEF437A5D}"/>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 name="Freeform 87">
              <a:extLst>
                <a:ext uri="{FF2B5EF4-FFF2-40B4-BE49-F238E27FC236}">
                  <a16:creationId xmlns:a16="http://schemas.microsoft.com/office/drawing/2014/main" id="{06F07B1B-CC1A-A446-9142-6DD9DFB5089A}"/>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 name="Freeform 88">
              <a:extLst>
                <a:ext uri="{FF2B5EF4-FFF2-40B4-BE49-F238E27FC236}">
                  <a16:creationId xmlns:a16="http://schemas.microsoft.com/office/drawing/2014/main" id="{37454C03-1A0B-CA45-B049-69AFCC518F50}"/>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 name="Freeform 89">
              <a:extLst>
                <a:ext uri="{FF2B5EF4-FFF2-40B4-BE49-F238E27FC236}">
                  <a16:creationId xmlns:a16="http://schemas.microsoft.com/office/drawing/2014/main" id="{8C693E12-A07C-C647-A597-DD9E9BFC8194}"/>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 name="Freeform 90">
              <a:extLst>
                <a:ext uri="{FF2B5EF4-FFF2-40B4-BE49-F238E27FC236}">
                  <a16:creationId xmlns:a16="http://schemas.microsoft.com/office/drawing/2014/main" id="{73A89082-01D9-5842-B20C-5D917B983D03}"/>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 name="Freeform 91">
              <a:extLst>
                <a:ext uri="{FF2B5EF4-FFF2-40B4-BE49-F238E27FC236}">
                  <a16:creationId xmlns:a16="http://schemas.microsoft.com/office/drawing/2014/main" id="{42036069-55BB-D547-B7FD-B7BD31037C63}"/>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 name="Freeform 92">
              <a:extLst>
                <a:ext uri="{FF2B5EF4-FFF2-40B4-BE49-F238E27FC236}">
                  <a16:creationId xmlns:a16="http://schemas.microsoft.com/office/drawing/2014/main" id="{FD64C718-6E9D-BF40-A012-15A1B5B0C0C3}"/>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 name="Freeform 93">
              <a:extLst>
                <a:ext uri="{FF2B5EF4-FFF2-40B4-BE49-F238E27FC236}">
                  <a16:creationId xmlns:a16="http://schemas.microsoft.com/office/drawing/2014/main" id="{78AB27B3-630A-4241-AD81-9E71ED655362}"/>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21" name="Group 20">
              <a:extLst>
                <a:ext uri="{FF2B5EF4-FFF2-40B4-BE49-F238E27FC236}">
                  <a16:creationId xmlns:a16="http://schemas.microsoft.com/office/drawing/2014/main" id="{0736FF4F-375B-F242-B9D3-B3B504296FB0}"/>
                </a:ext>
              </a:extLst>
            </p:cNvPr>
            <p:cNvGrpSpPr/>
            <p:nvPr/>
          </p:nvGrpSpPr>
          <p:grpSpPr>
            <a:xfrm>
              <a:off x="15608731" y="2790634"/>
              <a:ext cx="6705712" cy="4498587"/>
              <a:chOff x="12446782" y="2278607"/>
              <a:chExt cx="10282453" cy="6898076"/>
            </a:xfrm>
            <a:grpFill/>
          </p:grpSpPr>
          <p:sp>
            <p:nvSpPr>
              <p:cNvPr id="22" name="Freeform 79">
                <a:extLst>
                  <a:ext uri="{FF2B5EF4-FFF2-40B4-BE49-F238E27FC236}">
                    <a16:creationId xmlns:a16="http://schemas.microsoft.com/office/drawing/2014/main" id="{FE2F8B7E-CCFB-A24E-A6A4-C567A8A38A88}"/>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81">
                <a:extLst>
                  <a:ext uri="{FF2B5EF4-FFF2-40B4-BE49-F238E27FC236}">
                    <a16:creationId xmlns:a16="http://schemas.microsoft.com/office/drawing/2014/main" id="{EEB60B21-CD95-2D4A-95F5-593958755C04}"/>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94">
                <a:extLst>
                  <a:ext uri="{FF2B5EF4-FFF2-40B4-BE49-F238E27FC236}">
                    <a16:creationId xmlns:a16="http://schemas.microsoft.com/office/drawing/2014/main" id="{554658CC-285E-7E4F-934F-DE30EC21008C}"/>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3751821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3CBE9FC-52B9-E242-8118-5D787CE92DF6}"/>
              </a:ext>
            </a:extLst>
          </p:cNvPr>
          <p:cNvGrpSpPr/>
          <p:nvPr/>
        </p:nvGrpSpPr>
        <p:grpSpPr>
          <a:xfrm>
            <a:off x="1751357" y="1487713"/>
            <a:ext cx="6561479" cy="2214464"/>
            <a:chOff x="7861505" y="1407238"/>
            <a:chExt cx="6561479" cy="2214464"/>
          </a:xfrm>
        </p:grpSpPr>
        <p:sp>
          <p:nvSpPr>
            <p:cNvPr id="10" name="TextBox 9">
              <a:extLst>
                <a:ext uri="{FF2B5EF4-FFF2-40B4-BE49-F238E27FC236}">
                  <a16:creationId xmlns:a16="http://schemas.microsoft.com/office/drawing/2014/main" id="{046E27E3-99E8-C143-AF1E-E8257A2174D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1" name="TextBox 10">
              <a:extLst>
                <a:ext uri="{FF2B5EF4-FFF2-40B4-BE49-F238E27FC236}">
                  <a16:creationId xmlns:a16="http://schemas.microsoft.com/office/drawing/2014/main" id="{357AC312-4F4A-474B-B214-1E31D71367F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E7631145-B2CF-4F4C-8FF9-BBC2DADB26A0}"/>
              </a:ext>
            </a:extLst>
          </p:cNvPr>
          <p:cNvSpPr txBox="1"/>
          <p:nvPr/>
        </p:nvSpPr>
        <p:spPr>
          <a:xfrm>
            <a:off x="15452615" y="2748070"/>
            <a:ext cx="7141021" cy="954107"/>
          </a:xfrm>
          <a:prstGeom prst="rect">
            <a:avLst/>
          </a:prstGeom>
          <a:noFill/>
        </p:spPr>
        <p:txBody>
          <a:bodyPr wrap="square" rtlCol="0">
            <a:spAutoFit/>
          </a:bodyPr>
          <a:lstStyle/>
          <a:p>
            <a:pPr algn="r"/>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sp>
        <p:nvSpPr>
          <p:cNvPr id="20" name="Rectangle 19">
            <a:extLst>
              <a:ext uri="{FF2B5EF4-FFF2-40B4-BE49-F238E27FC236}">
                <a16:creationId xmlns:a16="http://schemas.microsoft.com/office/drawing/2014/main" id="{87467FF0-39FD-C74C-8F69-46CDAB3018A8}"/>
              </a:ext>
            </a:extLst>
          </p:cNvPr>
          <p:cNvSpPr/>
          <p:nvPr/>
        </p:nvSpPr>
        <p:spPr>
          <a:xfrm rot="5400000">
            <a:off x="22052947"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36119B51-316E-6C43-B93E-B9C378A456B0}"/>
              </a:ext>
            </a:extLst>
          </p:cNvPr>
          <p:cNvSpPr>
            <a:spLocks noGrp="1"/>
          </p:cNvSpPr>
          <p:nvPr>
            <p:ph type="pic" sz="quarter" idx="17"/>
          </p:nvPr>
        </p:nvSpPr>
        <p:spPr/>
      </p:sp>
    </p:spTree>
    <p:extLst>
      <p:ext uri="{BB962C8B-B14F-4D97-AF65-F5344CB8AC3E}">
        <p14:creationId xmlns:p14="http://schemas.microsoft.com/office/powerpoint/2010/main" val="806853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E6176E4-EFF0-7A4B-911A-C4CD2896A1BD}"/>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5" y="5888504"/>
            <a:ext cx="9630001" cy="1938992"/>
          </a:xfrm>
          <a:prstGeom prst="rect">
            <a:avLst/>
          </a:prstGeom>
          <a:noFill/>
        </p:spPr>
        <p:txBody>
          <a:bodyPr wrap="square" rtlCol="0">
            <a:spAutoFit/>
          </a:bodyPr>
          <a:lstStyle/>
          <a:p>
            <a:r>
              <a:rPr lang="en-US" sz="12000" b="1" spc="3000" dirty="0">
                <a:solidFill>
                  <a:schemeClr val="bg1"/>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883125" y="1397345"/>
            <a:ext cx="3830642"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BY JHON DOE</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a:off x="22333712" y="1648311"/>
            <a:ext cx="0" cy="105640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14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5CA892D-9920-CB4B-B58A-972CC144B0F8}"/>
              </a:ext>
            </a:extLst>
          </p:cNvPr>
          <p:cNvCxnSpPr>
            <a:cxnSpLocks/>
          </p:cNvCxnSpPr>
          <p:nvPr/>
        </p:nvCxnSpPr>
        <p:spPr>
          <a:xfrm>
            <a:off x="12225399" y="0"/>
            <a:ext cx="0" cy="8966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E9336E9-666C-F14A-B142-D643549AED7C}"/>
              </a:ext>
            </a:extLst>
          </p:cNvPr>
          <p:cNvGrpSpPr/>
          <p:nvPr/>
        </p:nvGrpSpPr>
        <p:grpSpPr>
          <a:xfrm>
            <a:off x="12225399" y="6211826"/>
            <a:ext cx="3979801" cy="1292348"/>
            <a:chOff x="12225399" y="2094320"/>
            <a:chExt cx="3979801" cy="1292348"/>
          </a:xfrm>
        </p:grpSpPr>
        <p:cxnSp>
          <p:nvCxnSpPr>
            <p:cNvPr id="5" name="Straight Connector 4">
              <a:extLst>
                <a:ext uri="{FF2B5EF4-FFF2-40B4-BE49-F238E27FC236}">
                  <a16:creationId xmlns:a16="http://schemas.microsoft.com/office/drawing/2014/main" id="{E13B3F68-264D-524C-9DC4-4938ED7F1099}"/>
                </a:ext>
              </a:extLst>
            </p:cNvPr>
            <p:cNvCxnSpPr>
              <a:cxnSpLocks/>
            </p:cNvCxnSpPr>
            <p:nvPr/>
          </p:nvCxnSpPr>
          <p:spPr>
            <a:xfrm>
              <a:off x="12225399" y="27404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FBE70FC-A361-2247-BC41-BC8DFBC47006}"/>
                </a:ext>
              </a:extLst>
            </p:cNvPr>
            <p:cNvGrpSpPr/>
            <p:nvPr/>
          </p:nvGrpSpPr>
          <p:grpSpPr>
            <a:xfrm>
              <a:off x="12868580" y="2094320"/>
              <a:ext cx="3336620" cy="1292348"/>
              <a:chOff x="12868580" y="4876802"/>
              <a:chExt cx="3336620" cy="1292348"/>
            </a:xfrm>
          </p:grpSpPr>
          <p:sp>
            <p:nvSpPr>
              <p:cNvPr id="32" name="Rectangle 31">
                <a:extLst>
                  <a:ext uri="{FF2B5EF4-FFF2-40B4-BE49-F238E27FC236}">
                    <a16:creationId xmlns:a16="http://schemas.microsoft.com/office/drawing/2014/main" id="{FFDF6441-1061-854A-B264-9F5D7547A95E}"/>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E750D0-EE90-1548-A037-E7B2C017AA5C}"/>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2019</a:t>
                </a:r>
              </a:p>
            </p:txBody>
          </p:sp>
        </p:grpSp>
      </p:grpSp>
      <p:grpSp>
        <p:nvGrpSpPr>
          <p:cNvPr id="4" name="Group 3">
            <a:extLst>
              <a:ext uri="{FF2B5EF4-FFF2-40B4-BE49-F238E27FC236}">
                <a16:creationId xmlns:a16="http://schemas.microsoft.com/office/drawing/2014/main" id="{3AC5FB01-3F1D-0A47-8EDE-224FA3930046}"/>
              </a:ext>
            </a:extLst>
          </p:cNvPr>
          <p:cNvGrpSpPr/>
          <p:nvPr/>
        </p:nvGrpSpPr>
        <p:grpSpPr>
          <a:xfrm>
            <a:off x="8245599" y="2094320"/>
            <a:ext cx="3979800" cy="1292348"/>
            <a:chOff x="8245599" y="5771365"/>
            <a:chExt cx="3979800" cy="1292348"/>
          </a:xfrm>
        </p:grpSpPr>
        <p:cxnSp>
          <p:nvCxnSpPr>
            <p:cNvPr id="30" name="Straight Connector 29">
              <a:extLst>
                <a:ext uri="{FF2B5EF4-FFF2-40B4-BE49-F238E27FC236}">
                  <a16:creationId xmlns:a16="http://schemas.microsoft.com/office/drawing/2014/main" id="{25751F1E-617B-8842-97B6-71E68A15B00B}"/>
                </a:ext>
              </a:extLst>
            </p:cNvPr>
            <p:cNvCxnSpPr>
              <a:cxnSpLocks/>
            </p:cNvCxnSpPr>
            <p:nvPr/>
          </p:nvCxnSpPr>
          <p:spPr>
            <a:xfrm>
              <a:off x="11201400" y="6419664"/>
              <a:ext cx="1023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59F57F8-EAAE-D440-A7CF-1740A1E4463D}"/>
                </a:ext>
              </a:extLst>
            </p:cNvPr>
            <p:cNvGrpSpPr/>
            <p:nvPr/>
          </p:nvGrpSpPr>
          <p:grpSpPr>
            <a:xfrm>
              <a:off x="8245599" y="5771365"/>
              <a:ext cx="3336620" cy="1292348"/>
              <a:chOff x="12868580" y="4876802"/>
              <a:chExt cx="3336620" cy="1292348"/>
            </a:xfrm>
          </p:grpSpPr>
          <p:sp>
            <p:nvSpPr>
              <p:cNvPr id="39" name="Rectangle 38">
                <a:extLst>
                  <a:ext uri="{FF2B5EF4-FFF2-40B4-BE49-F238E27FC236}">
                    <a16:creationId xmlns:a16="http://schemas.microsoft.com/office/drawing/2014/main" id="{1F41066B-0D62-D94C-8606-8C2674FF61B2}"/>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9E196A-D66D-5F44-8A06-144F5593AD8F}"/>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2018</a:t>
                </a:r>
              </a:p>
            </p:txBody>
          </p:sp>
        </p:grpSp>
      </p:grpSp>
      <p:grpSp>
        <p:nvGrpSpPr>
          <p:cNvPr id="22" name="Group 21">
            <a:extLst>
              <a:ext uri="{FF2B5EF4-FFF2-40B4-BE49-F238E27FC236}">
                <a16:creationId xmlns:a16="http://schemas.microsoft.com/office/drawing/2014/main" id="{865909F9-7C26-F24E-ABDD-B10D341C6D86}"/>
              </a:ext>
            </a:extLst>
          </p:cNvPr>
          <p:cNvGrpSpPr/>
          <p:nvPr/>
        </p:nvGrpSpPr>
        <p:grpSpPr>
          <a:xfrm>
            <a:off x="2616899" y="1908801"/>
            <a:ext cx="4985520" cy="1667636"/>
            <a:chOff x="1694207" y="8259251"/>
            <a:chExt cx="4985520" cy="1667636"/>
          </a:xfrm>
        </p:grpSpPr>
        <p:sp>
          <p:nvSpPr>
            <p:cNvPr id="23" name="TextBox 22">
              <a:extLst>
                <a:ext uri="{FF2B5EF4-FFF2-40B4-BE49-F238E27FC236}">
                  <a16:creationId xmlns:a16="http://schemas.microsoft.com/office/drawing/2014/main" id="{990C886B-C0DE-014F-A9A7-41AE88D5BD5F}"/>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7D2E7A97-520A-AD45-89BF-A660B97F16E6}"/>
                </a:ext>
              </a:extLst>
            </p:cNvPr>
            <p:cNvSpPr/>
            <p:nvPr/>
          </p:nvSpPr>
          <p:spPr>
            <a:xfrm>
              <a:off x="2646298"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TITLE SIX</a:t>
              </a:r>
              <a:endParaRPr lang="en-US" sz="4400" b="1" spc="600" dirty="0">
                <a:solidFill>
                  <a:schemeClr val="tx2"/>
                </a:solidFill>
                <a:latin typeface="Montserrat SemiBold" pitchFamily="2" charset="77"/>
                <a:ea typeface="Montserrat" charset="0"/>
                <a:cs typeface="Montserrat" charset="0"/>
              </a:endParaRPr>
            </a:p>
          </p:txBody>
        </p:sp>
      </p:grpSp>
      <p:grpSp>
        <p:nvGrpSpPr>
          <p:cNvPr id="25" name="Group 24">
            <a:extLst>
              <a:ext uri="{FF2B5EF4-FFF2-40B4-BE49-F238E27FC236}">
                <a16:creationId xmlns:a16="http://schemas.microsoft.com/office/drawing/2014/main" id="{3A0EBDF3-36B3-4349-B19D-CEC2BF329774}"/>
              </a:ext>
            </a:extLst>
          </p:cNvPr>
          <p:cNvGrpSpPr/>
          <p:nvPr/>
        </p:nvGrpSpPr>
        <p:grpSpPr>
          <a:xfrm>
            <a:off x="16848380" y="6026307"/>
            <a:ext cx="4985520" cy="1667636"/>
            <a:chOff x="1694207" y="8259251"/>
            <a:chExt cx="4985520" cy="1667636"/>
          </a:xfrm>
        </p:grpSpPr>
        <p:sp>
          <p:nvSpPr>
            <p:cNvPr id="26" name="TextBox 25">
              <a:extLst>
                <a:ext uri="{FF2B5EF4-FFF2-40B4-BE49-F238E27FC236}">
                  <a16:creationId xmlns:a16="http://schemas.microsoft.com/office/drawing/2014/main" id="{34F39FDD-3AC5-B64A-9D00-010DF9FB0F49}"/>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3DDF4059-D811-9244-8F54-4661353CFAD2}"/>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SEVEN</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27110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06359" y="1531597"/>
            <a:ext cx="5851715" cy="2214464"/>
            <a:chOff x="7861505" y="1407238"/>
            <a:chExt cx="585171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8517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Rectangle 17">
            <a:extLst>
              <a:ext uri="{FF2B5EF4-FFF2-40B4-BE49-F238E27FC236}">
                <a16:creationId xmlns:a16="http://schemas.microsoft.com/office/drawing/2014/main" id="{1C33A9BB-0B94-C143-83F7-262A2D69C56B}"/>
              </a:ext>
            </a:extLst>
          </p:cNvPr>
          <p:cNvSpPr/>
          <p:nvPr/>
        </p:nvSpPr>
        <p:spPr>
          <a:xfrm>
            <a:off x="9875520" y="1531597"/>
            <a:ext cx="12863115" cy="32118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0CA8CB-421E-A04E-B5FA-3B8FBF7AC2EE}"/>
              </a:ext>
            </a:extLst>
          </p:cNvPr>
          <p:cNvSpPr/>
          <p:nvPr/>
        </p:nvSpPr>
        <p:spPr>
          <a:xfrm>
            <a:off x="9875520" y="5252073"/>
            <a:ext cx="12863115" cy="3211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8FD1864-774D-3C42-8A50-F3E651E4524B}"/>
              </a:ext>
            </a:extLst>
          </p:cNvPr>
          <p:cNvSpPr/>
          <p:nvPr/>
        </p:nvSpPr>
        <p:spPr>
          <a:xfrm>
            <a:off x="9875520" y="8972549"/>
            <a:ext cx="12863115" cy="32118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F85A121-2DD0-9A4A-AA0C-71DA13D84DF5}"/>
              </a:ext>
            </a:extLst>
          </p:cNvPr>
          <p:cNvSpPr txBox="1"/>
          <p:nvPr/>
        </p:nvSpPr>
        <p:spPr>
          <a:xfrm>
            <a:off x="1636852" y="10043880"/>
            <a:ext cx="4604714"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grpSp>
        <p:nvGrpSpPr>
          <p:cNvPr id="3" name="Group 2">
            <a:extLst>
              <a:ext uri="{FF2B5EF4-FFF2-40B4-BE49-F238E27FC236}">
                <a16:creationId xmlns:a16="http://schemas.microsoft.com/office/drawing/2014/main" id="{1DDF0AFB-85AF-A642-A33A-A3F7F5A1BEFC}"/>
              </a:ext>
            </a:extLst>
          </p:cNvPr>
          <p:cNvGrpSpPr/>
          <p:nvPr/>
        </p:nvGrpSpPr>
        <p:grpSpPr>
          <a:xfrm>
            <a:off x="10709032" y="2298388"/>
            <a:ext cx="11250284" cy="1622741"/>
            <a:chOff x="2909671" y="6726868"/>
            <a:chExt cx="11250284" cy="1622741"/>
          </a:xfrm>
        </p:grpSpPr>
        <p:sp>
          <p:nvSpPr>
            <p:cNvPr id="29" name="TextBox 28">
              <a:extLst>
                <a:ext uri="{FF2B5EF4-FFF2-40B4-BE49-F238E27FC236}">
                  <a16:creationId xmlns:a16="http://schemas.microsoft.com/office/drawing/2014/main" id="{5291EFB7-B1CE-604D-843B-02211A1CBFAB}"/>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0" name="Rectangle 29">
              <a:extLst>
                <a:ext uri="{FF2B5EF4-FFF2-40B4-BE49-F238E27FC236}">
                  <a16:creationId xmlns:a16="http://schemas.microsoft.com/office/drawing/2014/main" id="{C0EC3B3E-CA07-BA4F-9381-A4B342648B29}"/>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E1653AB3-FDD1-5F42-9E07-076592EF472F}"/>
              </a:ext>
            </a:extLst>
          </p:cNvPr>
          <p:cNvGrpSpPr/>
          <p:nvPr/>
        </p:nvGrpSpPr>
        <p:grpSpPr>
          <a:xfrm>
            <a:off x="10709032" y="6046628"/>
            <a:ext cx="11250284" cy="1622741"/>
            <a:chOff x="2909671" y="6726868"/>
            <a:chExt cx="11250284" cy="1622741"/>
          </a:xfrm>
        </p:grpSpPr>
        <p:sp>
          <p:nvSpPr>
            <p:cNvPr id="35" name="TextBox 34">
              <a:extLst>
                <a:ext uri="{FF2B5EF4-FFF2-40B4-BE49-F238E27FC236}">
                  <a16:creationId xmlns:a16="http://schemas.microsoft.com/office/drawing/2014/main" id="{5CC271E1-5938-1048-BEF9-9D3122EFD661}"/>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6" name="Rectangle 35">
              <a:extLst>
                <a:ext uri="{FF2B5EF4-FFF2-40B4-BE49-F238E27FC236}">
                  <a16:creationId xmlns:a16="http://schemas.microsoft.com/office/drawing/2014/main" id="{BE851D70-2507-D648-99EB-D24571B9882B}"/>
                </a:ext>
              </a:extLst>
            </p:cNvPr>
            <p:cNvSpPr/>
            <p:nvPr/>
          </p:nvSpPr>
          <p:spPr>
            <a:xfrm>
              <a:off x="2909672" y="6726868"/>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grpSp>
        <p:nvGrpSpPr>
          <p:cNvPr id="37" name="Group 36">
            <a:extLst>
              <a:ext uri="{FF2B5EF4-FFF2-40B4-BE49-F238E27FC236}">
                <a16:creationId xmlns:a16="http://schemas.microsoft.com/office/drawing/2014/main" id="{1BB18E92-EDE9-264B-80AC-0509844286C9}"/>
              </a:ext>
            </a:extLst>
          </p:cNvPr>
          <p:cNvGrpSpPr/>
          <p:nvPr/>
        </p:nvGrpSpPr>
        <p:grpSpPr>
          <a:xfrm>
            <a:off x="10709032" y="9767104"/>
            <a:ext cx="11250284" cy="1622741"/>
            <a:chOff x="2909671" y="6726868"/>
            <a:chExt cx="11250284" cy="1622741"/>
          </a:xfrm>
        </p:grpSpPr>
        <p:sp>
          <p:nvSpPr>
            <p:cNvPr id="38" name="TextBox 37">
              <a:extLst>
                <a:ext uri="{FF2B5EF4-FFF2-40B4-BE49-F238E27FC236}">
                  <a16:creationId xmlns:a16="http://schemas.microsoft.com/office/drawing/2014/main" id="{EDE8B45E-352C-4D47-844F-31DB53BE6C9D}"/>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9" name="Rectangle 38">
              <a:extLst>
                <a:ext uri="{FF2B5EF4-FFF2-40B4-BE49-F238E27FC236}">
                  <a16:creationId xmlns:a16="http://schemas.microsoft.com/office/drawing/2014/main" id="{5A7DA77E-9BAA-C244-80D9-FFA089EC57B8}"/>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2827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6C50A9F-5963-304B-AF5B-195E026263EA}"/>
              </a:ext>
            </a:extLst>
          </p:cNvPr>
          <p:cNvSpPr>
            <a:spLocks noGrp="1"/>
          </p:cNvSpPr>
          <p:nvPr>
            <p:ph type="pic" sz="quarter" idx="14"/>
          </p:nvPr>
        </p:nvSpPr>
        <p:spPr/>
      </p:sp>
      <p:sp>
        <p:nvSpPr>
          <p:cNvPr id="6" name="Rectangle 5">
            <a:extLst>
              <a:ext uri="{FF2B5EF4-FFF2-40B4-BE49-F238E27FC236}">
                <a16:creationId xmlns:a16="http://schemas.microsoft.com/office/drawing/2014/main" id="{12FE896C-0C95-C44B-8072-3A01E54DCD62}"/>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6F970317-9CC6-BF4E-BBF7-B89925217FE2}"/>
              </a:ext>
            </a:extLst>
          </p:cNvPr>
          <p:cNvSpPr txBox="1"/>
          <p:nvPr/>
        </p:nvSpPr>
        <p:spPr>
          <a:xfrm>
            <a:off x="1836331" y="5888504"/>
            <a:ext cx="17073462" cy="1754326"/>
          </a:xfrm>
          <a:prstGeom prst="rect">
            <a:avLst/>
          </a:prstGeom>
          <a:noFill/>
        </p:spPr>
        <p:txBody>
          <a:bodyPr wrap="square" rtlCol="0">
            <a:spAutoFit/>
          </a:bodyPr>
          <a:lstStyle/>
          <a:p>
            <a:r>
              <a:rPr lang="en-US" sz="5400" b="1" spc="600" dirty="0">
                <a:solidFill>
                  <a:schemeClr val="bg1"/>
                </a:solidFill>
                <a:latin typeface="Montserrat" pitchFamily="2" charset="77"/>
                <a:ea typeface="Montserrat" charset="0"/>
                <a:cs typeface="Montserrat" charset="0"/>
              </a:rPr>
              <a:t>“IT IS BETTER TO FAIL IN ORIGINALITY THAN TO SUCCESS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a:off x="1836331" y="11688423"/>
            <a:ext cx="5602787"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CONRAD HILTON</a:t>
            </a:r>
          </a:p>
        </p:txBody>
      </p:sp>
      <p:cxnSp>
        <p:nvCxnSpPr>
          <p:cNvPr id="7" name="Straight Connector 6">
            <a:extLst>
              <a:ext uri="{FF2B5EF4-FFF2-40B4-BE49-F238E27FC236}">
                <a16:creationId xmlns:a16="http://schemas.microsoft.com/office/drawing/2014/main" id="{B7A6B647-CA93-604C-844A-B368B3840263}"/>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AF83ED-84AE-ED4D-85D5-7B8222E513D4}"/>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2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21F4DE-39C1-B046-B3DF-0BB0F1A3A218}"/>
              </a:ext>
            </a:extLst>
          </p:cNvPr>
          <p:cNvGrpSpPr/>
          <p:nvPr/>
        </p:nvGrpSpPr>
        <p:grpSpPr>
          <a:xfrm>
            <a:off x="8023056" y="1531597"/>
            <a:ext cx="8331536" cy="1383468"/>
            <a:chOff x="9729275" y="3237679"/>
            <a:chExt cx="8331536" cy="1383468"/>
          </a:xfrm>
        </p:grpSpPr>
        <p:sp>
          <p:nvSpPr>
            <p:cNvPr id="10" name="TextBox 9">
              <a:extLst>
                <a:ext uri="{FF2B5EF4-FFF2-40B4-BE49-F238E27FC236}">
                  <a16:creationId xmlns:a16="http://schemas.microsoft.com/office/drawing/2014/main" id="{86A4DA35-A59D-154B-96B5-FBF7F316BD2A}"/>
                </a:ext>
              </a:extLst>
            </p:cNvPr>
            <p:cNvSpPr txBox="1"/>
            <p:nvPr/>
          </p:nvSpPr>
          <p:spPr>
            <a:xfrm>
              <a:off x="9729275" y="3697817"/>
              <a:ext cx="833153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11" name="TextBox 10">
              <a:extLst>
                <a:ext uri="{FF2B5EF4-FFF2-40B4-BE49-F238E27FC236}">
                  <a16:creationId xmlns:a16="http://schemas.microsoft.com/office/drawing/2014/main" id="{384F6C31-B2D5-874C-8898-A9C7305AD9A4}"/>
                </a:ext>
              </a:extLst>
            </p:cNvPr>
            <p:cNvSpPr txBox="1"/>
            <p:nvPr/>
          </p:nvSpPr>
          <p:spPr>
            <a:xfrm>
              <a:off x="11253936"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4" name="Group 3">
            <a:extLst>
              <a:ext uri="{FF2B5EF4-FFF2-40B4-BE49-F238E27FC236}">
                <a16:creationId xmlns:a16="http://schemas.microsoft.com/office/drawing/2014/main" id="{1BF472A2-5EF8-AD45-A962-373F5968796C}"/>
              </a:ext>
            </a:extLst>
          </p:cNvPr>
          <p:cNvGrpSpPr/>
          <p:nvPr/>
        </p:nvGrpSpPr>
        <p:grpSpPr>
          <a:xfrm>
            <a:off x="8320901" y="4276937"/>
            <a:ext cx="7772540" cy="7831900"/>
            <a:chOff x="7789912" y="3741893"/>
            <a:chExt cx="8834517" cy="8901988"/>
          </a:xfrm>
        </p:grpSpPr>
        <p:sp>
          <p:nvSpPr>
            <p:cNvPr id="50" name="Oval 49">
              <a:extLst>
                <a:ext uri="{FF2B5EF4-FFF2-40B4-BE49-F238E27FC236}">
                  <a16:creationId xmlns:a16="http://schemas.microsoft.com/office/drawing/2014/main" id="{2E322220-3C63-9043-A683-9340DFEE18AA}"/>
                </a:ext>
              </a:extLst>
            </p:cNvPr>
            <p:cNvSpPr/>
            <p:nvPr/>
          </p:nvSpPr>
          <p:spPr>
            <a:xfrm>
              <a:off x="8998006" y="5085215"/>
              <a:ext cx="6289924" cy="628992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2" name="Oval 51">
              <a:extLst>
                <a:ext uri="{FF2B5EF4-FFF2-40B4-BE49-F238E27FC236}">
                  <a16:creationId xmlns:a16="http://schemas.microsoft.com/office/drawing/2014/main" id="{2A4289EB-5A7C-E549-A587-AFA6137DE038}"/>
                </a:ext>
              </a:extLst>
            </p:cNvPr>
            <p:cNvSpPr/>
            <p:nvPr/>
          </p:nvSpPr>
          <p:spPr>
            <a:xfrm>
              <a:off x="10826672" y="3741893"/>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3" name="Rectangle 52">
              <a:extLst>
                <a:ext uri="{FF2B5EF4-FFF2-40B4-BE49-F238E27FC236}">
                  <a16:creationId xmlns:a16="http://schemas.microsoft.com/office/drawing/2014/main" id="{B0934446-6801-C843-8552-07DD45306A77}"/>
                </a:ext>
              </a:extLst>
            </p:cNvPr>
            <p:cNvSpPr/>
            <p:nvPr/>
          </p:nvSpPr>
          <p:spPr>
            <a:xfrm>
              <a:off x="11486426" y="4430368"/>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S</a:t>
              </a:r>
            </a:p>
          </p:txBody>
        </p:sp>
        <p:sp>
          <p:nvSpPr>
            <p:cNvPr id="55" name="Oval 54">
              <a:extLst>
                <a:ext uri="{FF2B5EF4-FFF2-40B4-BE49-F238E27FC236}">
                  <a16:creationId xmlns:a16="http://schemas.microsoft.com/office/drawing/2014/main" id="{1BBBF3ED-403D-5A4F-BB09-42EE26380631}"/>
                </a:ext>
              </a:extLst>
            </p:cNvPr>
            <p:cNvSpPr/>
            <p:nvPr/>
          </p:nvSpPr>
          <p:spPr>
            <a:xfrm>
              <a:off x="13901967" y="6868947"/>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6" name="Rectangle 55">
              <a:extLst>
                <a:ext uri="{FF2B5EF4-FFF2-40B4-BE49-F238E27FC236}">
                  <a16:creationId xmlns:a16="http://schemas.microsoft.com/office/drawing/2014/main" id="{A02ED232-51BC-0842-84F4-FEEA419138E6}"/>
                </a:ext>
              </a:extLst>
            </p:cNvPr>
            <p:cNvSpPr/>
            <p:nvPr/>
          </p:nvSpPr>
          <p:spPr>
            <a:xfrm>
              <a:off x="14556203" y="7604314"/>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W</a:t>
              </a:r>
            </a:p>
          </p:txBody>
        </p:sp>
        <p:sp>
          <p:nvSpPr>
            <p:cNvPr id="58" name="Oval 57">
              <a:extLst>
                <a:ext uri="{FF2B5EF4-FFF2-40B4-BE49-F238E27FC236}">
                  <a16:creationId xmlns:a16="http://schemas.microsoft.com/office/drawing/2014/main" id="{D04F5C47-9384-1D42-8AE7-D1C1F504190D}"/>
                </a:ext>
              </a:extLst>
            </p:cNvPr>
            <p:cNvSpPr/>
            <p:nvPr/>
          </p:nvSpPr>
          <p:spPr>
            <a:xfrm>
              <a:off x="7789912" y="6868946"/>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9" name="Rectangle 58">
              <a:extLst>
                <a:ext uri="{FF2B5EF4-FFF2-40B4-BE49-F238E27FC236}">
                  <a16:creationId xmlns:a16="http://schemas.microsoft.com/office/drawing/2014/main" id="{B4FA0765-5C10-C54E-B6D4-76E40A333102}"/>
                </a:ext>
              </a:extLst>
            </p:cNvPr>
            <p:cNvSpPr/>
            <p:nvPr/>
          </p:nvSpPr>
          <p:spPr>
            <a:xfrm>
              <a:off x="8444149" y="7568455"/>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T</a:t>
              </a:r>
            </a:p>
          </p:txBody>
        </p:sp>
        <p:sp>
          <p:nvSpPr>
            <p:cNvPr id="61" name="Oval 60">
              <a:extLst>
                <a:ext uri="{FF2B5EF4-FFF2-40B4-BE49-F238E27FC236}">
                  <a16:creationId xmlns:a16="http://schemas.microsoft.com/office/drawing/2014/main" id="{18CB9C44-8B6D-8C47-82F6-30DC2E557DAF}"/>
                </a:ext>
              </a:extLst>
            </p:cNvPr>
            <p:cNvSpPr/>
            <p:nvPr/>
          </p:nvSpPr>
          <p:spPr>
            <a:xfrm>
              <a:off x="10826672" y="9921421"/>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62" name="Rectangle 61">
              <a:extLst>
                <a:ext uri="{FF2B5EF4-FFF2-40B4-BE49-F238E27FC236}">
                  <a16:creationId xmlns:a16="http://schemas.microsoft.com/office/drawing/2014/main" id="{2B85EDE3-966C-B343-9790-B9E9A86C3BEA}"/>
                </a:ext>
              </a:extLst>
            </p:cNvPr>
            <p:cNvSpPr/>
            <p:nvPr/>
          </p:nvSpPr>
          <p:spPr>
            <a:xfrm>
              <a:off x="11509872" y="10620930"/>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nvGrpSpPr>
          <p:cNvPr id="2" name="Group 1">
            <a:extLst>
              <a:ext uri="{FF2B5EF4-FFF2-40B4-BE49-F238E27FC236}">
                <a16:creationId xmlns:a16="http://schemas.microsoft.com/office/drawing/2014/main" id="{80BC7BFA-A9A0-1146-BE8A-3D0D6890FD55}"/>
              </a:ext>
            </a:extLst>
          </p:cNvPr>
          <p:cNvGrpSpPr/>
          <p:nvPr/>
        </p:nvGrpSpPr>
        <p:grpSpPr>
          <a:xfrm>
            <a:off x="17521262" y="5241733"/>
            <a:ext cx="4985520" cy="5976882"/>
            <a:chOff x="17567117" y="5612175"/>
            <a:chExt cx="4985520" cy="5976882"/>
          </a:xfrm>
        </p:grpSpPr>
        <p:grpSp>
          <p:nvGrpSpPr>
            <p:cNvPr id="63" name="Group 62">
              <a:extLst>
                <a:ext uri="{FF2B5EF4-FFF2-40B4-BE49-F238E27FC236}">
                  <a16:creationId xmlns:a16="http://schemas.microsoft.com/office/drawing/2014/main" id="{60A6FD32-5552-F74D-94E4-EF23CF19A378}"/>
                </a:ext>
              </a:extLst>
            </p:cNvPr>
            <p:cNvGrpSpPr/>
            <p:nvPr/>
          </p:nvGrpSpPr>
          <p:grpSpPr>
            <a:xfrm>
              <a:off x="17567117" y="5612175"/>
              <a:ext cx="4985520" cy="1667636"/>
              <a:chOff x="1694207" y="8259251"/>
              <a:chExt cx="4985520" cy="1667636"/>
            </a:xfrm>
          </p:grpSpPr>
          <p:sp>
            <p:nvSpPr>
              <p:cNvPr id="64" name="TextBox 63">
                <a:extLst>
                  <a:ext uri="{FF2B5EF4-FFF2-40B4-BE49-F238E27FC236}">
                    <a16:creationId xmlns:a16="http://schemas.microsoft.com/office/drawing/2014/main" id="{4D694D98-4CDE-5A4F-9C9E-49F252CFD827}"/>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5" name="Rectangle 64">
                <a:extLst>
                  <a:ext uri="{FF2B5EF4-FFF2-40B4-BE49-F238E27FC236}">
                    <a16:creationId xmlns:a16="http://schemas.microsoft.com/office/drawing/2014/main" id="{1F0BFA29-52C3-2E43-A51A-A15BD2E9D6C2}"/>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grpSp>
        <p:grpSp>
          <p:nvGrpSpPr>
            <p:cNvPr id="66" name="Group 65">
              <a:extLst>
                <a:ext uri="{FF2B5EF4-FFF2-40B4-BE49-F238E27FC236}">
                  <a16:creationId xmlns:a16="http://schemas.microsoft.com/office/drawing/2014/main" id="{ADB12B4A-A3F0-3241-A5F8-0AC11347C166}"/>
                </a:ext>
              </a:extLst>
            </p:cNvPr>
            <p:cNvGrpSpPr/>
            <p:nvPr/>
          </p:nvGrpSpPr>
          <p:grpSpPr>
            <a:xfrm>
              <a:off x="17567117" y="9921421"/>
              <a:ext cx="4985520" cy="1667636"/>
              <a:chOff x="1694207" y="8259251"/>
              <a:chExt cx="4985520" cy="1667636"/>
            </a:xfrm>
          </p:grpSpPr>
          <p:sp>
            <p:nvSpPr>
              <p:cNvPr id="67" name="TextBox 66">
                <a:extLst>
                  <a:ext uri="{FF2B5EF4-FFF2-40B4-BE49-F238E27FC236}">
                    <a16:creationId xmlns:a16="http://schemas.microsoft.com/office/drawing/2014/main" id="{B8BD00C0-8B66-EA47-980F-84D4F84A634F}"/>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8" name="Rectangle 67">
                <a:extLst>
                  <a:ext uri="{FF2B5EF4-FFF2-40B4-BE49-F238E27FC236}">
                    <a16:creationId xmlns:a16="http://schemas.microsoft.com/office/drawing/2014/main" id="{B344D84D-320A-294C-8C9B-994A8AB26152}"/>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grpSp>
      </p:grpSp>
      <p:grpSp>
        <p:nvGrpSpPr>
          <p:cNvPr id="70" name="Group 69">
            <a:extLst>
              <a:ext uri="{FF2B5EF4-FFF2-40B4-BE49-F238E27FC236}">
                <a16:creationId xmlns:a16="http://schemas.microsoft.com/office/drawing/2014/main" id="{A57D8713-7615-CC44-AF69-4301A7DB98C3}"/>
              </a:ext>
            </a:extLst>
          </p:cNvPr>
          <p:cNvGrpSpPr/>
          <p:nvPr/>
        </p:nvGrpSpPr>
        <p:grpSpPr>
          <a:xfrm>
            <a:off x="1870865" y="5241733"/>
            <a:ext cx="5022214" cy="1667636"/>
            <a:chOff x="1694207" y="8259251"/>
            <a:chExt cx="5022214" cy="1667636"/>
          </a:xfrm>
        </p:grpSpPr>
        <p:sp>
          <p:nvSpPr>
            <p:cNvPr id="74" name="TextBox 73">
              <a:extLst>
                <a:ext uri="{FF2B5EF4-FFF2-40B4-BE49-F238E27FC236}">
                  <a16:creationId xmlns:a16="http://schemas.microsoft.com/office/drawing/2014/main" id="{3B13F469-4A8C-A04A-9BE6-A70C471DB900}"/>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5" name="Rectangle 74">
              <a:extLst>
                <a:ext uri="{FF2B5EF4-FFF2-40B4-BE49-F238E27FC236}">
                  <a16:creationId xmlns:a16="http://schemas.microsoft.com/office/drawing/2014/main" id="{42156322-0F2D-1B4D-AED5-8C3D43EF125B}"/>
                </a:ext>
              </a:extLst>
            </p:cNvPr>
            <p:cNvSpPr/>
            <p:nvPr/>
          </p:nvSpPr>
          <p:spPr>
            <a:xfrm>
              <a:off x="2682992"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grpSp>
        <p:nvGrpSpPr>
          <p:cNvPr id="71" name="Group 70">
            <a:extLst>
              <a:ext uri="{FF2B5EF4-FFF2-40B4-BE49-F238E27FC236}">
                <a16:creationId xmlns:a16="http://schemas.microsoft.com/office/drawing/2014/main" id="{2D47568C-E5DB-744A-82AA-7BB0F712DACA}"/>
              </a:ext>
            </a:extLst>
          </p:cNvPr>
          <p:cNvGrpSpPr/>
          <p:nvPr/>
        </p:nvGrpSpPr>
        <p:grpSpPr>
          <a:xfrm>
            <a:off x="1870865" y="9550979"/>
            <a:ext cx="5022214" cy="1667636"/>
            <a:chOff x="1694207" y="8259251"/>
            <a:chExt cx="5022214" cy="1667636"/>
          </a:xfrm>
        </p:grpSpPr>
        <p:sp>
          <p:nvSpPr>
            <p:cNvPr id="72" name="TextBox 71">
              <a:extLst>
                <a:ext uri="{FF2B5EF4-FFF2-40B4-BE49-F238E27FC236}">
                  <a16:creationId xmlns:a16="http://schemas.microsoft.com/office/drawing/2014/main" id="{21B18BE2-4C7C-994A-8681-0DCCD3B6F507}"/>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3" name="Rectangle 72">
              <a:extLst>
                <a:ext uri="{FF2B5EF4-FFF2-40B4-BE49-F238E27FC236}">
                  <a16:creationId xmlns:a16="http://schemas.microsoft.com/office/drawing/2014/main" id="{03FE6CDD-2A07-2146-A5AF-597869A6DA53}"/>
                </a:ext>
              </a:extLst>
            </p:cNvPr>
            <p:cNvSpPr/>
            <p:nvPr/>
          </p:nvSpPr>
          <p:spPr>
            <a:xfrm>
              <a:off x="2682992"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1389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930C986-A6BF-7E45-8C49-E496F31661BE}"/>
              </a:ext>
            </a:extLst>
          </p:cNvPr>
          <p:cNvSpPr>
            <a:spLocks noGrp="1"/>
          </p:cNvSpPr>
          <p:nvPr>
            <p:ph type="pic" sz="quarter" idx="14"/>
          </p:nvPr>
        </p:nvSpPr>
        <p:spPr/>
      </p:sp>
      <p:grpSp>
        <p:nvGrpSpPr>
          <p:cNvPr id="3" name="Group 2">
            <a:extLst>
              <a:ext uri="{FF2B5EF4-FFF2-40B4-BE49-F238E27FC236}">
                <a16:creationId xmlns:a16="http://schemas.microsoft.com/office/drawing/2014/main" id="{C69658EF-1F9C-3843-866A-E605024296BC}"/>
              </a:ext>
            </a:extLst>
          </p:cNvPr>
          <p:cNvGrpSpPr/>
          <p:nvPr/>
        </p:nvGrpSpPr>
        <p:grpSpPr>
          <a:xfrm>
            <a:off x="3566153" y="4449354"/>
            <a:ext cx="4817300" cy="4817292"/>
            <a:chOff x="10992619" y="4276937"/>
            <a:chExt cx="2395201" cy="2395199"/>
          </a:xfrm>
        </p:grpSpPr>
        <p:sp>
          <p:nvSpPr>
            <p:cNvPr id="52" name="Oval 51">
              <a:extLst>
                <a:ext uri="{FF2B5EF4-FFF2-40B4-BE49-F238E27FC236}">
                  <a16:creationId xmlns:a16="http://schemas.microsoft.com/office/drawing/2014/main" id="{2A4289EB-5A7C-E549-A587-AFA6137DE038}"/>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3" name="Rectangle 52">
              <a:extLst>
                <a:ext uri="{FF2B5EF4-FFF2-40B4-BE49-F238E27FC236}">
                  <a16:creationId xmlns:a16="http://schemas.microsoft.com/office/drawing/2014/main" id="{B0934446-6801-C843-8552-07DD45306A77}"/>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S</a:t>
              </a:r>
            </a:p>
          </p:txBody>
        </p:sp>
      </p:grpSp>
      <p:grpSp>
        <p:nvGrpSpPr>
          <p:cNvPr id="30" name="Group 29">
            <a:extLst>
              <a:ext uri="{FF2B5EF4-FFF2-40B4-BE49-F238E27FC236}">
                <a16:creationId xmlns:a16="http://schemas.microsoft.com/office/drawing/2014/main" id="{FD9EAEB1-CDD5-9C42-AB11-F3E3ABF323FC}"/>
              </a:ext>
            </a:extLst>
          </p:cNvPr>
          <p:cNvGrpSpPr/>
          <p:nvPr/>
        </p:nvGrpSpPr>
        <p:grpSpPr>
          <a:xfrm>
            <a:off x="11390011" y="10567614"/>
            <a:ext cx="11250284" cy="1622741"/>
            <a:chOff x="2909671" y="6726868"/>
            <a:chExt cx="11250284" cy="1622741"/>
          </a:xfrm>
        </p:grpSpPr>
        <p:sp>
          <p:nvSpPr>
            <p:cNvPr id="31" name="TextBox 30">
              <a:extLst>
                <a:ext uri="{FF2B5EF4-FFF2-40B4-BE49-F238E27FC236}">
                  <a16:creationId xmlns:a16="http://schemas.microsoft.com/office/drawing/2014/main" id="{628CAA3F-2FFC-D845-AF03-D5F8E97D0FB1}"/>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2" name="Rectangle 31">
              <a:extLst>
                <a:ext uri="{FF2B5EF4-FFF2-40B4-BE49-F238E27FC236}">
                  <a16:creationId xmlns:a16="http://schemas.microsoft.com/office/drawing/2014/main" id="{D16930B4-9DA1-494F-A524-51757083759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grpSp>
      <p:sp>
        <p:nvSpPr>
          <p:cNvPr id="36" name="Rectangle 35">
            <a:extLst>
              <a:ext uri="{FF2B5EF4-FFF2-40B4-BE49-F238E27FC236}">
                <a16:creationId xmlns:a16="http://schemas.microsoft.com/office/drawing/2014/main" id="{6B7A7D4E-0B66-034C-AC0A-EB309CDA3395}"/>
              </a:ext>
            </a:extLst>
          </p:cNvPr>
          <p:cNvSpPr/>
          <p:nvPr/>
        </p:nvSpPr>
        <p:spPr>
          <a:xfrm rot="5400000">
            <a:off x="2244265"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558"/>
      </p:ext>
    </p:extLst>
  </p:cSld>
  <p:clrMapOvr>
    <a:masterClrMapping/>
  </p:clrMapOvr>
</p:sld>
</file>

<file path=ppt/theme/theme1.xml><?xml version="1.0" encoding="utf-8"?>
<a:theme xmlns:a="http://schemas.openxmlformats.org/drawingml/2006/main" name="Office Theme">
  <a:themeElements>
    <a:clrScheme name="MIN - Prius Dark">
      <a:dk1>
        <a:srgbClr val="FFFFFF"/>
      </a:dk1>
      <a:lt1>
        <a:srgbClr val="FFFFFF"/>
      </a:lt1>
      <a:dk2>
        <a:srgbClr val="FFFFFF"/>
      </a:dk2>
      <a:lt2>
        <a:srgbClr val="363E48"/>
      </a:lt2>
      <a:accent1>
        <a:srgbClr val="DB161B"/>
      </a:accent1>
      <a:accent2>
        <a:srgbClr val="EE554B"/>
      </a:accent2>
      <a:accent3>
        <a:srgbClr val="DB161B"/>
      </a:accent3>
      <a:accent4>
        <a:srgbClr val="EE554B"/>
      </a:accent4>
      <a:accent5>
        <a:srgbClr val="DB161B"/>
      </a:accent5>
      <a:accent6>
        <a:srgbClr val="EE554B"/>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94686</TotalTime>
  <Words>1608</Words>
  <Application>Microsoft Macintosh PowerPoint</Application>
  <PresentationFormat>Custom</PresentationFormat>
  <Paragraphs>237</Paragraphs>
  <Slides>45</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15978</cp:revision>
  <dcterms:created xsi:type="dcterms:W3CDTF">2014-11-12T21:47:38Z</dcterms:created>
  <dcterms:modified xsi:type="dcterms:W3CDTF">2019-05-01T16:49:46Z</dcterms:modified>
  <cp:category/>
</cp:coreProperties>
</file>