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158" r:id="rId2"/>
    <p:sldId id="4161" r:id="rId3"/>
    <p:sldId id="4160" r:id="rId4"/>
    <p:sldId id="4162" r:id="rId5"/>
    <p:sldId id="4163" r:id="rId6"/>
    <p:sldId id="4164" r:id="rId7"/>
    <p:sldId id="4165" r:id="rId8"/>
    <p:sldId id="4167" r:id="rId9"/>
    <p:sldId id="4168" r:id="rId10"/>
    <p:sldId id="4169" r:id="rId11"/>
    <p:sldId id="4171" r:id="rId12"/>
    <p:sldId id="4172" r:id="rId13"/>
    <p:sldId id="4173" r:id="rId14"/>
    <p:sldId id="4174" r:id="rId15"/>
    <p:sldId id="4175" r:id="rId16"/>
    <p:sldId id="4177" r:id="rId17"/>
    <p:sldId id="4176" r:id="rId18"/>
    <p:sldId id="4178" r:id="rId19"/>
    <p:sldId id="4179" r:id="rId20"/>
    <p:sldId id="4180" r:id="rId21"/>
    <p:sldId id="4181" r:id="rId22"/>
    <p:sldId id="4182" r:id="rId23"/>
    <p:sldId id="4183" r:id="rId24"/>
    <p:sldId id="4185" r:id="rId25"/>
    <p:sldId id="4187" r:id="rId26"/>
    <p:sldId id="4188" r:id="rId27"/>
    <p:sldId id="4189" r:id="rId28"/>
    <p:sldId id="4190" r:id="rId29"/>
    <p:sldId id="4191" r:id="rId30"/>
    <p:sldId id="4193" r:id="rId31"/>
    <p:sldId id="4192" r:id="rId32"/>
    <p:sldId id="4194" r:id="rId33"/>
    <p:sldId id="4195" r:id="rId34"/>
    <p:sldId id="4196" r:id="rId35"/>
    <p:sldId id="4198" r:id="rId36"/>
    <p:sldId id="4197" r:id="rId37"/>
    <p:sldId id="4199" r:id="rId38"/>
    <p:sldId id="4186" r:id="rId39"/>
    <p:sldId id="4201" r:id="rId40"/>
    <p:sldId id="4202" r:id="rId41"/>
    <p:sldId id="4203" r:id="rId42"/>
    <p:sldId id="4204" r:id="rId43"/>
    <p:sldId id="4205" r:id="rId44"/>
    <p:sldId id="4170" r:id="rId45"/>
    <p:sldId id="420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772" autoAdjust="0"/>
    <p:restoredTop sz="95823" autoAdjust="0"/>
  </p:normalViewPr>
  <p:slideViewPr>
    <p:cSldViewPr snapToGrid="0" snapToObjects="1">
      <p:cViewPr varScale="1">
        <p:scale>
          <a:sx n="74" d="100"/>
          <a:sy n="74" d="100"/>
        </p:scale>
        <p:origin x="248" y="1488"/>
      </p:cViewPr>
      <p:guideLst>
        <p:guide pos="15356"/>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ontserrat Light" pitchFamily="2"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2F0-384C-B83B-608CE64FA66B}"/>
            </c:ext>
          </c:extLst>
        </c:ser>
        <c:ser>
          <c:idx val="1"/>
          <c:order val="1"/>
          <c:tx>
            <c:strRef>
              <c:f>Sheet1!$C$1</c:f>
              <c:strCache>
                <c:ptCount val="1"/>
                <c:pt idx="0">
                  <c:v>Series 2</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ontserrat Light" pitchFamily="2"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2F0-384C-B83B-608CE64FA66B}"/>
            </c:ext>
          </c:extLst>
        </c:ser>
        <c:dLbls>
          <c:dLblPos val="outEnd"/>
          <c:showLegendKey val="0"/>
          <c:showVal val="1"/>
          <c:showCatName val="0"/>
          <c:showSerName val="0"/>
          <c:showPercent val="0"/>
          <c:showBubbleSize val="0"/>
        </c:dLbls>
        <c:gapWidth val="80"/>
        <c:overlap val="25"/>
        <c:axId val="726604607"/>
        <c:axId val="726609839"/>
      </c:barChart>
      <c:catAx>
        <c:axId val="72660460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cap="none" spc="20" normalizeH="0" baseline="0">
                <a:solidFill>
                  <a:schemeClr val="tx1">
                    <a:lumMod val="65000"/>
                    <a:lumOff val="35000"/>
                  </a:schemeClr>
                </a:solidFill>
                <a:latin typeface="Montserrat Light" pitchFamily="2" charset="77"/>
                <a:ea typeface="+mn-ea"/>
                <a:cs typeface="+mn-cs"/>
              </a:defRPr>
            </a:pPr>
            <a:endParaRPr lang="en-US"/>
          </a:p>
        </c:txPr>
        <c:crossAx val="726609839"/>
        <c:crosses val="autoZero"/>
        <c:auto val="1"/>
        <c:lblAlgn val="ctr"/>
        <c:lblOffset val="100"/>
        <c:noMultiLvlLbl val="0"/>
      </c:catAx>
      <c:valAx>
        <c:axId val="726609839"/>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tx1">
                    <a:lumMod val="65000"/>
                    <a:lumOff val="35000"/>
                  </a:schemeClr>
                </a:solidFill>
                <a:latin typeface="Montserrat Light" pitchFamily="2" charset="77"/>
                <a:ea typeface="+mn-ea"/>
                <a:cs typeface="+mn-cs"/>
              </a:defRPr>
            </a:pPr>
            <a:endParaRPr lang="en-US"/>
          </a:p>
        </c:txPr>
        <c:crossAx val="726604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11"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3317415"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740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621784" y="843533"/>
            <a:ext cx="13939255" cy="42368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4801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904485" y="1892594"/>
            <a:ext cx="5813309" cy="283548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17273195" y="1892593"/>
            <a:ext cx="5441769" cy="993081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74829B09-DE27-E94D-9DE4-B2AB72A7B611}"/>
              </a:ext>
            </a:extLst>
          </p:cNvPr>
          <p:cNvSpPr>
            <a:spLocks noGrp="1"/>
          </p:cNvSpPr>
          <p:nvPr>
            <p:ph type="pic" sz="quarter" idx="16"/>
          </p:nvPr>
        </p:nvSpPr>
        <p:spPr>
          <a:xfrm>
            <a:off x="10904485" y="5269182"/>
            <a:ext cx="5813309" cy="65542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7057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18726909" y="1262743"/>
            <a:ext cx="5650737" cy="1119051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1A20EB59-8CB8-124C-8E22-EBE3F6A5D014}"/>
              </a:ext>
            </a:extLst>
          </p:cNvPr>
          <p:cNvSpPr>
            <a:spLocks noGrp="1"/>
          </p:cNvSpPr>
          <p:nvPr>
            <p:ph type="pic" sz="quarter" idx="16"/>
          </p:nvPr>
        </p:nvSpPr>
        <p:spPr>
          <a:xfrm>
            <a:off x="0" y="1262743"/>
            <a:ext cx="10021824" cy="111905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905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62686" y="1892594"/>
            <a:ext cx="5813309" cy="283548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8031396" y="1892593"/>
            <a:ext cx="5441769" cy="993081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74829B09-DE27-E94D-9DE4-B2AB72A7B611}"/>
              </a:ext>
            </a:extLst>
          </p:cNvPr>
          <p:cNvSpPr>
            <a:spLocks noGrp="1"/>
          </p:cNvSpPr>
          <p:nvPr>
            <p:ph type="pic" sz="quarter" idx="16"/>
          </p:nvPr>
        </p:nvSpPr>
        <p:spPr>
          <a:xfrm>
            <a:off x="1662686" y="5269182"/>
            <a:ext cx="5813309" cy="65542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61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261602"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68C7C0B4-9CBF-7742-9B97-43E1B4530686}"/>
              </a:ext>
            </a:extLst>
          </p:cNvPr>
          <p:cNvSpPr>
            <a:spLocks noGrp="1"/>
          </p:cNvSpPr>
          <p:nvPr>
            <p:ph type="pic" sz="quarter" idx="15"/>
          </p:nvPr>
        </p:nvSpPr>
        <p:spPr>
          <a:xfrm>
            <a:off x="9779579"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EEB0A9B-32AE-6544-99DD-E6CA08B9FC49}"/>
              </a:ext>
            </a:extLst>
          </p:cNvPr>
          <p:cNvSpPr>
            <a:spLocks noGrp="1"/>
          </p:cNvSpPr>
          <p:nvPr>
            <p:ph type="pic" sz="quarter" idx="16"/>
          </p:nvPr>
        </p:nvSpPr>
        <p:spPr>
          <a:xfrm>
            <a:off x="17297556"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4715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F3F884A4-F9AA-8448-BEBE-3769052BF384}"/>
              </a:ext>
            </a:extLst>
          </p:cNvPr>
          <p:cNvSpPr>
            <a:spLocks noGrp="1"/>
          </p:cNvSpPr>
          <p:nvPr>
            <p:ph type="pic" sz="quarter" idx="15"/>
          </p:nvPr>
        </p:nvSpPr>
        <p:spPr>
          <a:xfrm>
            <a:off x="12551410" y="4799495"/>
            <a:ext cx="11826240" cy="784970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066800"/>
            <a:ext cx="11826240" cy="784970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1835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515600" y="1426462"/>
            <a:ext cx="5707624" cy="5189491"/>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662682" y="6858000"/>
            <a:ext cx="14560542" cy="54315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72160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0776856" y="2004838"/>
            <a:ext cx="13600794" cy="9706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0812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680139" y="2554013"/>
            <a:ext cx="21697512" cy="111619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8154422" y="1426462"/>
            <a:ext cx="5707624" cy="518949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8B5CF62C-DC47-FF48-9CD9-3CB67CE918FB}"/>
              </a:ext>
            </a:extLst>
          </p:cNvPr>
          <p:cNvSpPr>
            <a:spLocks noGrp="1"/>
          </p:cNvSpPr>
          <p:nvPr>
            <p:ph type="pic" sz="quarter" idx="16"/>
          </p:nvPr>
        </p:nvSpPr>
        <p:spPr>
          <a:xfrm>
            <a:off x="8154422" y="6858000"/>
            <a:ext cx="14560540" cy="54315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88837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0" y="2004836"/>
            <a:ext cx="13600794" cy="97063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29409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5561012"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15085360"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6883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12440654" y="6459564"/>
            <a:ext cx="5452278" cy="64129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8FC7DB5-B01C-E140-B9DA-BD5D6707C1BD}"/>
              </a:ext>
            </a:extLst>
          </p:cNvPr>
          <p:cNvSpPr>
            <a:spLocks noGrp="1"/>
          </p:cNvSpPr>
          <p:nvPr>
            <p:ph type="pic" sz="quarter" idx="17"/>
          </p:nvPr>
        </p:nvSpPr>
        <p:spPr>
          <a:xfrm>
            <a:off x="18108761" y="6459564"/>
            <a:ext cx="5452278" cy="6412901"/>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D0B4886-1B58-5B4B-B7A9-1A268F70091D}"/>
              </a:ext>
            </a:extLst>
          </p:cNvPr>
          <p:cNvSpPr>
            <a:spLocks noGrp="1"/>
          </p:cNvSpPr>
          <p:nvPr>
            <p:ph type="pic" sz="quarter" idx="18"/>
          </p:nvPr>
        </p:nvSpPr>
        <p:spPr>
          <a:xfrm>
            <a:off x="816610" y="843532"/>
            <a:ext cx="11372214" cy="120289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11731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0"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9524348"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55406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2699735" y="2689235"/>
            <a:ext cx="4689705" cy="82766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8594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2195507" y="3722227"/>
            <a:ext cx="9517608" cy="59631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12449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2506772" y="2697744"/>
            <a:ext cx="6251176" cy="84238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141583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9677230" y="843533"/>
            <a:ext cx="13883807" cy="120289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0860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EF36C2B-10F5-FD44-9714-2FC3C4BEC3B7}"/>
              </a:ext>
            </a:extLst>
          </p:cNvPr>
          <p:cNvSpPr>
            <a:spLocks noGrp="1"/>
          </p:cNvSpPr>
          <p:nvPr>
            <p:ph type="pic" sz="quarter" idx="15"/>
          </p:nvPr>
        </p:nvSpPr>
        <p:spPr>
          <a:xfrm>
            <a:off x="-1" y="6858001"/>
            <a:ext cx="21129951" cy="6857999"/>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2188824" cy="6857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0302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68948" y="3639469"/>
            <a:ext cx="13183649" cy="54052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698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2" y="5026362"/>
            <a:ext cx="10919875" cy="73823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734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09" y="843533"/>
            <a:ext cx="22744429"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427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4"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9850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11"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2748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4"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3746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84D67A7-5542-EB42-A9FC-B8AF13E9CEE9}"/>
              </a:ext>
            </a:extLst>
          </p:cNvPr>
          <p:cNvSpPr>
            <a:spLocks noGrp="1"/>
          </p:cNvSpPr>
          <p:nvPr>
            <p:ph type="pic" sz="quarter" idx="14"/>
          </p:nvPr>
        </p:nvSpPr>
        <p:spPr/>
      </p:sp>
      <p:sp>
        <p:nvSpPr>
          <p:cNvPr id="12" name="Rectangle 11">
            <a:extLst>
              <a:ext uri="{FF2B5EF4-FFF2-40B4-BE49-F238E27FC236}">
                <a16:creationId xmlns:a16="http://schemas.microsoft.com/office/drawing/2014/main" id="{6D970120-A134-CE40-92DD-C9E1D37644A2}"/>
              </a:ext>
            </a:extLst>
          </p:cNvPr>
          <p:cNvSpPr/>
          <p:nvPr/>
        </p:nvSpPr>
        <p:spPr>
          <a:xfrm rot="10800000" flipV="1">
            <a:off x="2680138" y="2554014"/>
            <a:ext cx="21697512" cy="11161985"/>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742637" y="9184578"/>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nvGrpSpPr>
          <p:cNvPr id="3" name="Group 2">
            <a:extLst>
              <a:ext uri="{FF2B5EF4-FFF2-40B4-BE49-F238E27FC236}">
                <a16:creationId xmlns:a16="http://schemas.microsoft.com/office/drawing/2014/main" id="{12A40672-A596-C743-8D30-B77E50073389}"/>
              </a:ext>
            </a:extLst>
          </p:cNvPr>
          <p:cNvGrpSpPr/>
          <p:nvPr/>
        </p:nvGrpSpPr>
        <p:grpSpPr>
          <a:xfrm>
            <a:off x="6077059" y="6604132"/>
            <a:ext cx="13462225" cy="2875094"/>
            <a:chOff x="4973473" y="5650522"/>
            <a:chExt cx="13462225" cy="2875094"/>
          </a:xfrm>
        </p:grpSpPr>
        <p:sp>
          <p:nvSpPr>
            <p:cNvPr id="17" name="TextBox 16">
              <a:extLst>
                <a:ext uri="{FF2B5EF4-FFF2-40B4-BE49-F238E27FC236}">
                  <a16:creationId xmlns:a16="http://schemas.microsoft.com/office/drawing/2014/main" id="{922AB79E-0B4D-354E-B3B5-23FB683733B0}"/>
                </a:ext>
              </a:extLst>
            </p:cNvPr>
            <p:cNvSpPr txBox="1"/>
            <p:nvPr/>
          </p:nvSpPr>
          <p:spPr>
            <a:xfrm>
              <a:off x="4973473" y="5650522"/>
              <a:ext cx="13462225" cy="1200329"/>
            </a:xfrm>
            <a:prstGeom prst="rect">
              <a:avLst/>
            </a:prstGeom>
            <a:noFill/>
          </p:spPr>
          <p:txBody>
            <a:bodyPr wrap="square" rtlCol="0">
              <a:spAutoFit/>
            </a:bodyPr>
            <a:lstStyle/>
            <a:p>
              <a:r>
                <a:rPr lang="en-US" sz="7200" b="1" spc="600" dirty="0">
                  <a:solidFill>
                    <a:schemeClr val="bg2"/>
                  </a:solidFill>
                  <a:latin typeface="Montserrat" charset="0"/>
                  <a:ea typeface="Montserrat" charset="0"/>
                  <a:cs typeface="Montserrat" charset="0"/>
                </a:rPr>
                <a:t>SMPL PRESENTATION</a:t>
              </a:r>
              <a:endParaRPr lang="en-US" sz="11500" b="1" spc="600" dirty="0">
                <a:solidFill>
                  <a:schemeClr val="bg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4973473" y="6910879"/>
              <a:ext cx="13462225"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332561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2F42828-EF5F-5744-BEB6-AED071138418}"/>
              </a:ext>
            </a:extLst>
          </p:cNvPr>
          <p:cNvSpPr>
            <a:spLocks noGrp="1"/>
          </p:cNvSpPr>
          <p:nvPr>
            <p:ph type="pic" sz="quarter" idx="14"/>
          </p:nvPr>
        </p:nvSpPr>
        <p:spPr/>
      </p:sp>
      <p:sp>
        <p:nvSpPr>
          <p:cNvPr id="5" name="Rectangle 4">
            <a:extLst>
              <a:ext uri="{FF2B5EF4-FFF2-40B4-BE49-F238E27FC236}">
                <a16:creationId xmlns:a16="http://schemas.microsoft.com/office/drawing/2014/main" id="{7C7F9A21-E77A-9F49-A059-80E02DB70CBC}"/>
              </a:ext>
            </a:extLst>
          </p:cNvPr>
          <p:cNvSpPr/>
          <p:nvPr/>
        </p:nvSpPr>
        <p:spPr>
          <a:xfrm rot="10800000" flipV="1">
            <a:off x="12188825"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6" name="Group 5">
            <a:extLst>
              <a:ext uri="{FF2B5EF4-FFF2-40B4-BE49-F238E27FC236}">
                <a16:creationId xmlns:a16="http://schemas.microsoft.com/office/drawing/2014/main" id="{25E6A806-5F8B-C542-BF2D-32CE486246FC}"/>
              </a:ext>
            </a:extLst>
          </p:cNvPr>
          <p:cNvGrpSpPr/>
          <p:nvPr/>
        </p:nvGrpSpPr>
        <p:grpSpPr>
          <a:xfrm>
            <a:off x="1662685" y="6166266"/>
            <a:ext cx="6816205" cy="1383468"/>
            <a:chOff x="4212266" y="1407238"/>
            <a:chExt cx="6816205"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6" y="1867376"/>
              <a:ext cx="681620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STRENGHTS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DDFCB1F5-AD07-3E43-99AC-700688CE186D}"/>
              </a:ext>
            </a:extLst>
          </p:cNvPr>
          <p:cNvGrpSpPr/>
          <p:nvPr/>
        </p:nvGrpSpPr>
        <p:grpSpPr>
          <a:xfrm>
            <a:off x="9614009"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1686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FF226DC-B714-7E45-8F55-45E6935D4C4C}"/>
              </a:ext>
            </a:extLst>
          </p:cNvPr>
          <p:cNvSpPr>
            <a:spLocks noGrp="1"/>
          </p:cNvSpPr>
          <p:nvPr>
            <p:ph type="pic" sz="quarter" idx="14"/>
          </p:nvPr>
        </p:nvSpPr>
        <p:spPr/>
      </p:sp>
      <p:grpSp>
        <p:nvGrpSpPr>
          <p:cNvPr id="6" name="Group 5">
            <a:extLst>
              <a:ext uri="{FF2B5EF4-FFF2-40B4-BE49-F238E27FC236}">
                <a16:creationId xmlns:a16="http://schemas.microsoft.com/office/drawing/2014/main" id="{25E6A806-5F8B-C542-BF2D-32CE486246FC}"/>
              </a:ext>
            </a:extLst>
          </p:cNvPr>
          <p:cNvGrpSpPr/>
          <p:nvPr/>
        </p:nvGrpSpPr>
        <p:grpSpPr>
          <a:xfrm>
            <a:off x="15977775" y="6166266"/>
            <a:ext cx="5282216" cy="1383468"/>
            <a:chOff x="4212267" y="1407238"/>
            <a:chExt cx="5282216"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52822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WEAKNESS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7B356619-B976-8042-9F73-D767D9810E3F}"/>
              </a:ext>
            </a:extLst>
          </p:cNvPr>
          <p:cNvSpPr/>
          <p:nvPr/>
        </p:nvSpPr>
        <p:spPr>
          <a:xfrm rot="10800000" flipV="1">
            <a:off x="816611"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DDFCB1F5-AD07-3E43-99AC-700688CE186D}"/>
              </a:ext>
            </a:extLst>
          </p:cNvPr>
          <p:cNvGrpSpPr/>
          <p:nvPr/>
        </p:nvGrpSpPr>
        <p:grpSpPr>
          <a:xfrm>
            <a:off x="7249181"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21772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AF78B7F-36EA-9547-B6BF-F274FAD02F36}"/>
              </a:ext>
            </a:extLst>
          </p:cNvPr>
          <p:cNvSpPr>
            <a:spLocks noGrp="1"/>
          </p:cNvSpPr>
          <p:nvPr>
            <p:ph type="pic" sz="quarter" idx="14"/>
          </p:nvPr>
        </p:nvSpPr>
        <p:spPr/>
      </p:sp>
      <p:sp>
        <p:nvSpPr>
          <p:cNvPr id="5" name="Rectangle 4">
            <a:extLst>
              <a:ext uri="{FF2B5EF4-FFF2-40B4-BE49-F238E27FC236}">
                <a16:creationId xmlns:a16="http://schemas.microsoft.com/office/drawing/2014/main" id="{7C7F9A21-E77A-9F49-A059-80E02DB70CBC}"/>
              </a:ext>
            </a:extLst>
          </p:cNvPr>
          <p:cNvSpPr/>
          <p:nvPr/>
        </p:nvSpPr>
        <p:spPr>
          <a:xfrm rot="10800000" flipV="1">
            <a:off x="12188825"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6" name="Group 5">
            <a:extLst>
              <a:ext uri="{FF2B5EF4-FFF2-40B4-BE49-F238E27FC236}">
                <a16:creationId xmlns:a16="http://schemas.microsoft.com/office/drawing/2014/main" id="{25E6A806-5F8B-C542-BF2D-32CE486246FC}"/>
              </a:ext>
            </a:extLst>
          </p:cNvPr>
          <p:cNvGrpSpPr/>
          <p:nvPr/>
        </p:nvGrpSpPr>
        <p:grpSpPr>
          <a:xfrm>
            <a:off x="1662685" y="6166266"/>
            <a:ext cx="6816205" cy="1383468"/>
            <a:chOff x="4212266" y="1407238"/>
            <a:chExt cx="6816205"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6" y="1867376"/>
              <a:ext cx="681620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OPPORTUNITY</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DDFCB1F5-AD07-3E43-99AC-700688CE186D}"/>
              </a:ext>
            </a:extLst>
          </p:cNvPr>
          <p:cNvGrpSpPr/>
          <p:nvPr/>
        </p:nvGrpSpPr>
        <p:grpSpPr>
          <a:xfrm>
            <a:off x="9614009"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367094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9BCB69A-FC2B-5142-AC3E-984189B55857}"/>
              </a:ext>
            </a:extLst>
          </p:cNvPr>
          <p:cNvSpPr>
            <a:spLocks noGrp="1"/>
          </p:cNvSpPr>
          <p:nvPr>
            <p:ph type="pic" sz="quarter" idx="14"/>
          </p:nvPr>
        </p:nvSpPr>
        <p:spPr/>
      </p:sp>
      <p:grpSp>
        <p:nvGrpSpPr>
          <p:cNvPr id="6" name="Group 5">
            <a:extLst>
              <a:ext uri="{FF2B5EF4-FFF2-40B4-BE49-F238E27FC236}">
                <a16:creationId xmlns:a16="http://schemas.microsoft.com/office/drawing/2014/main" id="{25E6A806-5F8B-C542-BF2D-32CE486246FC}"/>
              </a:ext>
            </a:extLst>
          </p:cNvPr>
          <p:cNvGrpSpPr/>
          <p:nvPr/>
        </p:nvGrpSpPr>
        <p:grpSpPr>
          <a:xfrm>
            <a:off x="15977775" y="6166266"/>
            <a:ext cx="5282216" cy="1383468"/>
            <a:chOff x="4212267" y="1407238"/>
            <a:chExt cx="5282216"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52822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THREATS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7B356619-B976-8042-9F73-D767D9810E3F}"/>
              </a:ext>
            </a:extLst>
          </p:cNvPr>
          <p:cNvSpPr/>
          <p:nvPr/>
        </p:nvSpPr>
        <p:spPr>
          <a:xfrm rot="10800000" flipV="1">
            <a:off x="816611"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DDFCB1F5-AD07-3E43-99AC-700688CE186D}"/>
              </a:ext>
            </a:extLst>
          </p:cNvPr>
          <p:cNvGrpSpPr/>
          <p:nvPr/>
        </p:nvGrpSpPr>
        <p:grpSpPr>
          <a:xfrm>
            <a:off x="7249181"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397715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F54A02-C711-2F49-971E-5AE2D7589179}"/>
              </a:ext>
            </a:extLst>
          </p:cNvPr>
          <p:cNvSpPr>
            <a:spLocks noGrp="1"/>
          </p:cNvSpPr>
          <p:nvPr>
            <p:ph type="pic" sz="quarter" idx="14"/>
          </p:nvPr>
        </p:nvSpPr>
        <p:spPr/>
      </p:sp>
      <p:sp>
        <p:nvSpPr>
          <p:cNvPr id="3" name="Rectangle 2">
            <a:extLst>
              <a:ext uri="{FF2B5EF4-FFF2-40B4-BE49-F238E27FC236}">
                <a16:creationId xmlns:a16="http://schemas.microsoft.com/office/drawing/2014/main" id="{7FBAE052-9193-3444-B9D9-809B84C5A862}"/>
              </a:ext>
            </a:extLst>
          </p:cNvPr>
          <p:cNvSpPr/>
          <p:nvPr/>
        </p:nvSpPr>
        <p:spPr>
          <a:xfrm>
            <a:off x="0" y="0"/>
            <a:ext cx="13317415"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5F95E1F-1588-4449-A03B-726B3DA50588}"/>
              </a:ext>
            </a:extLst>
          </p:cNvPr>
          <p:cNvGrpSpPr/>
          <p:nvPr/>
        </p:nvGrpSpPr>
        <p:grpSpPr>
          <a:xfrm>
            <a:off x="2071115" y="6166266"/>
            <a:ext cx="6158485" cy="1383468"/>
            <a:chOff x="6564289" y="1407238"/>
            <a:chExt cx="6158485"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61584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0" name="TextBox 19">
              <a:extLst>
                <a:ext uri="{FF2B5EF4-FFF2-40B4-BE49-F238E27FC236}">
                  <a16:creationId xmlns:a16="http://schemas.microsoft.com/office/drawing/2014/main" id="{4EA499CA-8C9B-2346-B092-BA820C5FDE8F}"/>
                </a:ext>
              </a:extLst>
            </p:cNvPr>
            <p:cNvSpPr txBox="1"/>
            <p:nvPr/>
          </p:nvSpPr>
          <p:spPr>
            <a:xfrm>
              <a:off x="6596946"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Subtitle 2">
            <a:extLst>
              <a:ext uri="{FF2B5EF4-FFF2-40B4-BE49-F238E27FC236}">
                <a16:creationId xmlns:a16="http://schemas.microsoft.com/office/drawing/2014/main" id="{AE1DE9B9-1170-8642-B854-8CFAE130C9F4}"/>
              </a:ext>
            </a:extLst>
          </p:cNvPr>
          <p:cNvSpPr txBox="1">
            <a:spLocks/>
          </p:cNvSpPr>
          <p:nvPr/>
        </p:nvSpPr>
        <p:spPr>
          <a:xfrm>
            <a:off x="15785829" y="2699947"/>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9" name="Rectangle 38">
            <a:extLst>
              <a:ext uri="{FF2B5EF4-FFF2-40B4-BE49-F238E27FC236}">
                <a16:creationId xmlns:a16="http://schemas.microsoft.com/office/drawing/2014/main" id="{CA0CA920-4BA8-9F4B-9FC3-7538200D2FF4}"/>
              </a:ext>
            </a:extLst>
          </p:cNvPr>
          <p:cNvSpPr/>
          <p:nvPr/>
        </p:nvSpPr>
        <p:spPr>
          <a:xfrm>
            <a:off x="15901078" y="2053616"/>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3" name="Subtitle 2">
            <a:extLst>
              <a:ext uri="{FF2B5EF4-FFF2-40B4-BE49-F238E27FC236}">
                <a16:creationId xmlns:a16="http://schemas.microsoft.com/office/drawing/2014/main" id="{83DA2F74-BF7C-704F-90C3-C3BC7F86172C}"/>
              </a:ext>
            </a:extLst>
          </p:cNvPr>
          <p:cNvSpPr txBox="1">
            <a:spLocks/>
          </p:cNvSpPr>
          <p:nvPr/>
        </p:nvSpPr>
        <p:spPr>
          <a:xfrm>
            <a:off x="15785829" y="6822384"/>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3CB78F61-F12F-FB45-A8EF-71C3C69FE9B1}"/>
              </a:ext>
            </a:extLst>
          </p:cNvPr>
          <p:cNvSpPr/>
          <p:nvPr/>
        </p:nvSpPr>
        <p:spPr>
          <a:xfrm>
            <a:off x="15901078" y="6176053"/>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1C2198B0-D8B1-B64E-BFDC-5C23F04CA3C2}"/>
              </a:ext>
            </a:extLst>
          </p:cNvPr>
          <p:cNvSpPr txBox="1">
            <a:spLocks/>
          </p:cNvSpPr>
          <p:nvPr/>
        </p:nvSpPr>
        <p:spPr>
          <a:xfrm>
            <a:off x="15785829" y="10944823"/>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9" name="Rectangle 48">
            <a:extLst>
              <a:ext uri="{FF2B5EF4-FFF2-40B4-BE49-F238E27FC236}">
                <a16:creationId xmlns:a16="http://schemas.microsoft.com/office/drawing/2014/main" id="{7D27AAA6-CA87-D444-AC90-D1A5028BA6DC}"/>
              </a:ext>
            </a:extLst>
          </p:cNvPr>
          <p:cNvSpPr/>
          <p:nvPr/>
        </p:nvSpPr>
        <p:spPr>
          <a:xfrm>
            <a:off x="15901078"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76475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ubtitle 2">
            <a:extLst>
              <a:ext uri="{FF2B5EF4-FFF2-40B4-BE49-F238E27FC236}">
                <a16:creationId xmlns:a16="http://schemas.microsoft.com/office/drawing/2014/main" id="{83DA2F74-BF7C-704F-90C3-C3BC7F86172C}"/>
              </a:ext>
            </a:extLst>
          </p:cNvPr>
          <p:cNvSpPr txBox="1">
            <a:spLocks/>
          </p:cNvSpPr>
          <p:nvPr/>
        </p:nvSpPr>
        <p:spPr>
          <a:xfrm>
            <a:off x="9506535"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3CB78F61-F12F-FB45-A8EF-71C3C69FE9B1}"/>
              </a:ext>
            </a:extLst>
          </p:cNvPr>
          <p:cNvSpPr/>
          <p:nvPr/>
        </p:nvSpPr>
        <p:spPr>
          <a:xfrm>
            <a:off x="9621784"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1C2198B0-D8B1-B64E-BFDC-5C23F04CA3C2}"/>
              </a:ext>
            </a:extLst>
          </p:cNvPr>
          <p:cNvSpPr txBox="1">
            <a:spLocks/>
          </p:cNvSpPr>
          <p:nvPr/>
        </p:nvSpPr>
        <p:spPr>
          <a:xfrm>
            <a:off x="9506535"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9" name="Rectangle 48">
            <a:extLst>
              <a:ext uri="{FF2B5EF4-FFF2-40B4-BE49-F238E27FC236}">
                <a16:creationId xmlns:a16="http://schemas.microsoft.com/office/drawing/2014/main" id="{7D27AAA6-CA87-D444-AC90-D1A5028BA6DC}"/>
              </a:ext>
            </a:extLst>
          </p:cNvPr>
          <p:cNvSpPr/>
          <p:nvPr/>
        </p:nvSpPr>
        <p:spPr>
          <a:xfrm>
            <a:off x="9621784"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sp>
        <p:nvSpPr>
          <p:cNvPr id="12" name="Subtitle 2">
            <a:extLst>
              <a:ext uri="{FF2B5EF4-FFF2-40B4-BE49-F238E27FC236}">
                <a16:creationId xmlns:a16="http://schemas.microsoft.com/office/drawing/2014/main" id="{8D113983-AE94-0942-8D16-E4AD9AF4CB0C}"/>
              </a:ext>
            </a:extLst>
          </p:cNvPr>
          <p:cNvSpPr txBox="1">
            <a:spLocks/>
          </p:cNvSpPr>
          <p:nvPr/>
        </p:nvSpPr>
        <p:spPr>
          <a:xfrm>
            <a:off x="1662686"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 name="Rectangle 12">
            <a:extLst>
              <a:ext uri="{FF2B5EF4-FFF2-40B4-BE49-F238E27FC236}">
                <a16:creationId xmlns:a16="http://schemas.microsoft.com/office/drawing/2014/main" id="{3D681AC8-D23A-9B42-8BF7-DA1813E2ABF3}"/>
              </a:ext>
            </a:extLst>
          </p:cNvPr>
          <p:cNvSpPr/>
          <p:nvPr/>
        </p:nvSpPr>
        <p:spPr>
          <a:xfrm>
            <a:off x="1777935"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14" name="Subtitle 2">
            <a:extLst>
              <a:ext uri="{FF2B5EF4-FFF2-40B4-BE49-F238E27FC236}">
                <a16:creationId xmlns:a16="http://schemas.microsoft.com/office/drawing/2014/main" id="{2FD2B388-A44F-8F45-B8CA-E006EBF82929}"/>
              </a:ext>
            </a:extLst>
          </p:cNvPr>
          <p:cNvSpPr txBox="1">
            <a:spLocks/>
          </p:cNvSpPr>
          <p:nvPr/>
        </p:nvSpPr>
        <p:spPr>
          <a:xfrm>
            <a:off x="1662686"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5" name="Rectangle 14">
            <a:extLst>
              <a:ext uri="{FF2B5EF4-FFF2-40B4-BE49-F238E27FC236}">
                <a16:creationId xmlns:a16="http://schemas.microsoft.com/office/drawing/2014/main" id="{EC05C130-C2D2-044B-87AA-B29148408C86}"/>
              </a:ext>
            </a:extLst>
          </p:cNvPr>
          <p:cNvSpPr/>
          <p:nvPr/>
        </p:nvSpPr>
        <p:spPr>
          <a:xfrm>
            <a:off x="1777935"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nvGrpSpPr>
          <p:cNvPr id="16" name="Group 15">
            <a:extLst>
              <a:ext uri="{FF2B5EF4-FFF2-40B4-BE49-F238E27FC236}">
                <a16:creationId xmlns:a16="http://schemas.microsoft.com/office/drawing/2014/main" id="{F73414F8-9C5E-0342-B3FC-098BD21D80C1}"/>
              </a:ext>
            </a:extLst>
          </p:cNvPr>
          <p:cNvGrpSpPr/>
          <p:nvPr/>
        </p:nvGrpSpPr>
        <p:grpSpPr>
          <a:xfrm>
            <a:off x="1662686" y="2270243"/>
            <a:ext cx="6195439" cy="1383468"/>
            <a:chOff x="4212267" y="1407238"/>
            <a:chExt cx="6195439" cy="1383468"/>
          </a:xfrm>
        </p:grpSpPr>
        <p:sp>
          <p:nvSpPr>
            <p:cNvPr id="19" name="TextBox 18">
              <a:extLst>
                <a:ext uri="{FF2B5EF4-FFF2-40B4-BE49-F238E27FC236}">
                  <a16:creationId xmlns:a16="http://schemas.microsoft.com/office/drawing/2014/main" id="{D47C16B8-2F93-0E4B-9E8A-174755F79079}"/>
                </a:ext>
              </a:extLst>
            </p:cNvPr>
            <p:cNvSpPr txBox="1"/>
            <p:nvPr/>
          </p:nvSpPr>
          <p:spPr>
            <a:xfrm>
              <a:off x="4212267" y="1867376"/>
              <a:ext cx="619543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1" name="TextBox 20">
              <a:extLst>
                <a:ext uri="{FF2B5EF4-FFF2-40B4-BE49-F238E27FC236}">
                  <a16:creationId xmlns:a16="http://schemas.microsoft.com/office/drawing/2014/main" id="{EB498BD8-9A51-244B-99F4-C1818E4766E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2" name="Subtitle 2">
            <a:extLst>
              <a:ext uri="{FF2B5EF4-FFF2-40B4-BE49-F238E27FC236}">
                <a16:creationId xmlns:a16="http://schemas.microsoft.com/office/drawing/2014/main" id="{F7ECA2F0-7758-3447-891E-873C800DF723}"/>
              </a:ext>
            </a:extLst>
          </p:cNvPr>
          <p:cNvSpPr txBox="1">
            <a:spLocks/>
          </p:cNvSpPr>
          <p:nvPr/>
        </p:nvSpPr>
        <p:spPr>
          <a:xfrm>
            <a:off x="17235134"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B8A79C80-3586-EA4F-B4F5-1AB72BF72A6B}"/>
              </a:ext>
            </a:extLst>
          </p:cNvPr>
          <p:cNvSpPr/>
          <p:nvPr/>
        </p:nvSpPr>
        <p:spPr>
          <a:xfrm>
            <a:off x="17350383"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24" name="Subtitle 2">
            <a:extLst>
              <a:ext uri="{FF2B5EF4-FFF2-40B4-BE49-F238E27FC236}">
                <a16:creationId xmlns:a16="http://schemas.microsoft.com/office/drawing/2014/main" id="{0F3DA1F0-A595-3A4F-A391-9725E18F708E}"/>
              </a:ext>
            </a:extLst>
          </p:cNvPr>
          <p:cNvSpPr txBox="1">
            <a:spLocks/>
          </p:cNvSpPr>
          <p:nvPr/>
        </p:nvSpPr>
        <p:spPr>
          <a:xfrm>
            <a:off x="17235134"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5" name="Rectangle 24">
            <a:extLst>
              <a:ext uri="{FF2B5EF4-FFF2-40B4-BE49-F238E27FC236}">
                <a16:creationId xmlns:a16="http://schemas.microsoft.com/office/drawing/2014/main" id="{0856F806-1CBE-1045-B8D1-4513744CE511}"/>
              </a:ext>
            </a:extLst>
          </p:cNvPr>
          <p:cNvSpPr/>
          <p:nvPr/>
        </p:nvSpPr>
        <p:spPr>
          <a:xfrm>
            <a:off x="17350383"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55C6681F-FE75-C04E-8801-F3CB831C8368}"/>
              </a:ext>
            </a:extLst>
          </p:cNvPr>
          <p:cNvSpPr>
            <a:spLocks noGrp="1"/>
          </p:cNvSpPr>
          <p:nvPr>
            <p:ph type="pic" sz="quarter" idx="14"/>
          </p:nvPr>
        </p:nvSpPr>
        <p:spPr/>
      </p:sp>
    </p:spTree>
    <p:extLst>
      <p:ext uri="{BB962C8B-B14F-4D97-AF65-F5344CB8AC3E}">
        <p14:creationId xmlns:p14="http://schemas.microsoft.com/office/powerpoint/2010/main" val="279643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73414F8-9C5E-0342-B3FC-098BD21D80C1}"/>
              </a:ext>
            </a:extLst>
          </p:cNvPr>
          <p:cNvGrpSpPr/>
          <p:nvPr/>
        </p:nvGrpSpPr>
        <p:grpSpPr>
          <a:xfrm>
            <a:off x="1662686" y="2270243"/>
            <a:ext cx="6195439" cy="2214464"/>
            <a:chOff x="4212267" y="1407238"/>
            <a:chExt cx="6195439" cy="2214464"/>
          </a:xfrm>
        </p:grpSpPr>
        <p:sp>
          <p:nvSpPr>
            <p:cNvPr id="19" name="TextBox 18">
              <a:extLst>
                <a:ext uri="{FF2B5EF4-FFF2-40B4-BE49-F238E27FC236}">
                  <a16:creationId xmlns:a16="http://schemas.microsoft.com/office/drawing/2014/main" id="{D47C16B8-2F93-0E4B-9E8A-174755F79079}"/>
                </a:ext>
              </a:extLst>
            </p:cNvPr>
            <p:cNvSpPr txBox="1"/>
            <p:nvPr/>
          </p:nvSpPr>
          <p:spPr>
            <a:xfrm>
              <a:off x="4212267" y="1867376"/>
              <a:ext cx="61954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1" name="TextBox 20">
              <a:extLst>
                <a:ext uri="{FF2B5EF4-FFF2-40B4-BE49-F238E27FC236}">
                  <a16:creationId xmlns:a16="http://schemas.microsoft.com/office/drawing/2014/main" id="{EB498BD8-9A51-244B-99F4-C1818E4766E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9" name="TextBox 28">
            <a:extLst>
              <a:ext uri="{FF2B5EF4-FFF2-40B4-BE49-F238E27FC236}">
                <a16:creationId xmlns:a16="http://schemas.microsoft.com/office/drawing/2014/main" id="{069C070C-70EC-1D49-BFEE-65CB69864B0C}"/>
              </a:ext>
            </a:extLst>
          </p:cNvPr>
          <p:cNvSpPr txBox="1"/>
          <p:nvPr/>
        </p:nvSpPr>
        <p:spPr>
          <a:xfrm>
            <a:off x="1662686" y="5164602"/>
            <a:ext cx="763371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for your site, what tasks have been completed.</a:t>
            </a:r>
          </a:p>
        </p:txBody>
      </p:sp>
      <p:sp>
        <p:nvSpPr>
          <p:cNvPr id="3" name="Picture Placeholder 2">
            <a:extLst>
              <a:ext uri="{FF2B5EF4-FFF2-40B4-BE49-F238E27FC236}">
                <a16:creationId xmlns:a16="http://schemas.microsoft.com/office/drawing/2014/main" id="{FE5DE6B6-6974-C44A-B92A-3B819AB13CD9}"/>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5F770C19-A9A0-724D-B9E5-390455CC2D8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6349D78-7796-444A-B245-99407111310B}"/>
              </a:ext>
            </a:extLst>
          </p:cNvPr>
          <p:cNvSpPr>
            <a:spLocks noGrp="1"/>
          </p:cNvSpPr>
          <p:nvPr>
            <p:ph type="pic" sz="quarter" idx="16"/>
          </p:nvPr>
        </p:nvSpPr>
        <p:spPr/>
      </p:sp>
    </p:spTree>
    <p:extLst>
      <p:ext uri="{BB962C8B-B14F-4D97-AF65-F5344CB8AC3E}">
        <p14:creationId xmlns:p14="http://schemas.microsoft.com/office/powerpoint/2010/main" val="67659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4D09636-E45F-064E-9987-369B82C43C45}"/>
              </a:ext>
            </a:extLst>
          </p:cNvPr>
          <p:cNvSpPr>
            <a:spLocks noGrp="1"/>
          </p:cNvSpPr>
          <p:nvPr>
            <p:ph type="pic" sz="quarter" idx="16"/>
          </p:nvPr>
        </p:nvSpPr>
        <p:spPr/>
      </p:sp>
      <p:grpSp>
        <p:nvGrpSpPr>
          <p:cNvPr id="2" name="Group 1">
            <a:extLst>
              <a:ext uri="{FF2B5EF4-FFF2-40B4-BE49-F238E27FC236}">
                <a16:creationId xmlns:a16="http://schemas.microsoft.com/office/drawing/2014/main" id="{5E5DA8A5-42E8-7143-841B-642766016D67}"/>
              </a:ext>
            </a:extLst>
          </p:cNvPr>
          <p:cNvGrpSpPr/>
          <p:nvPr/>
        </p:nvGrpSpPr>
        <p:grpSpPr>
          <a:xfrm>
            <a:off x="5958127" y="3192046"/>
            <a:ext cx="11160292" cy="2603680"/>
            <a:chOff x="5958127" y="2925251"/>
            <a:chExt cx="11160292" cy="2603680"/>
          </a:xfrm>
        </p:grpSpPr>
        <p:sp>
          <p:nvSpPr>
            <p:cNvPr id="29" name="Rectangle 28">
              <a:extLst>
                <a:ext uri="{FF2B5EF4-FFF2-40B4-BE49-F238E27FC236}">
                  <a16:creationId xmlns:a16="http://schemas.microsoft.com/office/drawing/2014/main" id="{D364D598-B79B-C941-A332-A10477C38BC5}"/>
                </a:ext>
              </a:extLst>
            </p:cNvPr>
            <p:cNvSpPr/>
            <p:nvPr/>
          </p:nvSpPr>
          <p:spPr>
            <a:xfrm>
              <a:off x="5958127" y="2925251"/>
              <a:ext cx="11160292" cy="260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66FA078-9E0E-A54B-885E-3D869D87A349}"/>
                </a:ext>
              </a:extLst>
            </p:cNvPr>
            <p:cNvGrpSpPr/>
            <p:nvPr/>
          </p:nvGrpSpPr>
          <p:grpSpPr>
            <a:xfrm>
              <a:off x="6865260" y="3535357"/>
              <a:ext cx="9431085" cy="1383468"/>
              <a:chOff x="4212267" y="1407238"/>
              <a:chExt cx="9431085" cy="1383468"/>
            </a:xfrm>
          </p:grpSpPr>
          <p:sp>
            <p:nvSpPr>
              <p:cNvPr id="27" name="TextBox 26">
                <a:extLst>
                  <a:ext uri="{FF2B5EF4-FFF2-40B4-BE49-F238E27FC236}">
                    <a16:creationId xmlns:a16="http://schemas.microsoft.com/office/drawing/2014/main" id="{4D79F74B-A57B-824E-8C55-07DEFA503FA5}"/>
                  </a:ext>
                </a:extLst>
              </p:cNvPr>
              <p:cNvSpPr txBox="1"/>
              <p:nvPr/>
            </p:nvSpPr>
            <p:spPr>
              <a:xfrm>
                <a:off x="4212267" y="1867376"/>
                <a:ext cx="94310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8" name="TextBox 27">
                <a:extLst>
                  <a:ext uri="{FF2B5EF4-FFF2-40B4-BE49-F238E27FC236}">
                    <a16:creationId xmlns:a16="http://schemas.microsoft.com/office/drawing/2014/main" id="{849B8D1E-3EEC-9C44-9963-9D8EF534137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30" name="TextBox 29">
            <a:extLst>
              <a:ext uri="{FF2B5EF4-FFF2-40B4-BE49-F238E27FC236}">
                <a16:creationId xmlns:a16="http://schemas.microsoft.com/office/drawing/2014/main" id="{25752B29-C409-5E4A-A04B-67EA85D959F1}"/>
              </a:ext>
            </a:extLst>
          </p:cNvPr>
          <p:cNvSpPr txBox="1"/>
          <p:nvPr/>
        </p:nvSpPr>
        <p:spPr>
          <a:xfrm>
            <a:off x="11060302" y="7727880"/>
            <a:ext cx="6058117"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3" name="Picture Placeholder 2">
            <a:extLst>
              <a:ext uri="{FF2B5EF4-FFF2-40B4-BE49-F238E27FC236}">
                <a16:creationId xmlns:a16="http://schemas.microsoft.com/office/drawing/2014/main" id="{356D1B50-3756-AF4B-AF44-46ED81D006D3}"/>
              </a:ext>
            </a:extLst>
          </p:cNvPr>
          <p:cNvSpPr>
            <a:spLocks noGrp="1"/>
          </p:cNvSpPr>
          <p:nvPr>
            <p:ph type="pic" sz="quarter" idx="15"/>
          </p:nvPr>
        </p:nvSpPr>
        <p:spPr/>
      </p:sp>
    </p:spTree>
    <p:extLst>
      <p:ext uri="{BB962C8B-B14F-4D97-AF65-F5344CB8AC3E}">
        <p14:creationId xmlns:p14="http://schemas.microsoft.com/office/powerpoint/2010/main" val="241172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C6AC055-9EC4-424C-A76A-6F779AD6F581}"/>
              </a:ext>
            </a:extLst>
          </p:cNvPr>
          <p:cNvGrpSpPr/>
          <p:nvPr/>
        </p:nvGrpSpPr>
        <p:grpSpPr>
          <a:xfrm>
            <a:off x="15081250" y="2270243"/>
            <a:ext cx="7633714" cy="8715376"/>
            <a:chOff x="1662686" y="2270243"/>
            <a:chExt cx="7633714" cy="8715376"/>
          </a:xfrm>
        </p:grpSpPr>
        <p:grpSp>
          <p:nvGrpSpPr>
            <p:cNvPr id="17" name="Group 16">
              <a:extLst>
                <a:ext uri="{FF2B5EF4-FFF2-40B4-BE49-F238E27FC236}">
                  <a16:creationId xmlns:a16="http://schemas.microsoft.com/office/drawing/2014/main" id="{5D2D4FE5-311F-474C-8E19-FFA29E894054}"/>
                </a:ext>
              </a:extLst>
            </p:cNvPr>
            <p:cNvGrpSpPr/>
            <p:nvPr/>
          </p:nvGrpSpPr>
          <p:grpSpPr>
            <a:xfrm>
              <a:off x="1662686" y="2270243"/>
              <a:ext cx="6195439" cy="2214464"/>
              <a:chOff x="4212267" y="1407238"/>
              <a:chExt cx="6195439" cy="2214464"/>
            </a:xfrm>
          </p:grpSpPr>
          <p:sp>
            <p:nvSpPr>
              <p:cNvPr id="22" name="TextBox 21">
                <a:extLst>
                  <a:ext uri="{FF2B5EF4-FFF2-40B4-BE49-F238E27FC236}">
                    <a16:creationId xmlns:a16="http://schemas.microsoft.com/office/drawing/2014/main" id="{70D12A68-CEB3-8246-A1FF-B5B521E49B72}"/>
                  </a:ext>
                </a:extLst>
              </p:cNvPr>
              <p:cNvSpPr txBox="1"/>
              <p:nvPr/>
            </p:nvSpPr>
            <p:spPr>
              <a:xfrm>
                <a:off x="4212267" y="1867376"/>
                <a:ext cx="61954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3" name="TextBox 22">
                <a:extLst>
                  <a:ext uri="{FF2B5EF4-FFF2-40B4-BE49-F238E27FC236}">
                    <a16:creationId xmlns:a16="http://schemas.microsoft.com/office/drawing/2014/main" id="{4D20C31E-0631-A645-AB4C-14EEB8C6A96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34290BD-6FAC-D343-BF7A-5A7F404AD1AF}"/>
                </a:ext>
              </a:extLst>
            </p:cNvPr>
            <p:cNvSpPr txBox="1"/>
            <p:nvPr/>
          </p:nvSpPr>
          <p:spPr>
            <a:xfrm>
              <a:off x="1662686" y="5164602"/>
              <a:ext cx="763371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for your site, what tasks have been completed.</a:t>
              </a:r>
            </a:p>
          </p:txBody>
        </p:sp>
      </p:grpSp>
      <p:sp>
        <p:nvSpPr>
          <p:cNvPr id="2" name="Picture Placeholder 1">
            <a:extLst>
              <a:ext uri="{FF2B5EF4-FFF2-40B4-BE49-F238E27FC236}">
                <a16:creationId xmlns:a16="http://schemas.microsoft.com/office/drawing/2014/main" id="{1FAD4B72-A6CC-6A44-9E31-8DB66F332225}"/>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14603A00-2ABB-8447-B5F4-2434059F9FAC}"/>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78753D2-77F1-1041-ABC0-185080D30CCA}"/>
              </a:ext>
            </a:extLst>
          </p:cNvPr>
          <p:cNvSpPr>
            <a:spLocks noGrp="1"/>
          </p:cNvSpPr>
          <p:nvPr>
            <p:ph type="pic" sz="quarter" idx="16"/>
          </p:nvPr>
        </p:nvSpPr>
        <p:spPr/>
      </p:sp>
    </p:spTree>
    <p:extLst>
      <p:ext uri="{BB962C8B-B14F-4D97-AF65-F5344CB8AC3E}">
        <p14:creationId xmlns:p14="http://schemas.microsoft.com/office/powerpoint/2010/main" val="46870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B3C0552-0719-A341-9183-6EFFB5D9A17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ACF2FE02-D3D3-A845-B6D1-1EA7591DA73E}"/>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MEET OUR TEAM</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299321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519AF8-50C5-A444-BF82-CFE1C98EA7AB}"/>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ABOUT US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5577E3E1-EA77-EB44-A552-9C562C716185}"/>
              </a:ext>
            </a:extLst>
          </p:cNvPr>
          <p:cNvSpPr>
            <a:spLocks noGrp="1"/>
          </p:cNvSpPr>
          <p:nvPr>
            <p:ph type="pic" sz="quarter" idx="14"/>
          </p:nvPr>
        </p:nvSpPr>
        <p:spPr/>
      </p:sp>
    </p:spTree>
    <p:extLst>
      <p:ext uri="{BB962C8B-B14F-4D97-AF65-F5344CB8AC3E}">
        <p14:creationId xmlns:p14="http://schemas.microsoft.com/office/powerpoint/2010/main" val="48516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8" name="Group 37">
            <a:extLst>
              <a:ext uri="{FF2B5EF4-FFF2-40B4-BE49-F238E27FC236}">
                <a16:creationId xmlns:a16="http://schemas.microsoft.com/office/drawing/2014/main" id="{B5F974BE-99A2-A342-AC9E-3F5FDD4C65EB}"/>
              </a:ext>
            </a:extLst>
          </p:cNvPr>
          <p:cNvGrpSpPr/>
          <p:nvPr/>
        </p:nvGrpSpPr>
        <p:grpSpPr>
          <a:xfrm>
            <a:off x="2196771" y="10596438"/>
            <a:ext cx="4885083" cy="1862510"/>
            <a:chOff x="4089422" y="5660647"/>
            <a:chExt cx="4885083" cy="1862510"/>
          </a:xfrm>
        </p:grpSpPr>
        <p:sp>
          <p:nvSpPr>
            <p:cNvPr id="39" name="Subtitle 2">
              <a:extLst>
                <a:ext uri="{FF2B5EF4-FFF2-40B4-BE49-F238E27FC236}">
                  <a16:creationId xmlns:a16="http://schemas.microsoft.com/office/drawing/2014/main" id="{C1625843-E90C-C74C-863F-2F3DD056009F}"/>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0" name="Rectangle 39">
              <a:extLst>
                <a:ext uri="{FF2B5EF4-FFF2-40B4-BE49-F238E27FC236}">
                  <a16:creationId xmlns:a16="http://schemas.microsoft.com/office/drawing/2014/main" id="{BC94406A-B1A6-A349-8D49-62BB0F6FE2DF}"/>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EMILY HARRIS</a:t>
              </a:r>
              <a:endParaRPr lang="en-US" sz="5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BE8B9066-10E7-9948-834E-6C9D16B18AC0}"/>
              </a:ext>
            </a:extLst>
          </p:cNvPr>
          <p:cNvGrpSpPr/>
          <p:nvPr/>
        </p:nvGrpSpPr>
        <p:grpSpPr>
          <a:xfrm>
            <a:off x="9714749" y="10596438"/>
            <a:ext cx="4885083" cy="1862510"/>
            <a:chOff x="4089422" y="5660647"/>
            <a:chExt cx="4885083" cy="1862510"/>
          </a:xfrm>
        </p:grpSpPr>
        <p:sp>
          <p:nvSpPr>
            <p:cNvPr id="42" name="Subtitle 2">
              <a:extLst>
                <a:ext uri="{FF2B5EF4-FFF2-40B4-BE49-F238E27FC236}">
                  <a16:creationId xmlns:a16="http://schemas.microsoft.com/office/drawing/2014/main" id="{47ECD10C-704F-D64C-A491-31FB62557FCA}"/>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3" name="Rectangle 42">
              <a:extLst>
                <a:ext uri="{FF2B5EF4-FFF2-40B4-BE49-F238E27FC236}">
                  <a16:creationId xmlns:a16="http://schemas.microsoft.com/office/drawing/2014/main" id="{79860EA4-9209-CF4F-9C0E-89F0F462D10E}"/>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MADDIE SMITH</a:t>
              </a:r>
              <a:endParaRPr lang="en-US" sz="5400" b="1" spc="600" dirty="0">
                <a:solidFill>
                  <a:schemeClr val="tx2"/>
                </a:solidFill>
                <a:latin typeface="Montserrat SemiBold" pitchFamily="2" charset="77"/>
                <a:ea typeface="Montserrat" charset="0"/>
                <a:cs typeface="Montserrat" charset="0"/>
              </a:endParaRPr>
            </a:p>
          </p:txBody>
        </p:sp>
      </p:grpSp>
      <p:grpSp>
        <p:nvGrpSpPr>
          <p:cNvPr id="44" name="Group 43">
            <a:extLst>
              <a:ext uri="{FF2B5EF4-FFF2-40B4-BE49-F238E27FC236}">
                <a16:creationId xmlns:a16="http://schemas.microsoft.com/office/drawing/2014/main" id="{EE18276C-4F91-7745-829D-4FE001A2C9A1}"/>
              </a:ext>
            </a:extLst>
          </p:cNvPr>
          <p:cNvGrpSpPr/>
          <p:nvPr/>
        </p:nvGrpSpPr>
        <p:grpSpPr>
          <a:xfrm>
            <a:off x="17232727" y="10596438"/>
            <a:ext cx="4885083" cy="1862510"/>
            <a:chOff x="4089422" y="5660647"/>
            <a:chExt cx="4885083" cy="1862510"/>
          </a:xfrm>
        </p:grpSpPr>
        <p:sp>
          <p:nvSpPr>
            <p:cNvPr id="45" name="Subtitle 2">
              <a:extLst>
                <a:ext uri="{FF2B5EF4-FFF2-40B4-BE49-F238E27FC236}">
                  <a16:creationId xmlns:a16="http://schemas.microsoft.com/office/drawing/2014/main" id="{A2458315-9960-3549-8C8E-680FB9BD7319}"/>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6" name="Rectangle 45">
              <a:extLst>
                <a:ext uri="{FF2B5EF4-FFF2-40B4-BE49-F238E27FC236}">
                  <a16:creationId xmlns:a16="http://schemas.microsoft.com/office/drawing/2014/main" id="{03C26A5D-7A73-CD4A-AA73-F9829FF179B1}"/>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KATY BRUKE</a:t>
              </a:r>
              <a:endParaRPr lang="en-US" sz="5400" b="1" spc="600" dirty="0">
                <a:solidFill>
                  <a:schemeClr val="tx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FDCDA55F-0779-654F-B19E-C688B5B55A1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88EBD976-F850-7349-AEFA-1C17EE04AF73}"/>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562B70E9-58FE-C642-A863-02F004CC9B6F}"/>
              </a:ext>
            </a:extLst>
          </p:cNvPr>
          <p:cNvSpPr>
            <a:spLocks noGrp="1"/>
          </p:cNvSpPr>
          <p:nvPr>
            <p:ph type="pic" sz="quarter" idx="16"/>
          </p:nvPr>
        </p:nvSpPr>
        <p:spPr/>
      </p:sp>
    </p:spTree>
    <p:extLst>
      <p:ext uri="{BB962C8B-B14F-4D97-AF65-F5344CB8AC3E}">
        <p14:creationId xmlns:p14="http://schemas.microsoft.com/office/powerpoint/2010/main" val="319793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65FA22-A954-C14F-8A26-E12568BB85D1}"/>
              </a:ext>
            </a:extLst>
          </p:cNvPr>
          <p:cNvGrpSpPr/>
          <p:nvPr/>
        </p:nvGrpSpPr>
        <p:grpSpPr>
          <a:xfrm>
            <a:off x="12551410" y="1066799"/>
            <a:ext cx="9028245" cy="1862510"/>
            <a:chOff x="1398997" y="9486900"/>
            <a:chExt cx="9028245" cy="1862510"/>
          </a:xfrm>
        </p:grpSpPr>
        <p:sp>
          <p:nvSpPr>
            <p:cNvPr id="27" name="Rectangle 26">
              <a:extLst>
                <a:ext uri="{FF2B5EF4-FFF2-40B4-BE49-F238E27FC236}">
                  <a16:creationId xmlns:a16="http://schemas.microsoft.com/office/drawing/2014/main" id="{3E734D5E-70B0-CB46-BB51-27D7670E4390}"/>
                </a:ext>
              </a:extLst>
            </p:cNvPr>
            <p:cNvSpPr/>
            <p:nvPr/>
          </p:nvSpPr>
          <p:spPr>
            <a:xfrm>
              <a:off x="1398997" y="9670917"/>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195F313-04A9-0545-BFF5-132684CBCF37}"/>
                </a:ext>
              </a:extLst>
            </p:cNvPr>
            <p:cNvGrpSpPr/>
            <p:nvPr/>
          </p:nvGrpSpPr>
          <p:grpSpPr>
            <a:xfrm>
              <a:off x="2001378" y="9486900"/>
              <a:ext cx="8425864" cy="1862510"/>
              <a:chOff x="3131120" y="5660647"/>
              <a:chExt cx="8425864" cy="1862510"/>
            </a:xfrm>
          </p:grpSpPr>
          <p:sp>
            <p:nvSpPr>
              <p:cNvPr id="29" name="Subtitle 2">
                <a:extLst>
                  <a:ext uri="{FF2B5EF4-FFF2-40B4-BE49-F238E27FC236}">
                    <a16:creationId xmlns:a16="http://schemas.microsoft.com/office/drawing/2014/main" id="{034470EC-57E3-D242-AF55-72529C139D4F}"/>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2512389A-C7C0-5541-9D37-005822BC921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LAUREN MILLS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1" name="Group 30">
            <a:extLst>
              <a:ext uri="{FF2B5EF4-FFF2-40B4-BE49-F238E27FC236}">
                <a16:creationId xmlns:a16="http://schemas.microsoft.com/office/drawing/2014/main" id="{21376CD8-44AE-DB43-A608-4A7D08BBE44F}"/>
              </a:ext>
            </a:extLst>
          </p:cNvPr>
          <p:cNvGrpSpPr/>
          <p:nvPr/>
        </p:nvGrpSpPr>
        <p:grpSpPr>
          <a:xfrm>
            <a:off x="2762292" y="10786690"/>
            <a:ext cx="9063948" cy="1862510"/>
            <a:chOff x="2001378" y="9486900"/>
            <a:chExt cx="9063948" cy="1862510"/>
          </a:xfrm>
        </p:grpSpPr>
        <p:sp>
          <p:nvSpPr>
            <p:cNvPr id="32" name="Rectangle 31">
              <a:extLst>
                <a:ext uri="{FF2B5EF4-FFF2-40B4-BE49-F238E27FC236}">
                  <a16:creationId xmlns:a16="http://schemas.microsoft.com/office/drawing/2014/main" id="{8B9E1CE9-804C-6A4E-BCA8-6672659F38C1}"/>
                </a:ext>
              </a:extLst>
            </p:cNvPr>
            <p:cNvSpPr/>
            <p:nvPr/>
          </p:nvSpPr>
          <p:spPr>
            <a:xfrm>
              <a:off x="10787030" y="9670917"/>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33" name="Group 32">
              <a:extLst>
                <a:ext uri="{FF2B5EF4-FFF2-40B4-BE49-F238E27FC236}">
                  <a16:creationId xmlns:a16="http://schemas.microsoft.com/office/drawing/2014/main" id="{83B4A6AB-4A49-BA48-91A8-4D4DE5A3FDE5}"/>
                </a:ext>
              </a:extLst>
            </p:cNvPr>
            <p:cNvGrpSpPr/>
            <p:nvPr/>
          </p:nvGrpSpPr>
          <p:grpSpPr>
            <a:xfrm>
              <a:off x="2001378" y="9486900"/>
              <a:ext cx="8425864" cy="1862510"/>
              <a:chOff x="3131120" y="5660647"/>
              <a:chExt cx="8425864" cy="1862510"/>
            </a:xfrm>
          </p:grpSpPr>
          <p:sp>
            <p:nvSpPr>
              <p:cNvPr id="34" name="Subtitle 2">
                <a:extLst>
                  <a:ext uri="{FF2B5EF4-FFF2-40B4-BE49-F238E27FC236}">
                    <a16:creationId xmlns:a16="http://schemas.microsoft.com/office/drawing/2014/main" id="{9BFE7478-4C24-754A-9834-00A8FFF8D221}"/>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7" name="Rectangle 46">
                <a:extLst>
                  <a:ext uri="{FF2B5EF4-FFF2-40B4-BE49-F238E27FC236}">
                    <a16:creationId xmlns:a16="http://schemas.microsoft.com/office/drawing/2014/main" id="{F390579E-3E85-A14B-97D8-1DBF7EF8F4B1}"/>
                  </a:ext>
                </a:extLst>
              </p:cNvPr>
              <p:cNvSpPr/>
              <p:nvPr/>
            </p:nvSpPr>
            <p:spPr>
              <a:xfrm>
                <a:off x="6610941" y="5660647"/>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MADDIE SMITH</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EDEF9752-EA93-A744-83E2-89610C6E5E9F}"/>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B952AB6C-8D74-3646-BFEE-C9E20CB2D1E0}"/>
              </a:ext>
            </a:extLst>
          </p:cNvPr>
          <p:cNvSpPr>
            <a:spLocks noGrp="1"/>
          </p:cNvSpPr>
          <p:nvPr>
            <p:ph type="pic" sz="quarter" idx="15"/>
          </p:nvPr>
        </p:nvSpPr>
        <p:spPr/>
      </p:sp>
    </p:spTree>
    <p:extLst>
      <p:ext uri="{BB962C8B-B14F-4D97-AF65-F5344CB8AC3E}">
        <p14:creationId xmlns:p14="http://schemas.microsoft.com/office/powerpoint/2010/main" val="1392225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3B97FFD-A3C9-384A-B708-23141CBDB949}"/>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OUR SERVICES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16BFED6C-B3C1-C14F-9EB2-2445F1ECA205}"/>
              </a:ext>
            </a:extLst>
          </p:cNvPr>
          <p:cNvSpPr>
            <a:spLocks noGrp="1"/>
          </p:cNvSpPr>
          <p:nvPr>
            <p:ph type="pic" sz="quarter" idx="14"/>
          </p:nvPr>
        </p:nvSpPr>
        <p:spPr/>
      </p:sp>
    </p:spTree>
    <p:extLst>
      <p:ext uri="{BB962C8B-B14F-4D97-AF65-F5344CB8AC3E}">
        <p14:creationId xmlns:p14="http://schemas.microsoft.com/office/powerpoint/2010/main" val="54143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02D1D5-B4A0-FB49-AC6B-D93E9ED86AD9}"/>
              </a:ext>
            </a:extLst>
          </p:cNvPr>
          <p:cNvSpPr/>
          <p:nvPr/>
        </p:nvSpPr>
        <p:spPr>
          <a:xfrm rot="10800000" flipV="1">
            <a:off x="16476723" y="1426462"/>
            <a:ext cx="6238239" cy="108630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3" name="Group 22">
            <a:extLst>
              <a:ext uri="{FF2B5EF4-FFF2-40B4-BE49-F238E27FC236}">
                <a16:creationId xmlns:a16="http://schemas.microsoft.com/office/drawing/2014/main" id="{4B60D99E-E6F0-CA4B-A7CD-6C04C8C65636}"/>
              </a:ext>
            </a:extLst>
          </p:cNvPr>
          <p:cNvGrpSpPr/>
          <p:nvPr/>
        </p:nvGrpSpPr>
        <p:grpSpPr>
          <a:xfrm>
            <a:off x="1662686" y="1724297"/>
            <a:ext cx="5282215" cy="2214464"/>
            <a:chOff x="4212267" y="1407238"/>
            <a:chExt cx="5282215" cy="2214464"/>
          </a:xfrm>
        </p:grpSpPr>
        <p:sp>
          <p:nvSpPr>
            <p:cNvPr id="24" name="TextBox 23">
              <a:extLst>
                <a:ext uri="{FF2B5EF4-FFF2-40B4-BE49-F238E27FC236}">
                  <a16:creationId xmlns:a16="http://schemas.microsoft.com/office/drawing/2014/main" id="{6EADF001-4959-464A-B54B-89CC92A92E64}"/>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495252B-7A87-194D-9CC5-2BA9D3DE6B59}"/>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6" name="TextBox 25">
            <a:extLst>
              <a:ext uri="{FF2B5EF4-FFF2-40B4-BE49-F238E27FC236}">
                <a16:creationId xmlns:a16="http://schemas.microsoft.com/office/drawing/2014/main" id="{91066E9C-C0D2-8144-8ECE-C5A3E6A4F3E9}"/>
              </a:ext>
            </a:extLst>
          </p:cNvPr>
          <p:cNvSpPr txBox="1"/>
          <p:nvPr/>
        </p:nvSpPr>
        <p:spPr>
          <a:xfrm>
            <a:off x="1662686" y="4060345"/>
            <a:ext cx="734749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06D566F1-46F5-5A4A-8B82-B652BAD73E3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30696DE4-38CC-4746-9B3E-FF5EB4CC6444}"/>
              </a:ext>
            </a:extLst>
          </p:cNvPr>
          <p:cNvSpPr>
            <a:spLocks noGrp="1"/>
          </p:cNvSpPr>
          <p:nvPr>
            <p:ph type="pic" sz="quarter" idx="15"/>
          </p:nvPr>
        </p:nvSpPr>
        <p:spPr/>
      </p:sp>
    </p:spTree>
    <p:extLst>
      <p:ext uri="{BB962C8B-B14F-4D97-AF65-F5344CB8AC3E}">
        <p14:creationId xmlns:p14="http://schemas.microsoft.com/office/powerpoint/2010/main" val="147615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2617988-E626-2B40-B547-D0F04E501EE1}"/>
              </a:ext>
            </a:extLst>
          </p:cNvPr>
          <p:cNvGrpSpPr/>
          <p:nvPr/>
        </p:nvGrpSpPr>
        <p:grpSpPr>
          <a:xfrm>
            <a:off x="1662686" y="9496698"/>
            <a:ext cx="5282215" cy="2214464"/>
            <a:chOff x="4212267" y="1407238"/>
            <a:chExt cx="5282215" cy="2214464"/>
          </a:xfrm>
        </p:grpSpPr>
        <p:sp>
          <p:nvSpPr>
            <p:cNvPr id="6" name="TextBox 5">
              <a:extLst>
                <a:ext uri="{FF2B5EF4-FFF2-40B4-BE49-F238E27FC236}">
                  <a16:creationId xmlns:a16="http://schemas.microsoft.com/office/drawing/2014/main" id="{EBF64717-C6FE-CF45-9A3A-D89AD7895FA8}"/>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7" name="TextBox 6">
              <a:extLst>
                <a:ext uri="{FF2B5EF4-FFF2-40B4-BE49-F238E27FC236}">
                  <a16:creationId xmlns:a16="http://schemas.microsoft.com/office/drawing/2014/main" id="{242C5E61-C2F9-2649-AC58-C977277648A1}"/>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845BF0D8-9B51-054E-B1FB-F2745A1A0896}"/>
              </a:ext>
            </a:extLst>
          </p:cNvPr>
          <p:cNvGrpSpPr/>
          <p:nvPr/>
        </p:nvGrpSpPr>
        <p:grpSpPr>
          <a:xfrm>
            <a:off x="1662686" y="2004838"/>
            <a:ext cx="7154743" cy="3547617"/>
            <a:chOff x="1662686" y="1449667"/>
            <a:chExt cx="7154743" cy="3547617"/>
          </a:xfrm>
        </p:grpSpPr>
        <p:sp>
          <p:nvSpPr>
            <p:cNvPr id="9" name="TextBox 8">
              <a:extLst>
                <a:ext uri="{FF2B5EF4-FFF2-40B4-BE49-F238E27FC236}">
                  <a16:creationId xmlns:a16="http://schemas.microsoft.com/office/drawing/2014/main" id="{9B6B1E7C-77FC-494B-8549-05B5DFFF9379}"/>
                </a:ext>
              </a:extLst>
            </p:cNvPr>
            <p:cNvSpPr txBox="1"/>
            <p:nvPr/>
          </p:nvSpPr>
          <p:spPr>
            <a:xfrm>
              <a:off x="1662686" y="2330977"/>
              <a:ext cx="715474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0" name="Rectangle 9">
              <a:extLst>
                <a:ext uri="{FF2B5EF4-FFF2-40B4-BE49-F238E27FC236}">
                  <a16:creationId xmlns:a16="http://schemas.microsoft.com/office/drawing/2014/main" id="{6017CFF3-BE5B-5B44-A802-0736617AD199}"/>
                </a:ext>
              </a:extLst>
            </p:cNvPr>
            <p:cNvSpPr/>
            <p:nvPr/>
          </p:nvSpPr>
          <p:spPr>
            <a:xfrm>
              <a:off x="1662686" y="1449667"/>
              <a:ext cx="6305657"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DFDC59DC-52D1-E44E-A5EE-3174ECA93B81}"/>
              </a:ext>
            </a:extLst>
          </p:cNvPr>
          <p:cNvSpPr>
            <a:spLocks noGrp="1"/>
          </p:cNvSpPr>
          <p:nvPr>
            <p:ph type="pic" sz="quarter" idx="15"/>
          </p:nvPr>
        </p:nvSpPr>
        <p:spPr/>
      </p:sp>
    </p:spTree>
    <p:extLst>
      <p:ext uri="{BB962C8B-B14F-4D97-AF65-F5344CB8AC3E}">
        <p14:creationId xmlns:p14="http://schemas.microsoft.com/office/powerpoint/2010/main" val="362208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02D1D5-B4A0-FB49-AC6B-D93E9ED86AD9}"/>
              </a:ext>
            </a:extLst>
          </p:cNvPr>
          <p:cNvSpPr/>
          <p:nvPr/>
        </p:nvSpPr>
        <p:spPr>
          <a:xfrm rot="10800000" flipH="1" flipV="1">
            <a:off x="1662683" y="1426462"/>
            <a:ext cx="6238239" cy="108630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3" name="Group 2">
            <a:extLst>
              <a:ext uri="{FF2B5EF4-FFF2-40B4-BE49-F238E27FC236}">
                <a16:creationId xmlns:a16="http://schemas.microsoft.com/office/drawing/2014/main" id="{90C91A51-5821-4146-965D-79FA5F8D81D1}"/>
              </a:ext>
            </a:extLst>
          </p:cNvPr>
          <p:cNvGrpSpPr/>
          <p:nvPr/>
        </p:nvGrpSpPr>
        <p:grpSpPr>
          <a:xfrm>
            <a:off x="15367463" y="1724297"/>
            <a:ext cx="7347499" cy="3950785"/>
            <a:chOff x="1662686" y="1724297"/>
            <a:chExt cx="7347499" cy="3950785"/>
          </a:xfrm>
        </p:grpSpPr>
        <p:grpSp>
          <p:nvGrpSpPr>
            <p:cNvPr id="23" name="Group 22">
              <a:extLst>
                <a:ext uri="{FF2B5EF4-FFF2-40B4-BE49-F238E27FC236}">
                  <a16:creationId xmlns:a16="http://schemas.microsoft.com/office/drawing/2014/main" id="{4B60D99E-E6F0-CA4B-A7CD-6C04C8C65636}"/>
                </a:ext>
              </a:extLst>
            </p:cNvPr>
            <p:cNvGrpSpPr/>
            <p:nvPr/>
          </p:nvGrpSpPr>
          <p:grpSpPr>
            <a:xfrm>
              <a:off x="1662686" y="1724297"/>
              <a:ext cx="5282215" cy="2214464"/>
              <a:chOff x="4212267" y="1407238"/>
              <a:chExt cx="5282215" cy="2214464"/>
            </a:xfrm>
          </p:grpSpPr>
          <p:sp>
            <p:nvSpPr>
              <p:cNvPr id="24" name="TextBox 23">
                <a:extLst>
                  <a:ext uri="{FF2B5EF4-FFF2-40B4-BE49-F238E27FC236}">
                    <a16:creationId xmlns:a16="http://schemas.microsoft.com/office/drawing/2014/main" id="{6EADF001-4959-464A-B54B-89CC92A92E64}"/>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495252B-7A87-194D-9CC5-2BA9D3DE6B59}"/>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6" name="TextBox 25">
              <a:extLst>
                <a:ext uri="{FF2B5EF4-FFF2-40B4-BE49-F238E27FC236}">
                  <a16:creationId xmlns:a16="http://schemas.microsoft.com/office/drawing/2014/main" id="{91066E9C-C0D2-8144-8ECE-C5A3E6A4F3E9}"/>
                </a:ext>
              </a:extLst>
            </p:cNvPr>
            <p:cNvSpPr txBox="1"/>
            <p:nvPr/>
          </p:nvSpPr>
          <p:spPr>
            <a:xfrm>
              <a:off x="1662686" y="4060345"/>
              <a:ext cx="734749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4" name="Picture Placeholder 3">
            <a:extLst>
              <a:ext uri="{FF2B5EF4-FFF2-40B4-BE49-F238E27FC236}">
                <a16:creationId xmlns:a16="http://schemas.microsoft.com/office/drawing/2014/main" id="{323BEB5A-8258-8747-B1CE-3B46BFB3A095}"/>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B68176BB-EEAC-8E4F-A1F9-52A2F194D2C9}"/>
              </a:ext>
            </a:extLst>
          </p:cNvPr>
          <p:cNvSpPr>
            <a:spLocks noGrp="1"/>
          </p:cNvSpPr>
          <p:nvPr>
            <p:ph type="pic" sz="quarter" idx="16"/>
          </p:nvPr>
        </p:nvSpPr>
        <p:spPr/>
      </p:sp>
    </p:spTree>
    <p:extLst>
      <p:ext uri="{BB962C8B-B14F-4D97-AF65-F5344CB8AC3E}">
        <p14:creationId xmlns:p14="http://schemas.microsoft.com/office/powerpoint/2010/main" val="19444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C0A0819-17F8-6448-B4F4-AA312AD39FC4}"/>
              </a:ext>
            </a:extLst>
          </p:cNvPr>
          <p:cNvGrpSpPr/>
          <p:nvPr/>
        </p:nvGrpSpPr>
        <p:grpSpPr>
          <a:xfrm>
            <a:off x="15625535" y="2004838"/>
            <a:ext cx="7154743" cy="9706324"/>
            <a:chOff x="1662686" y="2004838"/>
            <a:chExt cx="7154743" cy="9706324"/>
          </a:xfrm>
        </p:grpSpPr>
        <p:grpSp>
          <p:nvGrpSpPr>
            <p:cNvPr id="12" name="Group 11">
              <a:extLst>
                <a:ext uri="{FF2B5EF4-FFF2-40B4-BE49-F238E27FC236}">
                  <a16:creationId xmlns:a16="http://schemas.microsoft.com/office/drawing/2014/main" id="{D93E6005-A8DB-8549-B03A-AC40DF2B4892}"/>
                </a:ext>
              </a:extLst>
            </p:cNvPr>
            <p:cNvGrpSpPr/>
            <p:nvPr/>
          </p:nvGrpSpPr>
          <p:grpSpPr>
            <a:xfrm>
              <a:off x="1662686" y="9496698"/>
              <a:ext cx="5282215" cy="2214464"/>
              <a:chOff x="4212267" y="1407238"/>
              <a:chExt cx="5282215" cy="2214464"/>
            </a:xfrm>
          </p:grpSpPr>
          <p:sp>
            <p:nvSpPr>
              <p:cNvPr id="17" name="TextBox 16">
                <a:extLst>
                  <a:ext uri="{FF2B5EF4-FFF2-40B4-BE49-F238E27FC236}">
                    <a16:creationId xmlns:a16="http://schemas.microsoft.com/office/drawing/2014/main" id="{D9873BAC-E957-E244-B4A6-E79E50BA959A}"/>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8" name="TextBox 17">
                <a:extLst>
                  <a:ext uri="{FF2B5EF4-FFF2-40B4-BE49-F238E27FC236}">
                    <a16:creationId xmlns:a16="http://schemas.microsoft.com/office/drawing/2014/main" id="{CDF8BBBB-C700-C045-94DA-3A07E377CA0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5127DF46-7492-8547-9241-D349C9E3A849}"/>
                </a:ext>
              </a:extLst>
            </p:cNvPr>
            <p:cNvGrpSpPr/>
            <p:nvPr/>
          </p:nvGrpSpPr>
          <p:grpSpPr>
            <a:xfrm>
              <a:off x="1662686" y="2004838"/>
              <a:ext cx="7154743" cy="3547617"/>
              <a:chOff x="1662686" y="1449667"/>
              <a:chExt cx="7154743" cy="3547617"/>
            </a:xfrm>
          </p:grpSpPr>
          <p:sp>
            <p:nvSpPr>
              <p:cNvPr id="15" name="TextBox 14">
                <a:extLst>
                  <a:ext uri="{FF2B5EF4-FFF2-40B4-BE49-F238E27FC236}">
                    <a16:creationId xmlns:a16="http://schemas.microsoft.com/office/drawing/2014/main" id="{534808A8-C66F-E84A-8338-FC504F241081}"/>
                  </a:ext>
                </a:extLst>
              </p:cNvPr>
              <p:cNvSpPr txBox="1"/>
              <p:nvPr/>
            </p:nvSpPr>
            <p:spPr>
              <a:xfrm>
                <a:off x="1662686" y="2330977"/>
                <a:ext cx="715474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6" name="Rectangle 15">
                <a:extLst>
                  <a:ext uri="{FF2B5EF4-FFF2-40B4-BE49-F238E27FC236}">
                    <a16:creationId xmlns:a16="http://schemas.microsoft.com/office/drawing/2014/main" id="{1D251D58-C339-7A49-A828-3A4FE3B88EB9}"/>
                  </a:ext>
                </a:extLst>
              </p:cNvPr>
              <p:cNvSpPr/>
              <p:nvPr/>
            </p:nvSpPr>
            <p:spPr>
              <a:xfrm>
                <a:off x="1662686" y="1449667"/>
                <a:ext cx="6305657"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F661ADFC-9316-C34A-A005-979E476A13E4}"/>
              </a:ext>
            </a:extLst>
          </p:cNvPr>
          <p:cNvSpPr>
            <a:spLocks noGrp="1"/>
          </p:cNvSpPr>
          <p:nvPr>
            <p:ph type="pic" sz="quarter" idx="15"/>
          </p:nvPr>
        </p:nvSpPr>
        <p:spPr/>
      </p:sp>
    </p:spTree>
    <p:extLst>
      <p:ext uri="{BB962C8B-B14F-4D97-AF65-F5344CB8AC3E}">
        <p14:creationId xmlns:p14="http://schemas.microsoft.com/office/powerpoint/2010/main" val="159771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4B8BC9C6-C8AB-B64B-8F90-EA45CAE81E1D}"/>
              </a:ext>
            </a:extLst>
          </p:cNvPr>
          <p:cNvGraphicFramePr/>
          <p:nvPr>
            <p:extLst>
              <p:ext uri="{D42A27DB-BD31-4B8C-83A1-F6EECF244321}">
                <p14:modId xmlns:p14="http://schemas.microsoft.com/office/powerpoint/2010/main" val="676006873"/>
              </p:ext>
            </p:extLst>
          </p:nvPr>
        </p:nvGraphicFramePr>
        <p:xfrm>
          <a:off x="2254468" y="4678221"/>
          <a:ext cx="19805648" cy="7445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458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48BCEA5-9BC4-5740-8349-1B62DF02EBB4}"/>
              </a:ext>
            </a:extLst>
          </p:cNvPr>
          <p:cNvGrpSpPr/>
          <p:nvPr/>
        </p:nvGrpSpPr>
        <p:grpSpPr>
          <a:xfrm>
            <a:off x="2915377" y="3707691"/>
            <a:ext cx="17943828" cy="8876496"/>
            <a:chOff x="3843499" y="3719582"/>
            <a:chExt cx="16665619" cy="8244192"/>
          </a:xfrm>
          <a:solidFill>
            <a:srgbClr val="EFF1F8">
              <a:alpha val="10000"/>
            </a:srgbClr>
          </a:solidFill>
        </p:grpSpPr>
        <p:sp>
          <p:nvSpPr>
            <p:cNvPr id="19" name="Freeform 781">
              <a:extLst>
                <a:ext uri="{FF2B5EF4-FFF2-40B4-BE49-F238E27FC236}">
                  <a16:creationId xmlns:a16="http://schemas.microsoft.com/office/drawing/2014/main" id="{5BB07626-1DDC-8B4C-B16A-FEF546D1D50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 name="Freeform 403">
              <a:extLst>
                <a:ext uri="{FF2B5EF4-FFF2-40B4-BE49-F238E27FC236}">
                  <a16:creationId xmlns:a16="http://schemas.microsoft.com/office/drawing/2014/main" id="{0AD39C6A-C799-7B4C-9327-09D2FF7D48D7}"/>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 name="Freeform 404">
              <a:extLst>
                <a:ext uri="{FF2B5EF4-FFF2-40B4-BE49-F238E27FC236}">
                  <a16:creationId xmlns:a16="http://schemas.microsoft.com/office/drawing/2014/main" id="{9D7F0248-860C-9949-8EFB-864611C3252D}"/>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 name="Freeform 405">
              <a:extLst>
                <a:ext uri="{FF2B5EF4-FFF2-40B4-BE49-F238E27FC236}">
                  <a16:creationId xmlns:a16="http://schemas.microsoft.com/office/drawing/2014/main" id="{4A7319DA-DAFB-8849-8A20-1E242D28EDED}"/>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 name="Freeform 406">
              <a:extLst>
                <a:ext uri="{FF2B5EF4-FFF2-40B4-BE49-F238E27FC236}">
                  <a16:creationId xmlns:a16="http://schemas.microsoft.com/office/drawing/2014/main" id="{1CC6A5F1-E13D-7240-9D8C-86D3EC8335EC}"/>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 name="Freeform 407">
              <a:extLst>
                <a:ext uri="{FF2B5EF4-FFF2-40B4-BE49-F238E27FC236}">
                  <a16:creationId xmlns:a16="http://schemas.microsoft.com/office/drawing/2014/main" id="{A8987F28-BF0F-BB42-945F-4BE2239B286E}"/>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 name="Freeform 408">
              <a:extLst>
                <a:ext uri="{FF2B5EF4-FFF2-40B4-BE49-F238E27FC236}">
                  <a16:creationId xmlns:a16="http://schemas.microsoft.com/office/drawing/2014/main" id="{99EBA8C5-38BE-CE43-8CA3-F2A0403AF2F4}"/>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 name="Freeform 409">
              <a:extLst>
                <a:ext uri="{FF2B5EF4-FFF2-40B4-BE49-F238E27FC236}">
                  <a16:creationId xmlns:a16="http://schemas.microsoft.com/office/drawing/2014/main" id="{42B7CAC3-2F3C-C842-8D36-ADC281D1EBD9}"/>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 name="Freeform 410">
              <a:extLst>
                <a:ext uri="{FF2B5EF4-FFF2-40B4-BE49-F238E27FC236}">
                  <a16:creationId xmlns:a16="http://schemas.microsoft.com/office/drawing/2014/main" id="{4D6990E7-7281-1844-A01B-D68E752518DE}"/>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 name="Freeform 411">
              <a:extLst>
                <a:ext uri="{FF2B5EF4-FFF2-40B4-BE49-F238E27FC236}">
                  <a16:creationId xmlns:a16="http://schemas.microsoft.com/office/drawing/2014/main" id="{1910C52B-3437-D545-A4D0-37E08FA8E093}"/>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 name="Freeform 412">
              <a:extLst>
                <a:ext uri="{FF2B5EF4-FFF2-40B4-BE49-F238E27FC236}">
                  <a16:creationId xmlns:a16="http://schemas.microsoft.com/office/drawing/2014/main" id="{1AF08F27-198D-DB4C-AE4A-3F11E19AB0EA}"/>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 name="Freeform 413">
              <a:extLst>
                <a:ext uri="{FF2B5EF4-FFF2-40B4-BE49-F238E27FC236}">
                  <a16:creationId xmlns:a16="http://schemas.microsoft.com/office/drawing/2014/main" id="{3E9CA474-5305-E64D-8431-20D44CEE9477}"/>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 name="Freeform 414">
              <a:extLst>
                <a:ext uri="{FF2B5EF4-FFF2-40B4-BE49-F238E27FC236}">
                  <a16:creationId xmlns:a16="http://schemas.microsoft.com/office/drawing/2014/main" id="{BF37C2E6-7C12-9846-AB0F-CFFA1BC09BFC}"/>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 name="Freeform 415">
              <a:extLst>
                <a:ext uri="{FF2B5EF4-FFF2-40B4-BE49-F238E27FC236}">
                  <a16:creationId xmlns:a16="http://schemas.microsoft.com/office/drawing/2014/main" id="{50160B24-7476-B34E-A8D6-303B2B3AAF05}"/>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 name="Freeform 416">
              <a:extLst>
                <a:ext uri="{FF2B5EF4-FFF2-40B4-BE49-F238E27FC236}">
                  <a16:creationId xmlns:a16="http://schemas.microsoft.com/office/drawing/2014/main" id="{2D10ECCA-B33A-1A4B-BE1C-8619271DFB39}"/>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 name="Freeform 417">
              <a:extLst>
                <a:ext uri="{FF2B5EF4-FFF2-40B4-BE49-F238E27FC236}">
                  <a16:creationId xmlns:a16="http://schemas.microsoft.com/office/drawing/2014/main" id="{F455EB3B-5BAB-2540-BF89-D56AE1ADF0BC}"/>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 name="Freeform 418">
              <a:extLst>
                <a:ext uri="{FF2B5EF4-FFF2-40B4-BE49-F238E27FC236}">
                  <a16:creationId xmlns:a16="http://schemas.microsoft.com/office/drawing/2014/main" id="{64DEED3C-9857-104F-97AD-ADB426F8C052}"/>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 name="Freeform 419">
              <a:extLst>
                <a:ext uri="{FF2B5EF4-FFF2-40B4-BE49-F238E27FC236}">
                  <a16:creationId xmlns:a16="http://schemas.microsoft.com/office/drawing/2014/main" id="{C3936982-2564-AE4A-BDB2-110D06B57C77}"/>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 name="Freeform 420">
              <a:extLst>
                <a:ext uri="{FF2B5EF4-FFF2-40B4-BE49-F238E27FC236}">
                  <a16:creationId xmlns:a16="http://schemas.microsoft.com/office/drawing/2014/main" id="{19B7B0BA-6473-3B49-A8F1-56DF4C197AA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 name="Freeform 421">
              <a:extLst>
                <a:ext uri="{FF2B5EF4-FFF2-40B4-BE49-F238E27FC236}">
                  <a16:creationId xmlns:a16="http://schemas.microsoft.com/office/drawing/2014/main" id="{4CF64217-DCA2-AD4A-A1BF-5E51C8B3F2E3}"/>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 name="Freeform 422">
              <a:extLst>
                <a:ext uri="{FF2B5EF4-FFF2-40B4-BE49-F238E27FC236}">
                  <a16:creationId xmlns:a16="http://schemas.microsoft.com/office/drawing/2014/main" id="{EDBF1CEA-51C4-F34B-9465-695C4A888D41}"/>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 name="Freeform 423">
              <a:extLst>
                <a:ext uri="{FF2B5EF4-FFF2-40B4-BE49-F238E27FC236}">
                  <a16:creationId xmlns:a16="http://schemas.microsoft.com/office/drawing/2014/main" id="{BC8BE16D-1457-2D48-8271-F3A8A13E31E3}"/>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 name="Freeform 424">
              <a:extLst>
                <a:ext uri="{FF2B5EF4-FFF2-40B4-BE49-F238E27FC236}">
                  <a16:creationId xmlns:a16="http://schemas.microsoft.com/office/drawing/2014/main" id="{240D0939-83D7-6941-870F-262B42C3E744}"/>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 name="Freeform 425">
              <a:extLst>
                <a:ext uri="{FF2B5EF4-FFF2-40B4-BE49-F238E27FC236}">
                  <a16:creationId xmlns:a16="http://schemas.microsoft.com/office/drawing/2014/main" id="{9E2FD8B6-3940-8648-AB52-C55C05A4A207}"/>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 name="Freeform 426">
              <a:extLst>
                <a:ext uri="{FF2B5EF4-FFF2-40B4-BE49-F238E27FC236}">
                  <a16:creationId xmlns:a16="http://schemas.microsoft.com/office/drawing/2014/main" id="{60F94705-EE23-7C46-AA22-BD2858E94A51}"/>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 name="Freeform 427">
              <a:extLst>
                <a:ext uri="{FF2B5EF4-FFF2-40B4-BE49-F238E27FC236}">
                  <a16:creationId xmlns:a16="http://schemas.microsoft.com/office/drawing/2014/main" id="{73C386AC-9DB2-EA41-8000-A52167BE66BC}"/>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 name="Freeform 428">
              <a:extLst>
                <a:ext uri="{FF2B5EF4-FFF2-40B4-BE49-F238E27FC236}">
                  <a16:creationId xmlns:a16="http://schemas.microsoft.com/office/drawing/2014/main" id="{8B3532EF-E88A-B349-8D09-97001A585363}"/>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 name="Freeform 429">
              <a:extLst>
                <a:ext uri="{FF2B5EF4-FFF2-40B4-BE49-F238E27FC236}">
                  <a16:creationId xmlns:a16="http://schemas.microsoft.com/office/drawing/2014/main" id="{88525BC5-A271-2E40-9791-930FF80DA3DC}"/>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63" name="Group 62">
              <a:extLst>
                <a:ext uri="{FF2B5EF4-FFF2-40B4-BE49-F238E27FC236}">
                  <a16:creationId xmlns:a16="http://schemas.microsoft.com/office/drawing/2014/main" id="{61EC3DF3-CD86-D74E-92DC-CD60893FC28C}"/>
                </a:ext>
              </a:extLst>
            </p:cNvPr>
            <p:cNvGrpSpPr/>
            <p:nvPr/>
          </p:nvGrpSpPr>
          <p:grpSpPr>
            <a:xfrm>
              <a:off x="17709756" y="6761778"/>
              <a:ext cx="697449" cy="662593"/>
              <a:chOff x="5961121" y="2686387"/>
              <a:chExt cx="288233" cy="273757"/>
            </a:xfrm>
            <a:grpFill/>
          </p:grpSpPr>
          <p:sp>
            <p:nvSpPr>
              <p:cNvPr id="428" name="Freeform 430">
                <a:extLst>
                  <a:ext uri="{FF2B5EF4-FFF2-40B4-BE49-F238E27FC236}">
                    <a16:creationId xmlns:a16="http://schemas.microsoft.com/office/drawing/2014/main" id="{4FFB2902-C629-3942-9A8D-95A416903171}"/>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9" name="Freeform 431">
                <a:extLst>
                  <a:ext uri="{FF2B5EF4-FFF2-40B4-BE49-F238E27FC236}">
                    <a16:creationId xmlns:a16="http://schemas.microsoft.com/office/drawing/2014/main" id="{E7FB67ED-13AC-7A4E-BC64-83E428B852A0}"/>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64" name="Freeform 432">
              <a:extLst>
                <a:ext uri="{FF2B5EF4-FFF2-40B4-BE49-F238E27FC236}">
                  <a16:creationId xmlns:a16="http://schemas.microsoft.com/office/drawing/2014/main" id="{09122141-E9DF-794B-968C-4DBFB1F28687}"/>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 name="Freeform 433">
              <a:extLst>
                <a:ext uri="{FF2B5EF4-FFF2-40B4-BE49-F238E27FC236}">
                  <a16:creationId xmlns:a16="http://schemas.microsoft.com/office/drawing/2014/main" id="{2747A0CA-5B0C-4C4A-912C-09D201889475}"/>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 name="Freeform 434">
              <a:extLst>
                <a:ext uri="{FF2B5EF4-FFF2-40B4-BE49-F238E27FC236}">
                  <a16:creationId xmlns:a16="http://schemas.microsoft.com/office/drawing/2014/main" id="{E4D4E511-AC31-6946-A908-2FC8A883CEAA}"/>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 name="Freeform 435">
              <a:extLst>
                <a:ext uri="{FF2B5EF4-FFF2-40B4-BE49-F238E27FC236}">
                  <a16:creationId xmlns:a16="http://schemas.microsoft.com/office/drawing/2014/main" id="{9106840E-200A-2E45-A48F-0BC8C97B4143}"/>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 name="Freeform 436">
              <a:extLst>
                <a:ext uri="{FF2B5EF4-FFF2-40B4-BE49-F238E27FC236}">
                  <a16:creationId xmlns:a16="http://schemas.microsoft.com/office/drawing/2014/main" id="{1D9ACD54-37E0-5E4A-886F-1EDA747B6800}"/>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 name="Freeform 437">
              <a:extLst>
                <a:ext uri="{FF2B5EF4-FFF2-40B4-BE49-F238E27FC236}">
                  <a16:creationId xmlns:a16="http://schemas.microsoft.com/office/drawing/2014/main" id="{1DA9B340-98F7-E44A-9F2A-78A2F3825F6B}"/>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 name="Freeform 438">
              <a:extLst>
                <a:ext uri="{FF2B5EF4-FFF2-40B4-BE49-F238E27FC236}">
                  <a16:creationId xmlns:a16="http://schemas.microsoft.com/office/drawing/2014/main" id="{C147191C-8B60-504E-B178-7B683E35C82D}"/>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 name="Freeform 439">
              <a:extLst>
                <a:ext uri="{FF2B5EF4-FFF2-40B4-BE49-F238E27FC236}">
                  <a16:creationId xmlns:a16="http://schemas.microsoft.com/office/drawing/2014/main" id="{FFC3B6C8-5C69-E840-B5BF-6D52FA09468E}"/>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 name="Freeform 440">
              <a:extLst>
                <a:ext uri="{FF2B5EF4-FFF2-40B4-BE49-F238E27FC236}">
                  <a16:creationId xmlns:a16="http://schemas.microsoft.com/office/drawing/2014/main" id="{4462EC39-F8BB-664D-AE26-F975A1A23DA0}"/>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 name="Freeform 441">
              <a:extLst>
                <a:ext uri="{FF2B5EF4-FFF2-40B4-BE49-F238E27FC236}">
                  <a16:creationId xmlns:a16="http://schemas.microsoft.com/office/drawing/2014/main" id="{49F1C0BB-596F-8A47-B097-8DCA9681F08B}"/>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 name="Freeform 442">
              <a:extLst>
                <a:ext uri="{FF2B5EF4-FFF2-40B4-BE49-F238E27FC236}">
                  <a16:creationId xmlns:a16="http://schemas.microsoft.com/office/drawing/2014/main" id="{52F291D1-8455-C242-9A65-9BC7802393A2}"/>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 name="Freeform 443">
              <a:extLst>
                <a:ext uri="{FF2B5EF4-FFF2-40B4-BE49-F238E27FC236}">
                  <a16:creationId xmlns:a16="http://schemas.microsoft.com/office/drawing/2014/main" id="{855A00BE-1DB9-B142-A15A-DE8F2A94CF1A}"/>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 name="Freeform 444">
              <a:extLst>
                <a:ext uri="{FF2B5EF4-FFF2-40B4-BE49-F238E27FC236}">
                  <a16:creationId xmlns:a16="http://schemas.microsoft.com/office/drawing/2014/main" id="{B9B8A422-1568-2D4E-B361-4CE2263DF91A}"/>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 name="Freeform 445">
              <a:extLst>
                <a:ext uri="{FF2B5EF4-FFF2-40B4-BE49-F238E27FC236}">
                  <a16:creationId xmlns:a16="http://schemas.microsoft.com/office/drawing/2014/main" id="{4F8BA9A6-EBD4-D74D-A3DB-508E04ED5717}"/>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 name="Freeform 446">
              <a:extLst>
                <a:ext uri="{FF2B5EF4-FFF2-40B4-BE49-F238E27FC236}">
                  <a16:creationId xmlns:a16="http://schemas.microsoft.com/office/drawing/2014/main" id="{82482F67-9609-F046-90B9-829D3014478C}"/>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 name="Freeform 447">
              <a:extLst>
                <a:ext uri="{FF2B5EF4-FFF2-40B4-BE49-F238E27FC236}">
                  <a16:creationId xmlns:a16="http://schemas.microsoft.com/office/drawing/2014/main" id="{0BF37D31-B8C2-8F4A-A095-D3C2FECE9FA7}"/>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 name="Freeform 448">
              <a:extLst>
                <a:ext uri="{FF2B5EF4-FFF2-40B4-BE49-F238E27FC236}">
                  <a16:creationId xmlns:a16="http://schemas.microsoft.com/office/drawing/2014/main" id="{822A7997-1FD1-294C-9B69-5BDC5809E8E3}"/>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 name="Freeform 449">
              <a:extLst>
                <a:ext uri="{FF2B5EF4-FFF2-40B4-BE49-F238E27FC236}">
                  <a16:creationId xmlns:a16="http://schemas.microsoft.com/office/drawing/2014/main" id="{3FE6762D-E017-3345-93A6-F7EA6AE71BF3}"/>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 name="Freeform 450">
              <a:extLst>
                <a:ext uri="{FF2B5EF4-FFF2-40B4-BE49-F238E27FC236}">
                  <a16:creationId xmlns:a16="http://schemas.microsoft.com/office/drawing/2014/main" id="{CF2E6525-EA35-9E4D-BFE1-9BB24D9EA47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 name="Freeform 451">
              <a:extLst>
                <a:ext uri="{FF2B5EF4-FFF2-40B4-BE49-F238E27FC236}">
                  <a16:creationId xmlns:a16="http://schemas.microsoft.com/office/drawing/2014/main" id="{5380EBFD-F833-0343-8C3E-B13335B8B926}"/>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 name="Freeform 452">
              <a:extLst>
                <a:ext uri="{FF2B5EF4-FFF2-40B4-BE49-F238E27FC236}">
                  <a16:creationId xmlns:a16="http://schemas.microsoft.com/office/drawing/2014/main" id="{5AE462A7-E9AE-964D-A056-EB2537488FB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 name="Freeform 453">
              <a:extLst>
                <a:ext uri="{FF2B5EF4-FFF2-40B4-BE49-F238E27FC236}">
                  <a16:creationId xmlns:a16="http://schemas.microsoft.com/office/drawing/2014/main" id="{CD73C071-9842-DC42-8317-6F30AFAB4F5E}"/>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 name="Freeform 454">
              <a:extLst>
                <a:ext uri="{FF2B5EF4-FFF2-40B4-BE49-F238E27FC236}">
                  <a16:creationId xmlns:a16="http://schemas.microsoft.com/office/drawing/2014/main" id="{543149F0-BA2A-9C48-8658-3D11FC9D6250}"/>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 name="Freeform 455">
              <a:extLst>
                <a:ext uri="{FF2B5EF4-FFF2-40B4-BE49-F238E27FC236}">
                  <a16:creationId xmlns:a16="http://schemas.microsoft.com/office/drawing/2014/main" id="{65DFFBE7-86F6-C34C-813D-76584EFB9FE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8" name="Freeform 456">
              <a:extLst>
                <a:ext uri="{FF2B5EF4-FFF2-40B4-BE49-F238E27FC236}">
                  <a16:creationId xmlns:a16="http://schemas.microsoft.com/office/drawing/2014/main" id="{EA4B3BF9-5B11-3F4E-9FDA-20014393A25E}"/>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9" name="Freeform 457">
              <a:extLst>
                <a:ext uri="{FF2B5EF4-FFF2-40B4-BE49-F238E27FC236}">
                  <a16:creationId xmlns:a16="http://schemas.microsoft.com/office/drawing/2014/main" id="{BB9F3FC3-60EF-0645-B409-1F1D88178F83}"/>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0" name="Freeform 458">
              <a:extLst>
                <a:ext uri="{FF2B5EF4-FFF2-40B4-BE49-F238E27FC236}">
                  <a16:creationId xmlns:a16="http://schemas.microsoft.com/office/drawing/2014/main" id="{0381FD94-DE49-C84E-804A-046C6F8BF6E7}"/>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1" name="Freeform 459">
              <a:extLst>
                <a:ext uri="{FF2B5EF4-FFF2-40B4-BE49-F238E27FC236}">
                  <a16:creationId xmlns:a16="http://schemas.microsoft.com/office/drawing/2014/main" id="{028D98DD-A2CA-A542-8AB1-B6FF841BA034}"/>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60">
              <a:extLst>
                <a:ext uri="{FF2B5EF4-FFF2-40B4-BE49-F238E27FC236}">
                  <a16:creationId xmlns:a16="http://schemas.microsoft.com/office/drawing/2014/main" id="{64136185-1CF3-0647-9908-7F2928C3E632}"/>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61">
              <a:extLst>
                <a:ext uri="{FF2B5EF4-FFF2-40B4-BE49-F238E27FC236}">
                  <a16:creationId xmlns:a16="http://schemas.microsoft.com/office/drawing/2014/main" id="{09977455-08D6-2644-99D8-5729B4A01461}"/>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62">
              <a:extLst>
                <a:ext uri="{FF2B5EF4-FFF2-40B4-BE49-F238E27FC236}">
                  <a16:creationId xmlns:a16="http://schemas.microsoft.com/office/drawing/2014/main" id="{31F2850D-675F-6149-8743-F540103B71ED}"/>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63">
              <a:extLst>
                <a:ext uri="{FF2B5EF4-FFF2-40B4-BE49-F238E27FC236}">
                  <a16:creationId xmlns:a16="http://schemas.microsoft.com/office/drawing/2014/main" id="{80094B07-242F-D34B-BA5C-9E4B0EAAA5CF}"/>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64">
              <a:extLst>
                <a:ext uri="{FF2B5EF4-FFF2-40B4-BE49-F238E27FC236}">
                  <a16:creationId xmlns:a16="http://schemas.microsoft.com/office/drawing/2014/main" id="{ED65F60A-C991-D542-B0E6-21738ACBD8B4}"/>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65">
              <a:extLst>
                <a:ext uri="{FF2B5EF4-FFF2-40B4-BE49-F238E27FC236}">
                  <a16:creationId xmlns:a16="http://schemas.microsoft.com/office/drawing/2014/main" id="{D14CEC72-7499-F942-BE74-9252B05FE3A3}"/>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66">
              <a:extLst>
                <a:ext uri="{FF2B5EF4-FFF2-40B4-BE49-F238E27FC236}">
                  <a16:creationId xmlns:a16="http://schemas.microsoft.com/office/drawing/2014/main" id="{894D2AD5-3DE2-3340-BAAA-F8DF4F24082F}"/>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67">
              <a:extLst>
                <a:ext uri="{FF2B5EF4-FFF2-40B4-BE49-F238E27FC236}">
                  <a16:creationId xmlns:a16="http://schemas.microsoft.com/office/drawing/2014/main" id="{9E6F6A62-2237-2140-997A-A74C019BA181}"/>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68">
              <a:extLst>
                <a:ext uri="{FF2B5EF4-FFF2-40B4-BE49-F238E27FC236}">
                  <a16:creationId xmlns:a16="http://schemas.microsoft.com/office/drawing/2014/main" id="{C7A1BF0B-59F0-0947-92D0-85BE1CF76838}"/>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69">
              <a:extLst>
                <a:ext uri="{FF2B5EF4-FFF2-40B4-BE49-F238E27FC236}">
                  <a16:creationId xmlns:a16="http://schemas.microsoft.com/office/drawing/2014/main" id="{54067F16-E0E6-864C-90C6-D8686C1DA9BB}"/>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70">
              <a:extLst>
                <a:ext uri="{FF2B5EF4-FFF2-40B4-BE49-F238E27FC236}">
                  <a16:creationId xmlns:a16="http://schemas.microsoft.com/office/drawing/2014/main" id="{26FB27B4-C420-3948-AD4E-BFEA63AC53C1}"/>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71">
              <a:extLst>
                <a:ext uri="{FF2B5EF4-FFF2-40B4-BE49-F238E27FC236}">
                  <a16:creationId xmlns:a16="http://schemas.microsoft.com/office/drawing/2014/main" id="{29CF23CD-D8FF-6341-9BC7-2E820A443487}"/>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72">
              <a:extLst>
                <a:ext uri="{FF2B5EF4-FFF2-40B4-BE49-F238E27FC236}">
                  <a16:creationId xmlns:a16="http://schemas.microsoft.com/office/drawing/2014/main" id="{0CB856A6-8FB9-5846-8997-228387B0EB95}"/>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73">
              <a:extLst>
                <a:ext uri="{FF2B5EF4-FFF2-40B4-BE49-F238E27FC236}">
                  <a16:creationId xmlns:a16="http://schemas.microsoft.com/office/drawing/2014/main" id="{7C8A4BDE-3A57-204E-8CB0-F234020DADFC}"/>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74">
              <a:extLst>
                <a:ext uri="{FF2B5EF4-FFF2-40B4-BE49-F238E27FC236}">
                  <a16:creationId xmlns:a16="http://schemas.microsoft.com/office/drawing/2014/main" id="{C67147BE-8C34-AE49-92CE-8172BF5D7E42}"/>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75">
              <a:extLst>
                <a:ext uri="{FF2B5EF4-FFF2-40B4-BE49-F238E27FC236}">
                  <a16:creationId xmlns:a16="http://schemas.microsoft.com/office/drawing/2014/main" id="{CEB85A40-F334-244E-BFEA-B19FC098A5BF}"/>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76">
              <a:extLst>
                <a:ext uri="{FF2B5EF4-FFF2-40B4-BE49-F238E27FC236}">
                  <a16:creationId xmlns:a16="http://schemas.microsoft.com/office/drawing/2014/main" id="{1B4D47F8-FD1A-2440-BC16-0D6081E56DA8}"/>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77">
              <a:extLst>
                <a:ext uri="{FF2B5EF4-FFF2-40B4-BE49-F238E27FC236}">
                  <a16:creationId xmlns:a16="http://schemas.microsoft.com/office/drawing/2014/main" id="{F2C89C2F-8CC9-CC40-A5D0-0F1DEE132EAB}"/>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78">
              <a:extLst>
                <a:ext uri="{FF2B5EF4-FFF2-40B4-BE49-F238E27FC236}">
                  <a16:creationId xmlns:a16="http://schemas.microsoft.com/office/drawing/2014/main" id="{EBDD0798-0113-1F49-AF2A-92F925E339CE}"/>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79">
              <a:extLst>
                <a:ext uri="{FF2B5EF4-FFF2-40B4-BE49-F238E27FC236}">
                  <a16:creationId xmlns:a16="http://schemas.microsoft.com/office/drawing/2014/main" id="{EED3A5E8-8690-B640-A15B-1739F4316718}"/>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80">
              <a:extLst>
                <a:ext uri="{FF2B5EF4-FFF2-40B4-BE49-F238E27FC236}">
                  <a16:creationId xmlns:a16="http://schemas.microsoft.com/office/drawing/2014/main" id="{2D81E753-4A1E-E947-9007-43E37CDE2834}"/>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481">
              <a:extLst>
                <a:ext uri="{FF2B5EF4-FFF2-40B4-BE49-F238E27FC236}">
                  <a16:creationId xmlns:a16="http://schemas.microsoft.com/office/drawing/2014/main" id="{4FD10CB3-4BB3-3F42-8261-FB4987FC02D4}"/>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482">
              <a:extLst>
                <a:ext uri="{FF2B5EF4-FFF2-40B4-BE49-F238E27FC236}">
                  <a16:creationId xmlns:a16="http://schemas.microsoft.com/office/drawing/2014/main" id="{93446C86-EDAE-9245-90BB-A31B8FCDF732}"/>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483">
              <a:extLst>
                <a:ext uri="{FF2B5EF4-FFF2-40B4-BE49-F238E27FC236}">
                  <a16:creationId xmlns:a16="http://schemas.microsoft.com/office/drawing/2014/main" id="{0075C043-51A9-1843-8CC5-034F9BCCDDF8}"/>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484">
              <a:extLst>
                <a:ext uri="{FF2B5EF4-FFF2-40B4-BE49-F238E27FC236}">
                  <a16:creationId xmlns:a16="http://schemas.microsoft.com/office/drawing/2014/main" id="{39BDF62A-1B0E-9E4B-91B1-B6CB17D9C0C4}"/>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485">
              <a:extLst>
                <a:ext uri="{FF2B5EF4-FFF2-40B4-BE49-F238E27FC236}">
                  <a16:creationId xmlns:a16="http://schemas.microsoft.com/office/drawing/2014/main" id="{1CF12EB1-582F-104A-A315-97C6D7E9573D}"/>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486">
              <a:extLst>
                <a:ext uri="{FF2B5EF4-FFF2-40B4-BE49-F238E27FC236}">
                  <a16:creationId xmlns:a16="http://schemas.microsoft.com/office/drawing/2014/main" id="{5CB7C2FF-59E7-774E-B0BC-7BD218A46D07}"/>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9" name="Freeform 487">
              <a:extLst>
                <a:ext uri="{FF2B5EF4-FFF2-40B4-BE49-F238E27FC236}">
                  <a16:creationId xmlns:a16="http://schemas.microsoft.com/office/drawing/2014/main" id="{7977284F-3093-E04D-9269-A06CAC2417D4}"/>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0" name="Freeform 488">
              <a:extLst>
                <a:ext uri="{FF2B5EF4-FFF2-40B4-BE49-F238E27FC236}">
                  <a16:creationId xmlns:a16="http://schemas.microsoft.com/office/drawing/2014/main" id="{57ACFC4B-A5CB-6146-B445-51EC74681571}"/>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489">
              <a:extLst>
                <a:ext uri="{FF2B5EF4-FFF2-40B4-BE49-F238E27FC236}">
                  <a16:creationId xmlns:a16="http://schemas.microsoft.com/office/drawing/2014/main" id="{2C2E59F4-74ED-4748-AAE9-AB6D9E0FC365}"/>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490">
              <a:extLst>
                <a:ext uri="{FF2B5EF4-FFF2-40B4-BE49-F238E27FC236}">
                  <a16:creationId xmlns:a16="http://schemas.microsoft.com/office/drawing/2014/main" id="{32640D33-0351-DC43-A98C-872F61A139A9}"/>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491">
              <a:extLst>
                <a:ext uri="{FF2B5EF4-FFF2-40B4-BE49-F238E27FC236}">
                  <a16:creationId xmlns:a16="http://schemas.microsoft.com/office/drawing/2014/main" id="{480A8B36-923C-254E-9E34-5E8EA7C8E119}"/>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492">
              <a:extLst>
                <a:ext uri="{FF2B5EF4-FFF2-40B4-BE49-F238E27FC236}">
                  <a16:creationId xmlns:a16="http://schemas.microsoft.com/office/drawing/2014/main" id="{1A46DDB3-C097-A341-A1DB-4A29746BB733}"/>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493">
              <a:extLst>
                <a:ext uri="{FF2B5EF4-FFF2-40B4-BE49-F238E27FC236}">
                  <a16:creationId xmlns:a16="http://schemas.microsoft.com/office/drawing/2014/main" id="{04770A66-DAE6-7C49-A7B0-A20C806F0D99}"/>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494">
              <a:extLst>
                <a:ext uri="{FF2B5EF4-FFF2-40B4-BE49-F238E27FC236}">
                  <a16:creationId xmlns:a16="http://schemas.microsoft.com/office/drawing/2014/main" id="{8E28597B-9026-EC40-AB9C-7BAC006E5C55}"/>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495">
              <a:extLst>
                <a:ext uri="{FF2B5EF4-FFF2-40B4-BE49-F238E27FC236}">
                  <a16:creationId xmlns:a16="http://schemas.microsoft.com/office/drawing/2014/main" id="{5E271A51-C31E-B046-9431-336214924832}"/>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496">
              <a:extLst>
                <a:ext uri="{FF2B5EF4-FFF2-40B4-BE49-F238E27FC236}">
                  <a16:creationId xmlns:a16="http://schemas.microsoft.com/office/drawing/2014/main" id="{D34076A4-CA54-284B-B2A5-DA5C57BAC079}"/>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497">
              <a:extLst>
                <a:ext uri="{FF2B5EF4-FFF2-40B4-BE49-F238E27FC236}">
                  <a16:creationId xmlns:a16="http://schemas.microsoft.com/office/drawing/2014/main" id="{FABDDAB3-0034-C745-B9CA-660B7BCF5D2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498">
              <a:extLst>
                <a:ext uri="{FF2B5EF4-FFF2-40B4-BE49-F238E27FC236}">
                  <a16:creationId xmlns:a16="http://schemas.microsoft.com/office/drawing/2014/main" id="{B46B35EA-6EB1-D848-95C2-564DECB86E21}"/>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499">
              <a:extLst>
                <a:ext uri="{FF2B5EF4-FFF2-40B4-BE49-F238E27FC236}">
                  <a16:creationId xmlns:a16="http://schemas.microsoft.com/office/drawing/2014/main" id="{F0C60C1C-5B84-D84E-BA7C-4E63F9745791}"/>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500">
              <a:extLst>
                <a:ext uri="{FF2B5EF4-FFF2-40B4-BE49-F238E27FC236}">
                  <a16:creationId xmlns:a16="http://schemas.microsoft.com/office/drawing/2014/main" id="{7E779783-815D-1C47-8272-1B1BF0F2F521}"/>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501">
              <a:extLst>
                <a:ext uri="{FF2B5EF4-FFF2-40B4-BE49-F238E27FC236}">
                  <a16:creationId xmlns:a16="http://schemas.microsoft.com/office/drawing/2014/main" id="{45CB0A04-F138-F343-B7C5-A8E8C7DB8BA0}"/>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502">
              <a:extLst>
                <a:ext uri="{FF2B5EF4-FFF2-40B4-BE49-F238E27FC236}">
                  <a16:creationId xmlns:a16="http://schemas.microsoft.com/office/drawing/2014/main" id="{E0C4C9CD-689B-EE4B-A4D6-734EC5A1C849}"/>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503">
              <a:extLst>
                <a:ext uri="{FF2B5EF4-FFF2-40B4-BE49-F238E27FC236}">
                  <a16:creationId xmlns:a16="http://schemas.microsoft.com/office/drawing/2014/main" id="{54AB49A3-50B0-2E4C-B597-48F4791571C5}"/>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504">
              <a:extLst>
                <a:ext uri="{FF2B5EF4-FFF2-40B4-BE49-F238E27FC236}">
                  <a16:creationId xmlns:a16="http://schemas.microsoft.com/office/drawing/2014/main" id="{C01427C1-A315-204C-88C0-E95C69C29416}"/>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505">
              <a:extLst>
                <a:ext uri="{FF2B5EF4-FFF2-40B4-BE49-F238E27FC236}">
                  <a16:creationId xmlns:a16="http://schemas.microsoft.com/office/drawing/2014/main" id="{38BBFC76-D677-2D47-BFC9-F65C2318B328}"/>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506">
              <a:extLst>
                <a:ext uri="{FF2B5EF4-FFF2-40B4-BE49-F238E27FC236}">
                  <a16:creationId xmlns:a16="http://schemas.microsoft.com/office/drawing/2014/main" id="{67B410A0-87C1-9F43-868A-44F7A509C9AA}"/>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507">
              <a:extLst>
                <a:ext uri="{FF2B5EF4-FFF2-40B4-BE49-F238E27FC236}">
                  <a16:creationId xmlns:a16="http://schemas.microsoft.com/office/drawing/2014/main" id="{EA763E2E-186B-5E40-BF07-F95259137E92}"/>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508">
              <a:extLst>
                <a:ext uri="{FF2B5EF4-FFF2-40B4-BE49-F238E27FC236}">
                  <a16:creationId xmlns:a16="http://schemas.microsoft.com/office/drawing/2014/main" id="{BE668687-3B89-8640-A5B1-F810F2096835}"/>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509">
              <a:extLst>
                <a:ext uri="{FF2B5EF4-FFF2-40B4-BE49-F238E27FC236}">
                  <a16:creationId xmlns:a16="http://schemas.microsoft.com/office/drawing/2014/main" id="{85F4C1CB-2C6A-E54F-B6C7-A410D9081657}"/>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510">
              <a:extLst>
                <a:ext uri="{FF2B5EF4-FFF2-40B4-BE49-F238E27FC236}">
                  <a16:creationId xmlns:a16="http://schemas.microsoft.com/office/drawing/2014/main" id="{D4658777-D10D-CC43-9F95-0A99EBF94F92}"/>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511">
              <a:extLst>
                <a:ext uri="{FF2B5EF4-FFF2-40B4-BE49-F238E27FC236}">
                  <a16:creationId xmlns:a16="http://schemas.microsoft.com/office/drawing/2014/main" id="{C9963659-5E76-E347-BEEB-AC49F52A57E4}"/>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512">
              <a:extLst>
                <a:ext uri="{FF2B5EF4-FFF2-40B4-BE49-F238E27FC236}">
                  <a16:creationId xmlns:a16="http://schemas.microsoft.com/office/drawing/2014/main" id="{490BA156-FA66-6945-AFEC-7E70E1AC679B}"/>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513">
              <a:extLst>
                <a:ext uri="{FF2B5EF4-FFF2-40B4-BE49-F238E27FC236}">
                  <a16:creationId xmlns:a16="http://schemas.microsoft.com/office/drawing/2014/main" id="{3E211E79-8DF7-C041-A556-F8EE29D323A1}"/>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514">
              <a:extLst>
                <a:ext uri="{FF2B5EF4-FFF2-40B4-BE49-F238E27FC236}">
                  <a16:creationId xmlns:a16="http://schemas.microsoft.com/office/drawing/2014/main" id="{ECFB4A05-537C-2443-B724-1D0C61465F49}"/>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515">
              <a:extLst>
                <a:ext uri="{FF2B5EF4-FFF2-40B4-BE49-F238E27FC236}">
                  <a16:creationId xmlns:a16="http://schemas.microsoft.com/office/drawing/2014/main" id="{6A62AF92-3DDC-034C-9B6B-7CB12296FEA0}"/>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516">
              <a:extLst>
                <a:ext uri="{FF2B5EF4-FFF2-40B4-BE49-F238E27FC236}">
                  <a16:creationId xmlns:a16="http://schemas.microsoft.com/office/drawing/2014/main" id="{4791C4E0-F43E-144F-A599-AD2B5A698F73}"/>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517">
              <a:extLst>
                <a:ext uri="{FF2B5EF4-FFF2-40B4-BE49-F238E27FC236}">
                  <a16:creationId xmlns:a16="http://schemas.microsoft.com/office/drawing/2014/main" id="{93954D5B-211F-504D-B2FC-A8157786AE8E}"/>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518">
              <a:extLst>
                <a:ext uri="{FF2B5EF4-FFF2-40B4-BE49-F238E27FC236}">
                  <a16:creationId xmlns:a16="http://schemas.microsoft.com/office/drawing/2014/main" id="{B7C5D250-5C05-7349-A7D3-16FC6A7E9DB1}"/>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519">
              <a:extLst>
                <a:ext uri="{FF2B5EF4-FFF2-40B4-BE49-F238E27FC236}">
                  <a16:creationId xmlns:a16="http://schemas.microsoft.com/office/drawing/2014/main" id="{6E831206-F152-4340-A469-2DAC3B52352D}"/>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520">
              <a:extLst>
                <a:ext uri="{FF2B5EF4-FFF2-40B4-BE49-F238E27FC236}">
                  <a16:creationId xmlns:a16="http://schemas.microsoft.com/office/drawing/2014/main" id="{4A4EC334-ECB8-044B-869D-DB7FE0D1C0EE}"/>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521">
              <a:extLst>
                <a:ext uri="{FF2B5EF4-FFF2-40B4-BE49-F238E27FC236}">
                  <a16:creationId xmlns:a16="http://schemas.microsoft.com/office/drawing/2014/main" id="{AD050EE2-E87E-7D42-801C-F8E00475770F}"/>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522">
              <a:extLst>
                <a:ext uri="{FF2B5EF4-FFF2-40B4-BE49-F238E27FC236}">
                  <a16:creationId xmlns:a16="http://schemas.microsoft.com/office/drawing/2014/main" id="{F6C01AD2-FF91-9F43-8614-C8B769C6F540}"/>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523">
              <a:extLst>
                <a:ext uri="{FF2B5EF4-FFF2-40B4-BE49-F238E27FC236}">
                  <a16:creationId xmlns:a16="http://schemas.microsoft.com/office/drawing/2014/main" id="{52E23281-0966-8A44-80AC-44BD98676CFA}"/>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524">
              <a:extLst>
                <a:ext uri="{FF2B5EF4-FFF2-40B4-BE49-F238E27FC236}">
                  <a16:creationId xmlns:a16="http://schemas.microsoft.com/office/drawing/2014/main" id="{CA7EEDED-F31F-1849-912C-39CC6358D72F}"/>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525">
              <a:extLst>
                <a:ext uri="{FF2B5EF4-FFF2-40B4-BE49-F238E27FC236}">
                  <a16:creationId xmlns:a16="http://schemas.microsoft.com/office/drawing/2014/main" id="{686D0418-13A5-0D48-ACF1-EC1D2D30F4E6}"/>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526">
              <a:extLst>
                <a:ext uri="{FF2B5EF4-FFF2-40B4-BE49-F238E27FC236}">
                  <a16:creationId xmlns:a16="http://schemas.microsoft.com/office/drawing/2014/main" id="{589D5F19-4CF2-BF43-A5AB-C39B4F92A8F9}"/>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527">
              <a:extLst>
                <a:ext uri="{FF2B5EF4-FFF2-40B4-BE49-F238E27FC236}">
                  <a16:creationId xmlns:a16="http://schemas.microsoft.com/office/drawing/2014/main" id="{AC4140BD-B5E3-6844-8B9A-DE00AB2C2882}"/>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528">
              <a:extLst>
                <a:ext uri="{FF2B5EF4-FFF2-40B4-BE49-F238E27FC236}">
                  <a16:creationId xmlns:a16="http://schemas.microsoft.com/office/drawing/2014/main" id="{526654CA-32FA-2C49-AC97-58161355F874}"/>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529">
              <a:extLst>
                <a:ext uri="{FF2B5EF4-FFF2-40B4-BE49-F238E27FC236}">
                  <a16:creationId xmlns:a16="http://schemas.microsoft.com/office/drawing/2014/main" id="{AB06F469-AE4D-3148-8E57-37C80A6F4588}"/>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530">
              <a:extLst>
                <a:ext uri="{FF2B5EF4-FFF2-40B4-BE49-F238E27FC236}">
                  <a16:creationId xmlns:a16="http://schemas.microsoft.com/office/drawing/2014/main" id="{E995749D-ADCD-2446-926A-2CAFDC1AA437}"/>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531">
              <a:extLst>
                <a:ext uri="{FF2B5EF4-FFF2-40B4-BE49-F238E27FC236}">
                  <a16:creationId xmlns:a16="http://schemas.microsoft.com/office/drawing/2014/main" id="{0EE41F0A-A34A-0544-938C-AA0099154E62}"/>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532">
              <a:extLst>
                <a:ext uri="{FF2B5EF4-FFF2-40B4-BE49-F238E27FC236}">
                  <a16:creationId xmlns:a16="http://schemas.microsoft.com/office/drawing/2014/main" id="{1F8374FB-8233-8B48-A0D3-913E74F4B611}"/>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533">
              <a:extLst>
                <a:ext uri="{FF2B5EF4-FFF2-40B4-BE49-F238E27FC236}">
                  <a16:creationId xmlns:a16="http://schemas.microsoft.com/office/drawing/2014/main" id="{743920FE-6311-494F-AE7A-6958F4547489}"/>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534">
              <a:extLst>
                <a:ext uri="{FF2B5EF4-FFF2-40B4-BE49-F238E27FC236}">
                  <a16:creationId xmlns:a16="http://schemas.microsoft.com/office/drawing/2014/main" id="{4CF220D4-D676-C545-B823-F21A15ADE90B}"/>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535">
              <a:extLst>
                <a:ext uri="{FF2B5EF4-FFF2-40B4-BE49-F238E27FC236}">
                  <a16:creationId xmlns:a16="http://schemas.microsoft.com/office/drawing/2014/main" id="{DB8053D7-9BD1-0047-8991-DDC6A66A88D7}"/>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536">
              <a:extLst>
                <a:ext uri="{FF2B5EF4-FFF2-40B4-BE49-F238E27FC236}">
                  <a16:creationId xmlns:a16="http://schemas.microsoft.com/office/drawing/2014/main" id="{139CCD34-974C-A04E-8A84-99BC60241B0A}"/>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537">
              <a:extLst>
                <a:ext uri="{FF2B5EF4-FFF2-40B4-BE49-F238E27FC236}">
                  <a16:creationId xmlns:a16="http://schemas.microsoft.com/office/drawing/2014/main" id="{901C7390-8D71-7046-8A97-4153329A326B}"/>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538">
              <a:extLst>
                <a:ext uri="{FF2B5EF4-FFF2-40B4-BE49-F238E27FC236}">
                  <a16:creationId xmlns:a16="http://schemas.microsoft.com/office/drawing/2014/main" id="{FCA2D8EE-67E5-3F4C-B5CC-03569F0D93C3}"/>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539">
              <a:extLst>
                <a:ext uri="{FF2B5EF4-FFF2-40B4-BE49-F238E27FC236}">
                  <a16:creationId xmlns:a16="http://schemas.microsoft.com/office/drawing/2014/main" id="{573657C7-68E9-AF40-804C-523CE1C8819F}"/>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540">
              <a:extLst>
                <a:ext uri="{FF2B5EF4-FFF2-40B4-BE49-F238E27FC236}">
                  <a16:creationId xmlns:a16="http://schemas.microsoft.com/office/drawing/2014/main" id="{D4024A1A-E774-0B44-9808-B058C0AAAFB8}"/>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541">
              <a:extLst>
                <a:ext uri="{FF2B5EF4-FFF2-40B4-BE49-F238E27FC236}">
                  <a16:creationId xmlns:a16="http://schemas.microsoft.com/office/drawing/2014/main" id="{1C1E967B-0B52-CC48-A513-778F43A7894A}"/>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542">
              <a:extLst>
                <a:ext uri="{FF2B5EF4-FFF2-40B4-BE49-F238E27FC236}">
                  <a16:creationId xmlns:a16="http://schemas.microsoft.com/office/drawing/2014/main" id="{5C7D7706-8247-954C-A0A2-071E1AAD4928}"/>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543">
              <a:extLst>
                <a:ext uri="{FF2B5EF4-FFF2-40B4-BE49-F238E27FC236}">
                  <a16:creationId xmlns:a16="http://schemas.microsoft.com/office/drawing/2014/main" id="{78D57F9B-6CDB-CE42-8987-5719FB168361}"/>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544">
              <a:extLst>
                <a:ext uri="{FF2B5EF4-FFF2-40B4-BE49-F238E27FC236}">
                  <a16:creationId xmlns:a16="http://schemas.microsoft.com/office/drawing/2014/main" id="{14BACD75-97B7-6849-91DF-047C790817EB}"/>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545">
              <a:extLst>
                <a:ext uri="{FF2B5EF4-FFF2-40B4-BE49-F238E27FC236}">
                  <a16:creationId xmlns:a16="http://schemas.microsoft.com/office/drawing/2014/main" id="{CB9FC8FF-D64E-C24E-AFD4-16CFBE230E59}"/>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546">
              <a:extLst>
                <a:ext uri="{FF2B5EF4-FFF2-40B4-BE49-F238E27FC236}">
                  <a16:creationId xmlns:a16="http://schemas.microsoft.com/office/drawing/2014/main" id="{C8E3AC41-0EA6-2049-B8C4-E99CA35470A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547">
              <a:extLst>
                <a:ext uri="{FF2B5EF4-FFF2-40B4-BE49-F238E27FC236}">
                  <a16:creationId xmlns:a16="http://schemas.microsoft.com/office/drawing/2014/main" id="{9C33831E-853D-E446-B247-C3BA7805A356}"/>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548">
              <a:extLst>
                <a:ext uri="{FF2B5EF4-FFF2-40B4-BE49-F238E27FC236}">
                  <a16:creationId xmlns:a16="http://schemas.microsoft.com/office/drawing/2014/main" id="{9F1C4CFE-DEA1-E443-BAA5-333742C9398D}"/>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549">
              <a:extLst>
                <a:ext uri="{FF2B5EF4-FFF2-40B4-BE49-F238E27FC236}">
                  <a16:creationId xmlns:a16="http://schemas.microsoft.com/office/drawing/2014/main" id="{5E743557-7B68-334F-9F17-EFFD2EA2F095}"/>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550">
              <a:extLst>
                <a:ext uri="{FF2B5EF4-FFF2-40B4-BE49-F238E27FC236}">
                  <a16:creationId xmlns:a16="http://schemas.microsoft.com/office/drawing/2014/main" id="{F489176C-EE5D-FE43-8558-92E99A11045F}"/>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551">
              <a:extLst>
                <a:ext uri="{FF2B5EF4-FFF2-40B4-BE49-F238E27FC236}">
                  <a16:creationId xmlns:a16="http://schemas.microsoft.com/office/drawing/2014/main" id="{3F9FF634-1095-BD43-8ED2-2366EB815255}"/>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552">
              <a:extLst>
                <a:ext uri="{FF2B5EF4-FFF2-40B4-BE49-F238E27FC236}">
                  <a16:creationId xmlns:a16="http://schemas.microsoft.com/office/drawing/2014/main" id="{1B144361-E9FD-524C-8533-265EF69080F9}"/>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553">
              <a:extLst>
                <a:ext uri="{FF2B5EF4-FFF2-40B4-BE49-F238E27FC236}">
                  <a16:creationId xmlns:a16="http://schemas.microsoft.com/office/drawing/2014/main" id="{17356AE4-9B8C-D84B-975E-D595715E3459}"/>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554">
              <a:extLst>
                <a:ext uri="{FF2B5EF4-FFF2-40B4-BE49-F238E27FC236}">
                  <a16:creationId xmlns:a16="http://schemas.microsoft.com/office/drawing/2014/main" id="{B4DAB15F-3155-4343-ADB1-790356528D86}"/>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555">
              <a:extLst>
                <a:ext uri="{FF2B5EF4-FFF2-40B4-BE49-F238E27FC236}">
                  <a16:creationId xmlns:a16="http://schemas.microsoft.com/office/drawing/2014/main" id="{8C3180DA-F711-7C47-B895-6026DBA294FC}"/>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56">
              <a:extLst>
                <a:ext uri="{FF2B5EF4-FFF2-40B4-BE49-F238E27FC236}">
                  <a16:creationId xmlns:a16="http://schemas.microsoft.com/office/drawing/2014/main" id="{965F5B07-9C33-E243-BFEF-013EB7871A78}"/>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57">
              <a:extLst>
                <a:ext uri="{FF2B5EF4-FFF2-40B4-BE49-F238E27FC236}">
                  <a16:creationId xmlns:a16="http://schemas.microsoft.com/office/drawing/2014/main" id="{2E9D077C-5D2C-DB44-B796-89F7687A9633}"/>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58">
              <a:extLst>
                <a:ext uri="{FF2B5EF4-FFF2-40B4-BE49-F238E27FC236}">
                  <a16:creationId xmlns:a16="http://schemas.microsoft.com/office/drawing/2014/main" id="{767CF208-0D10-5C4C-99D4-8C5FDD7C23E9}"/>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59">
              <a:extLst>
                <a:ext uri="{FF2B5EF4-FFF2-40B4-BE49-F238E27FC236}">
                  <a16:creationId xmlns:a16="http://schemas.microsoft.com/office/drawing/2014/main" id="{02380885-277E-8A45-81D6-BB1EC4D91FFB}"/>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60">
              <a:extLst>
                <a:ext uri="{FF2B5EF4-FFF2-40B4-BE49-F238E27FC236}">
                  <a16:creationId xmlns:a16="http://schemas.microsoft.com/office/drawing/2014/main" id="{26C0F6F6-10BF-974F-808F-FA7B4CBAEF9F}"/>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61">
              <a:extLst>
                <a:ext uri="{FF2B5EF4-FFF2-40B4-BE49-F238E27FC236}">
                  <a16:creationId xmlns:a16="http://schemas.microsoft.com/office/drawing/2014/main" id="{E53E2F2C-718E-F743-9E90-0C92890B883F}"/>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62">
              <a:extLst>
                <a:ext uri="{FF2B5EF4-FFF2-40B4-BE49-F238E27FC236}">
                  <a16:creationId xmlns:a16="http://schemas.microsoft.com/office/drawing/2014/main" id="{E296396F-5DA9-884C-B042-B472CC51D167}"/>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63">
              <a:extLst>
                <a:ext uri="{FF2B5EF4-FFF2-40B4-BE49-F238E27FC236}">
                  <a16:creationId xmlns:a16="http://schemas.microsoft.com/office/drawing/2014/main" id="{CB5DC1F8-49EC-8F4C-8AFA-345D1CE7A848}"/>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64">
              <a:extLst>
                <a:ext uri="{FF2B5EF4-FFF2-40B4-BE49-F238E27FC236}">
                  <a16:creationId xmlns:a16="http://schemas.microsoft.com/office/drawing/2014/main" id="{379F276C-E74C-FD46-AFA8-FF32E28D0042}"/>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65">
              <a:extLst>
                <a:ext uri="{FF2B5EF4-FFF2-40B4-BE49-F238E27FC236}">
                  <a16:creationId xmlns:a16="http://schemas.microsoft.com/office/drawing/2014/main" id="{BE4323E3-B149-5740-8F00-33B63694FC5A}"/>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66">
              <a:extLst>
                <a:ext uri="{FF2B5EF4-FFF2-40B4-BE49-F238E27FC236}">
                  <a16:creationId xmlns:a16="http://schemas.microsoft.com/office/drawing/2014/main" id="{4EBDA41C-1E3F-434C-9BF8-EFE712699136}"/>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67">
              <a:extLst>
                <a:ext uri="{FF2B5EF4-FFF2-40B4-BE49-F238E27FC236}">
                  <a16:creationId xmlns:a16="http://schemas.microsoft.com/office/drawing/2014/main" id="{F8357EBA-881B-A843-92F3-F43F2482E4FA}"/>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68">
              <a:extLst>
                <a:ext uri="{FF2B5EF4-FFF2-40B4-BE49-F238E27FC236}">
                  <a16:creationId xmlns:a16="http://schemas.microsoft.com/office/drawing/2014/main" id="{D418BC99-6CBF-5A40-9091-B2DFA76DEFD8}"/>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69">
              <a:extLst>
                <a:ext uri="{FF2B5EF4-FFF2-40B4-BE49-F238E27FC236}">
                  <a16:creationId xmlns:a16="http://schemas.microsoft.com/office/drawing/2014/main" id="{8288E994-43B7-E24B-97D5-6A7A80034BE9}"/>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70">
              <a:extLst>
                <a:ext uri="{FF2B5EF4-FFF2-40B4-BE49-F238E27FC236}">
                  <a16:creationId xmlns:a16="http://schemas.microsoft.com/office/drawing/2014/main" id="{05BAC0E3-347A-0342-B3ED-61A91FC840A0}"/>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71">
              <a:extLst>
                <a:ext uri="{FF2B5EF4-FFF2-40B4-BE49-F238E27FC236}">
                  <a16:creationId xmlns:a16="http://schemas.microsoft.com/office/drawing/2014/main" id="{75D5A683-9DCB-4A48-8B4E-0EF2A6C9AA4A}"/>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72">
              <a:extLst>
                <a:ext uri="{FF2B5EF4-FFF2-40B4-BE49-F238E27FC236}">
                  <a16:creationId xmlns:a16="http://schemas.microsoft.com/office/drawing/2014/main" id="{F6F8A910-D147-F346-9B45-69D16880B304}"/>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73">
              <a:extLst>
                <a:ext uri="{FF2B5EF4-FFF2-40B4-BE49-F238E27FC236}">
                  <a16:creationId xmlns:a16="http://schemas.microsoft.com/office/drawing/2014/main" id="{D1331563-F8A3-2544-A6C5-71C73ED82965}"/>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74">
              <a:extLst>
                <a:ext uri="{FF2B5EF4-FFF2-40B4-BE49-F238E27FC236}">
                  <a16:creationId xmlns:a16="http://schemas.microsoft.com/office/drawing/2014/main" id="{8910CF7B-E917-7C46-A91B-8308A7BB1A55}"/>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75">
              <a:extLst>
                <a:ext uri="{FF2B5EF4-FFF2-40B4-BE49-F238E27FC236}">
                  <a16:creationId xmlns:a16="http://schemas.microsoft.com/office/drawing/2014/main" id="{1C1EE8E1-1DF1-C348-8440-6E4EACB55123}"/>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76">
              <a:extLst>
                <a:ext uri="{FF2B5EF4-FFF2-40B4-BE49-F238E27FC236}">
                  <a16:creationId xmlns:a16="http://schemas.microsoft.com/office/drawing/2014/main" id="{2974D099-06F6-364A-90AE-8BF0AECDA8CE}"/>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77">
              <a:extLst>
                <a:ext uri="{FF2B5EF4-FFF2-40B4-BE49-F238E27FC236}">
                  <a16:creationId xmlns:a16="http://schemas.microsoft.com/office/drawing/2014/main" id="{43BA0958-2E37-6441-A5B9-1D209317D567}"/>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78">
              <a:extLst>
                <a:ext uri="{FF2B5EF4-FFF2-40B4-BE49-F238E27FC236}">
                  <a16:creationId xmlns:a16="http://schemas.microsoft.com/office/drawing/2014/main" id="{BCBC1C9A-6B08-FA4E-A1AF-3688D7289E34}"/>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79">
              <a:extLst>
                <a:ext uri="{FF2B5EF4-FFF2-40B4-BE49-F238E27FC236}">
                  <a16:creationId xmlns:a16="http://schemas.microsoft.com/office/drawing/2014/main" id="{07F80C67-61CC-6244-B73C-A36CB5F11801}"/>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80">
              <a:extLst>
                <a:ext uri="{FF2B5EF4-FFF2-40B4-BE49-F238E27FC236}">
                  <a16:creationId xmlns:a16="http://schemas.microsoft.com/office/drawing/2014/main" id="{3F1A100B-C113-394E-B9A1-4CCC14C53E57}"/>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581">
              <a:extLst>
                <a:ext uri="{FF2B5EF4-FFF2-40B4-BE49-F238E27FC236}">
                  <a16:creationId xmlns:a16="http://schemas.microsoft.com/office/drawing/2014/main" id="{8B779770-C615-2F4A-9E69-6FE026662E40}"/>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582">
              <a:extLst>
                <a:ext uri="{FF2B5EF4-FFF2-40B4-BE49-F238E27FC236}">
                  <a16:creationId xmlns:a16="http://schemas.microsoft.com/office/drawing/2014/main" id="{5A97BD5C-BF9E-3E4D-A9E6-299B533EC4CC}"/>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583">
              <a:extLst>
                <a:ext uri="{FF2B5EF4-FFF2-40B4-BE49-F238E27FC236}">
                  <a16:creationId xmlns:a16="http://schemas.microsoft.com/office/drawing/2014/main" id="{4005ECD5-0D89-424C-A1FA-B07F664E2450}"/>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584">
              <a:extLst>
                <a:ext uri="{FF2B5EF4-FFF2-40B4-BE49-F238E27FC236}">
                  <a16:creationId xmlns:a16="http://schemas.microsoft.com/office/drawing/2014/main" id="{6CD970B5-D879-3F40-A7E2-2496AF4C31D7}"/>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585">
              <a:extLst>
                <a:ext uri="{FF2B5EF4-FFF2-40B4-BE49-F238E27FC236}">
                  <a16:creationId xmlns:a16="http://schemas.microsoft.com/office/drawing/2014/main" id="{D5444BD8-CBA4-AC4E-8001-F8F954A5DBA1}"/>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586">
              <a:extLst>
                <a:ext uri="{FF2B5EF4-FFF2-40B4-BE49-F238E27FC236}">
                  <a16:creationId xmlns:a16="http://schemas.microsoft.com/office/drawing/2014/main" id="{65E508F3-8137-1847-A2BB-20F0FAD181C0}"/>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587">
              <a:extLst>
                <a:ext uri="{FF2B5EF4-FFF2-40B4-BE49-F238E27FC236}">
                  <a16:creationId xmlns:a16="http://schemas.microsoft.com/office/drawing/2014/main" id="{F93ACAB5-89C9-9745-A204-300FE1697735}"/>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588">
              <a:extLst>
                <a:ext uri="{FF2B5EF4-FFF2-40B4-BE49-F238E27FC236}">
                  <a16:creationId xmlns:a16="http://schemas.microsoft.com/office/drawing/2014/main" id="{D055B94F-D9F9-2045-91FC-84F996D252E7}"/>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589">
              <a:extLst>
                <a:ext uri="{FF2B5EF4-FFF2-40B4-BE49-F238E27FC236}">
                  <a16:creationId xmlns:a16="http://schemas.microsoft.com/office/drawing/2014/main" id="{053D1D05-1B4D-4348-B93F-94140A6ABF58}"/>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590">
              <a:extLst>
                <a:ext uri="{FF2B5EF4-FFF2-40B4-BE49-F238E27FC236}">
                  <a16:creationId xmlns:a16="http://schemas.microsoft.com/office/drawing/2014/main" id="{880BBD01-9018-0142-95E6-F2121490B70E}"/>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591">
              <a:extLst>
                <a:ext uri="{FF2B5EF4-FFF2-40B4-BE49-F238E27FC236}">
                  <a16:creationId xmlns:a16="http://schemas.microsoft.com/office/drawing/2014/main" id="{6338DAB6-EFF8-4E4A-9D78-7CA14CB0B22D}"/>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592">
              <a:extLst>
                <a:ext uri="{FF2B5EF4-FFF2-40B4-BE49-F238E27FC236}">
                  <a16:creationId xmlns:a16="http://schemas.microsoft.com/office/drawing/2014/main" id="{83288716-F780-E74D-B4D6-E0C546AB931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Freeform 593">
              <a:extLst>
                <a:ext uri="{FF2B5EF4-FFF2-40B4-BE49-F238E27FC236}">
                  <a16:creationId xmlns:a16="http://schemas.microsoft.com/office/drawing/2014/main" id="{FDFAD53E-9EF5-F744-AF2A-126662724B73}"/>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594">
              <a:extLst>
                <a:ext uri="{FF2B5EF4-FFF2-40B4-BE49-F238E27FC236}">
                  <a16:creationId xmlns:a16="http://schemas.microsoft.com/office/drawing/2014/main" id="{2428476B-B06C-D34C-A368-C068928226CA}"/>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595">
              <a:extLst>
                <a:ext uri="{FF2B5EF4-FFF2-40B4-BE49-F238E27FC236}">
                  <a16:creationId xmlns:a16="http://schemas.microsoft.com/office/drawing/2014/main" id="{BB4417FA-C9FC-8843-BCF4-2E0068756412}"/>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596">
              <a:extLst>
                <a:ext uri="{FF2B5EF4-FFF2-40B4-BE49-F238E27FC236}">
                  <a16:creationId xmlns:a16="http://schemas.microsoft.com/office/drawing/2014/main" id="{8AEAF45A-DA3A-D540-825F-E7BA47E385C2}"/>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597">
              <a:extLst>
                <a:ext uri="{FF2B5EF4-FFF2-40B4-BE49-F238E27FC236}">
                  <a16:creationId xmlns:a16="http://schemas.microsoft.com/office/drawing/2014/main" id="{968DBC86-8F68-BA4F-8269-B85D2A31AFAF}"/>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598">
              <a:extLst>
                <a:ext uri="{FF2B5EF4-FFF2-40B4-BE49-F238E27FC236}">
                  <a16:creationId xmlns:a16="http://schemas.microsoft.com/office/drawing/2014/main" id="{B8C555E1-F906-4A42-AA8B-CAED560159C6}"/>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599">
              <a:extLst>
                <a:ext uri="{FF2B5EF4-FFF2-40B4-BE49-F238E27FC236}">
                  <a16:creationId xmlns:a16="http://schemas.microsoft.com/office/drawing/2014/main" id="{63DD8C03-77F5-4041-BC7D-DE5C162B18F2}"/>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600">
              <a:extLst>
                <a:ext uri="{FF2B5EF4-FFF2-40B4-BE49-F238E27FC236}">
                  <a16:creationId xmlns:a16="http://schemas.microsoft.com/office/drawing/2014/main" id="{2393E245-02D3-DF45-89B5-DFF1773CBDF1}"/>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601">
              <a:extLst>
                <a:ext uri="{FF2B5EF4-FFF2-40B4-BE49-F238E27FC236}">
                  <a16:creationId xmlns:a16="http://schemas.microsoft.com/office/drawing/2014/main" id="{E1578F79-2D4C-5246-A0EE-071055C68927}"/>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602">
              <a:extLst>
                <a:ext uri="{FF2B5EF4-FFF2-40B4-BE49-F238E27FC236}">
                  <a16:creationId xmlns:a16="http://schemas.microsoft.com/office/drawing/2014/main" id="{E634F253-739F-9847-9D82-3507E7C5A3D8}"/>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604">
              <a:extLst>
                <a:ext uri="{FF2B5EF4-FFF2-40B4-BE49-F238E27FC236}">
                  <a16:creationId xmlns:a16="http://schemas.microsoft.com/office/drawing/2014/main" id="{DA21AF03-3D5E-5843-9AFC-01EC2E6795D2}"/>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605">
              <a:extLst>
                <a:ext uri="{FF2B5EF4-FFF2-40B4-BE49-F238E27FC236}">
                  <a16:creationId xmlns:a16="http://schemas.microsoft.com/office/drawing/2014/main" id="{0B90F9CE-D1BD-4344-9DA1-89F19E9420C9}"/>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606">
              <a:extLst>
                <a:ext uri="{FF2B5EF4-FFF2-40B4-BE49-F238E27FC236}">
                  <a16:creationId xmlns:a16="http://schemas.microsoft.com/office/drawing/2014/main" id="{B3255C4B-F9F0-8C44-A8D3-6CA318253C06}"/>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607">
              <a:extLst>
                <a:ext uri="{FF2B5EF4-FFF2-40B4-BE49-F238E27FC236}">
                  <a16:creationId xmlns:a16="http://schemas.microsoft.com/office/drawing/2014/main" id="{E472F8EC-CD94-AB46-AE2F-6BEFF510D55E}"/>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608">
              <a:extLst>
                <a:ext uri="{FF2B5EF4-FFF2-40B4-BE49-F238E27FC236}">
                  <a16:creationId xmlns:a16="http://schemas.microsoft.com/office/drawing/2014/main" id="{3D8DAEBC-6C7D-B54C-B581-134362BCF167}"/>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609">
              <a:extLst>
                <a:ext uri="{FF2B5EF4-FFF2-40B4-BE49-F238E27FC236}">
                  <a16:creationId xmlns:a16="http://schemas.microsoft.com/office/drawing/2014/main" id="{40AA1610-7043-FA4C-A59A-2E674B7369AD}"/>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610">
              <a:extLst>
                <a:ext uri="{FF2B5EF4-FFF2-40B4-BE49-F238E27FC236}">
                  <a16:creationId xmlns:a16="http://schemas.microsoft.com/office/drawing/2014/main" id="{C7BDB0DC-2424-3247-B3B8-A76DC57DEE88}"/>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611">
              <a:extLst>
                <a:ext uri="{FF2B5EF4-FFF2-40B4-BE49-F238E27FC236}">
                  <a16:creationId xmlns:a16="http://schemas.microsoft.com/office/drawing/2014/main" id="{D221B730-17F4-2849-B525-BA7DA00E47D6}"/>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612">
              <a:extLst>
                <a:ext uri="{FF2B5EF4-FFF2-40B4-BE49-F238E27FC236}">
                  <a16:creationId xmlns:a16="http://schemas.microsoft.com/office/drawing/2014/main" id="{CEE139F4-5099-0B4C-9161-7178328ADB24}"/>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Rectangle 613">
              <a:extLst>
                <a:ext uri="{FF2B5EF4-FFF2-40B4-BE49-F238E27FC236}">
                  <a16:creationId xmlns:a16="http://schemas.microsoft.com/office/drawing/2014/main" id="{5CF083F2-B065-3C43-9ECD-3BC3A1479CAA}"/>
                </a:ext>
              </a:extLst>
            </p:cNvPr>
            <p:cNvSpPr>
              <a:spLocks noChangeArrowheads="1"/>
            </p:cNvSpPr>
            <p:nvPr/>
          </p:nvSpPr>
          <p:spPr bwMode="auto">
            <a:xfrm>
              <a:off x="12451788" y="5197675"/>
              <a:ext cx="3187" cy="3188"/>
            </a:xfrm>
            <a:prstGeom prst="rect">
              <a:avLst/>
            </a:pr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614">
              <a:extLst>
                <a:ext uri="{FF2B5EF4-FFF2-40B4-BE49-F238E27FC236}">
                  <a16:creationId xmlns:a16="http://schemas.microsoft.com/office/drawing/2014/main" id="{822BE899-FBD0-EB4C-8206-75BF053926D8}"/>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615">
              <a:extLst>
                <a:ext uri="{FF2B5EF4-FFF2-40B4-BE49-F238E27FC236}">
                  <a16:creationId xmlns:a16="http://schemas.microsoft.com/office/drawing/2014/main" id="{0631EC65-07F5-B241-9582-FCF8AB68A8A1}"/>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616">
              <a:extLst>
                <a:ext uri="{FF2B5EF4-FFF2-40B4-BE49-F238E27FC236}">
                  <a16:creationId xmlns:a16="http://schemas.microsoft.com/office/drawing/2014/main" id="{36D4F326-F41E-A841-A714-351AFBB0F077}"/>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617">
              <a:extLst>
                <a:ext uri="{FF2B5EF4-FFF2-40B4-BE49-F238E27FC236}">
                  <a16:creationId xmlns:a16="http://schemas.microsoft.com/office/drawing/2014/main" id="{42318EA2-B140-1C4B-8720-377F256567EC}"/>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618">
              <a:extLst>
                <a:ext uri="{FF2B5EF4-FFF2-40B4-BE49-F238E27FC236}">
                  <a16:creationId xmlns:a16="http://schemas.microsoft.com/office/drawing/2014/main" id="{E94D6619-8E35-B846-B7CB-240C30247DEF}"/>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619">
              <a:extLst>
                <a:ext uri="{FF2B5EF4-FFF2-40B4-BE49-F238E27FC236}">
                  <a16:creationId xmlns:a16="http://schemas.microsoft.com/office/drawing/2014/main" id="{147E05AC-97D0-9648-B931-62CE1A8E0660}"/>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620">
              <a:extLst>
                <a:ext uri="{FF2B5EF4-FFF2-40B4-BE49-F238E27FC236}">
                  <a16:creationId xmlns:a16="http://schemas.microsoft.com/office/drawing/2014/main" id="{D958F05B-521C-C147-A11F-C1B8FA511172}"/>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621">
              <a:extLst>
                <a:ext uri="{FF2B5EF4-FFF2-40B4-BE49-F238E27FC236}">
                  <a16:creationId xmlns:a16="http://schemas.microsoft.com/office/drawing/2014/main" id="{A75AD936-EC87-C648-8555-29FDC8D4F2D8}"/>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622">
              <a:extLst>
                <a:ext uri="{FF2B5EF4-FFF2-40B4-BE49-F238E27FC236}">
                  <a16:creationId xmlns:a16="http://schemas.microsoft.com/office/drawing/2014/main" id="{0837FF86-01DF-C346-915B-5FB9F094F93A}"/>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623">
              <a:extLst>
                <a:ext uri="{FF2B5EF4-FFF2-40B4-BE49-F238E27FC236}">
                  <a16:creationId xmlns:a16="http://schemas.microsoft.com/office/drawing/2014/main" id="{34B83A27-ACC3-5F4E-ACFC-84CEDD0DBC16}"/>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624">
              <a:extLst>
                <a:ext uri="{FF2B5EF4-FFF2-40B4-BE49-F238E27FC236}">
                  <a16:creationId xmlns:a16="http://schemas.microsoft.com/office/drawing/2014/main" id="{B919D422-62F0-444C-93AE-61825193EF52}"/>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625">
              <a:extLst>
                <a:ext uri="{FF2B5EF4-FFF2-40B4-BE49-F238E27FC236}">
                  <a16:creationId xmlns:a16="http://schemas.microsoft.com/office/drawing/2014/main" id="{4F57CB95-08A6-AA48-B132-19AEA6F22AA6}"/>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626">
              <a:extLst>
                <a:ext uri="{FF2B5EF4-FFF2-40B4-BE49-F238E27FC236}">
                  <a16:creationId xmlns:a16="http://schemas.microsoft.com/office/drawing/2014/main" id="{E93F9412-FE73-2942-A711-53F2CDA412CA}"/>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627">
              <a:extLst>
                <a:ext uri="{FF2B5EF4-FFF2-40B4-BE49-F238E27FC236}">
                  <a16:creationId xmlns:a16="http://schemas.microsoft.com/office/drawing/2014/main" id="{D701EA98-E00B-8646-A611-77CDEB436AF3}"/>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628">
              <a:extLst>
                <a:ext uri="{FF2B5EF4-FFF2-40B4-BE49-F238E27FC236}">
                  <a16:creationId xmlns:a16="http://schemas.microsoft.com/office/drawing/2014/main" id="{1865C779-C535-7346-BCE8-6B438A371A16}"/>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629">
              <a:extLst>
                <a:ext uri="{FF2B5EF4-FFF2-40B4-BE49-F238E27FC236}">
                  <a16:creationId xmlns:a16="http://schemas.microsoft.com/office/drawing/2014/main" id="{6BD5B7FB-3C4F-4E42-A90C-C2A89C23080C}"/>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630">
              <a:extLst>
                <a:ext uri="{FF2B5EF4-FFF2-40B4-BE49-F238E27FC236}">
                  <a16:creationId xmlns:a16="http://schemas.microsoft.com/office/drawing/2014/main" id="{9C77457C-1A63-7F4F-AD3D-507558CF3346}"/>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631">
              <a:extLst>
                <a:ext uri="{FF2B5EF4-FFF2-40B4-BE49-F238E27FC236}">
                  <a16:creationId xmlns:a16="http://schemas.microsoft.com/office/drawing/2014/main" id="{FED5BD4D-17FE-FB44-ABD3-C7023B691403}"/>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632">
              <a:extLst>
                <a:ext uri="{FF2B5EF4-FFF2-40B4-BE49-F238E27FC236}">
                  <a16:creationId xmlns:a16="http://schemas.microsoft.com/office/drawing/2014/main" id="{D41EC915-D3C1-F34D-BC85-6399C16E8814}"/>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633">
              <a:extLst>
                <a:ext uri="{FF2B5EF4-FFF2-40B4-BE49-F238E27FC236}">
                  <a16:creationId xmlns:a16="http://schemas.microsoft.com/office/drawing/2014/main" id="{5A2B3A8D-24A4-0E44-BF0F-1BA24D18A0A4}"/>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634">
              <a:extLst>
                <a:ext uri="{FF2B5EF4-FFF2-40B4-BE49-F238E27FC236}">
                  <a16:creationId xmlns:a16="http://schemas.microsoft.com/office/drawing/2014/main" id="{91DE51BC-72B6-384A-AAE0-DA20FB673E8D}"/>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635">
              <a:extLst>
                <a:ext uri="{FF2B5EF4-FFF2-40B4-BE49-F238E27FC236}">
                  <a16:creationId xmlns:a16="http://schemas.microsoft.com/office/drawing/2014/main" id="{217C21C2-165D-C64C-BF41-2AEDFF5B3D82}"/>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636">
              <a:extLst>
                <a:ext uri="{FF2B5EF4-FFF2-40B4-BE49-F238E27FC236}">
                  <a16:creationId xmlns:a16="http://schemas.microsoft.com/office/drawing/2014/main" id="{499B7251-8474-BC4E-ADE2-601B9CF9F23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637">
              <a:extLst>
                <a:ext uri="{FF2B5EF4-FFF2-40B4-BE49-F238E27FC236}">
                  <a16:creationId xmlns:a16="http://schemas.microsoft.com/office/drawing/2014/main" id="{548B84FE-D2B6-E04C-9368-554E7D605647}"/>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638">
              <a:extLst>
                <a:ext uri="{FF2B5EF4-FFF2-40B4-BE49-F238E27FC236}">
                  <a16:creationId xmlns:a16="http://schemas.microsoft.com/office/drawing/2014/main" id="{B05E6A0A-9F8C-2F42-8213-E5429CB00753}"/>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639">
              <a:extLst>
                <a:ext uri="{FF2B5EF4-FFF2-40B4-BE49-F238E27FC236}">
                  <a16:creationId xmlns:a16="http://schemas.microsoft.com/office/drawing/2014/main" id="{5B03EBCD-4F03-1640-9183-42CFB8F0B6FF}"/>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640">
              <a:extLst>
                <a:ext uri="{FF2B5EF4-FFF2-40B4-BE49-F238E27FC236}">
                  <a16:creationId xmlns:a16="http://schemas.microsoft.com/office/drawing/2014/main" id="{A02FD84B-9301-D149-BE4E-53700E12A181}"/>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641">
              <a:extLst>
                <a:ext uri="{FF2B5EF4-FFF2-40B4-BE49-F238E27FC236}">
                  <a16:creationId xmlns:a16="http://schemas.microsoft.com/office/drawing/2014/main" id="{54A717ED-C65A-3A42-B4BF-96ED0340AEF9}"/>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642">
              <a:extLst>
                <a:ext uri="{FF2B5EF4-FFF2-40B4-BE49-F238E27FC236}">
                  <a16:creationId xmlns:a16="http://schemas.microsoft.com/office/drawing/2014/main" id="{B3C52176-FC55-F046-929C-B7C85166503A}"/>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643">
              <a:extLst>
                <a:ext uri="{FF2B5EF4-FFF2-40B4-BE49-F238E27FC236}">
                  <a16:creationId xmlns:a16="http://schemas.microsoft.com/office/drawing/2014/main" id="{FFC0BAF1-C160-F94C-954A-8FFBE205E215}"/>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644">
              <a:extLst>
                <a:ext uri="{FF2B5EF4-FFF2-40B4-BE49-F238E27FC236}">
                  <a16:creationId xmlns:a16="http://schemas.microsoft.com/office/drawing/2014/main" id="{B64E1293-4715-9B49-B5B3-799C88D46782}"/>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645">
              <a:extLst>
                <a:ext uri="{FF2B5EF4-FFF2-40B4-BE49-F238E27FC236}">
                  <a16:creationId xmlns:a16="http://schemas.microsoft.com/office/drawing/2014/main" id="{D3A02A30-F33B-0143-B639-0CE736A3E30A}"/>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646">
              <a:extLst>
                <a:ext uri="{FF2B5EF4-FFF2-40B4-BE49-F238E27FC236}">
                  <a16:creationId xmlns:a16="http://schemas.microsoft.com/office/drawing/2014/main" id="{29C49808-CB4A-2446-A623-BD84EECD270E}"/>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647">
              <a:extLst>
                <a:ext uri="{FF2B5EF4-FFF2-40B4-BE49-F238E27FC236}">
                  <a16:creationId xmlns:a16="http://schemas.microsoft.com/office/drawing/2014/main" id="{DD4A0A81-16C6-814F-A5C9-8005DF4FDD19}"/>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648">
              <a:extLst>
                <a:ext uri="{FF2B5EF4-FFF2-40B4-BE49-F238E27FC236}">
                  <a16:creationId xmlns:a16="http://schemas.microsoft.com/office/drawing/2014/main" id="{A0665020-F0ED-D94F-8404-5CC3A828F87B}"/>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649">
              <a:extLst>
                <a:ext uri="{FF2B5EF4-FFF2-40B4-BE49-F238E27FC236}">
                  <a16:creationId xmlns:a16="http://schemas.microsoft.com/office/drawing/2014/main" id="{F682C23F-4EB3-F64B-B985-9AE3DCB625B5}"/>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650">
              <a:extLst>
                <a:ext uri="{FF2B5EF4-FFF2-40B4-BE49-F238E27FC236}">
                  <a16:creationId xmlns:a16="http://schemas.microsoft.com/office/drawing/2014/main" id="{C5E12DF4-8CA0-B54A-8036-5951705E1729}"/>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651">
              <a:extLst>
                <a:ext uri="{FF2B5EF4-FFF2-40B4-BE49-F238E27FC236}">
                  <a16:creationId xmlns:a16="http://schemas.microsoft.com/office/drawing/2014/main" id="{FF317BB9-1C43-694E-9DD6-1F3062480092}"/>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652">
              <a:extLst>
                <a:ext uri="{FF2B5EF4-FFF2-40B4-BE49-F238E27FC236}">
                  <a16:creationId xmlns:a16="http://schemas.microsoft.com/office/drawing/2014/main" id="{D4894055-A754-2440-B356-E4CBC74CC4E5}"/>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653">
              <a:extLst>
                <a:ext uri="{FF2B5EF4-FFF2-40B4-BE49-F238E27FC236}">
                  <a16:creationId xmlns:a16="http://schemas.microsoft.com/office/drawing/2014/main" id="{69FCB45A-8495-AF48-9341-551E26AAE3E2}"/>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654">
              <a:extLst>
                <a:ext uri="{FF2B5EF4-FFF2-40B4-BE49-F238E27FC236}">
                  <a16:creationId xmlns:a16="http://schemas.microsoft.com/office/drawing/2014/main" id="{80536D02-7AE4-6646-9ADF-D772738C77F4}"/>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655">
              <a:extLst>
                <a:ext uri="{FF2B5EF4-FFF2-40B4-BE49-F238E27FC236}">
                  <a16:creationId xmlns:a16="http://schemas.microsoft.com/office/drawing/2014/main" id="{BA0361C0-982F-0048-B545-20251AFDAB02}"/>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656">
              <a:extLst>
                <a:ext uri="{FF2B5EF4-FFF2-40B4-BE49-F238E27FC236}">
                  <a16:creationId xmlns:a16="http://schemas.microsoft.com/office/drawing/2014/main" id="{21EE04BB-53F7-F545-B585-36D451FC4FB8}"/>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57">
              <a:extLst>
                <a:ext uri="{FF2B5EF4-FFF2-40B4-BE49-F238E27FC236}">
                  <a16:creationId xmlns:a16="http://schemas.microsoft.com/office/drawing/2014/main" id="{FAD2DF99-A6A0-5A46-946E-0A4D805A01ED}"/>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58">
              <a:extLst>
                <a:ext uri="{FF2B5EF4-FFF2-40B4-BE49-F238E27FC236}">
                  <a16:creationId xmlns:a16="http://schemas.microsoft.com/office/drawing/2014/main" id="{91365AE6-33E1-0645-AF60-4BA09758585A}"/>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59">
              <a:extLst>
                <a:ext uri="{FF2B5EF4-FFF2-40B4-BE49-F238E27FC236}">
                  <a16:creationId xmlns:a16="http://schemas.microsoft.com/office/drawing/2014/main" id="{6D0BA4C3-1BF5-D946-84A1-B4930C8805E3}"/>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60">
              <a:extLst>
                <a:ext uri="{FF2B5EF4-FFF2-40B4-BE49-F238E27FC236}">
                  <a16:creationId xmlns:a16="http://schemas.microsoft.com/office/drawing/2014/main" id="{DF6D2936-C500-434C-8352-AB36F42F273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61">
              <a:extLst>
                <a:ext uri="{FF2B5EF4-FFF2-40B4-BE49-F238E27FC236}">
                  <a16:creationId xmlns:a16="http://schemas.microsoft.com/office/drawing/2014/main" id="{04DD4D28-1278-9D4E-B9E3-B6A00B741945}"/>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62">
              <a:extLst>
                <a:ext uri="{FF2B5EF4-FFF2-40B4-BE49-F238E27FC236}">
                  <a16:creationId xmlns:a16="http://schemas.microsoft.com/office/drawing/2014/main" id="{F2BDE4EE-C7D9-E244-939D-41621B315AA9}"/>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63">
              <a:extLst>
                <a:ext uri="{FF2B5EF4-FFF2-40B4-BE49-F238E27FC236}">
                  <a16:creationId xmlns:a16="http://schemas.microsoft.com/office/drawing/2014/main" id="{F3DA4779-7E29-3746-AF25-C37BD6183AB4}"/>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64">
              <a:extLst>
                <a:ext uri="{FF2B5EF4-FFF2-40B4-BE49-F238E27FC236}">
                  <a16:creationId xmlns:a16="http://schemas.microsoft.com/office/drawing/2014/main" id="{73778E61-34E9-A949-B4A5-36D8CE2888D2}"/>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65">
              <a:extLst>
                <a:ext uri="{FF2B5EF4-FFF2-40B4-BE49-F238E27FC236}">
                  <a16:creationId xmlns:a16="http://schemas.microsoft.com/office/drawing/2014/main" id="{2C104A81-6F5F-A94B-8F00-6418021EBD1F}"/>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66">
              <a:extLst>
                <a:ext uri="{FF2B5EF4-FFF2-40B4-BE49-F238E27FC236}">
                  <a16:creationId xmlns:a16="http://schemas.microsoft.com/office/drawing/2014/main" id="{57EE1082-94B9-FC49-AD49-B423B0DD86DA}"/>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67">
              <a:extLst>
                <a:ext uri="{FF2B5EF4-FFF2-40B4-BE49-F238E27FC236}">
                  <a16:creationId xmlns:a16="http://schemas.microsoft.com/office/drawing/2014/main" id="{845D0AE8-A149-5444-BDF4-B9BCEEA31CDD}"/>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68">
              <a:extLst>
                <a:ext uri="{FF2B5EF4-FFF2-40B4-BE49-F238E27FC236}">
                  <a16:creationId xmlns:a16="http://schemas.microsoft.com/office/drawing/2014/main" id="{E4607ECB-AEF1-3B47-B809-B5B5FA94D7BB}"/>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669">
              <a:extLst>
                <a:ext uri="{FF2B5EF4-FFF2-40B4-BE49-F238E27FC236}">
                  <a16:creationId xmlns:a16="http://schemas.microsoft.com/office/drawing/2014/main" id="{6C062DA7-D620-4C42-B613-55C71A039409}"/>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70">
              <a:extLst>
                <a:ext uri="{FF2B5EF4-FFF2-40B4-BE49-F238E27FC236}">
                  <a16:creationId xmlns:a16="http://schemas.microsoft.com/office/drawing/2014/main" id="{935726B4-64BB-7844-A3A0-892B61EBAB7F}"/>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71">
              <a:extLst>
                <a:ext uri="{FF2B5EF4-FFF2-40B4-BE49-F238E27FC236}">
                  <a16:creationId xmlns:a16="http://schemas.microsoft.com/office/drawing/2014/main" id="{AAFBF677-9DBB-BF4F-9C73-AD286194A8B6}"/>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72">
              <a:extLst>
                <a:ext uri="{FF2B5EF4-FFF2-40B4-BE49-F238E27FC236}">
                  <a16:creationId xmlns:a16="http://schemas.microsoft.com/office/drawing/2014/main" id="{74760CAE-8388-384C-B7DF-AD053055465C}"/>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73">
              <a:extLst>
                <a:ext uri="{FF2B5EF4-FFF2-40B4-BE49-F238E27FC236}">
                  <a16:creationId xmlns:a16="http://schemas.microsoft.com/office/drawing/2014/main" id="{0CB49224-EF81-D245-AB11-183016B2BA36}"/>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74">
              <a:extLst>
                <a:ext uri="{FF2B5EF4-FFF2-40B4-BE49-F238E27FC236}">
                  <a16:creationId xmlns:a16="http://schemas.microsoft.com/office/drawing/2014/main" id="{0DCA6979-16A3-CB46-ABDB-42569521415E}"/>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75">
              <a:extLst>
                <a:ext uri="{FF2B5EF4-FFF2-40B4-BE49-F238E27FC236}">
                  <a16:creationId xmlns:a16="http://schemas.microsoft.com/office/drawing/2014/main" id="{F3DC1942-C960-E040-B43A-E26E0E2FA46A}"/>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76">
              <a:extLst>
                <a:ext uri="{FF2B5EF4-FFF2-40B4-BE49-F238E27FC236}">
                  <a16:creationId xmlns:a16="http://schemas.microsoft.com/office/drawing/2014/main" id="{CFAAB373-809E-AF42-9226-ACB969C2F07B}"/>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77">
              <a:extLst>
                <a:ext uri="{FF2B5EF4-FFF2-40B4-BE49-F238E27FC236}">
                  <a16:creationId xmlns:a16="http://schemas.microsoft.com/office/drawing/2014/main" id="{7AECC123-1F74-1448-A6A2-0F73120625DE}"/>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78">
              <a:extLst>
                <a:ext uri="{FF2B5EF4-FFF2-40B4-BE49-F238E27FC236}">
                  <a16:creationId xmlns:a16="http://schemas.microsoft.com/office/drawing/2014/main" id="{79906CEA-D119-5442-89D0-5E7EA4CD950D}"/>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79">
              <a:extLst>
                <a:ext uri="{FF2B5EF4-FFF2-40B4-BE49-F238E27FC236}">
                  <a16:creationId xmlns:a16="http://schemas.microsoft.com/office/drawing/2014/main" id="{0471E7E9-AD27-264A-9491-27D9E1794C26}"/>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80">
              <a:extLst>
                <a:ext uri="{FF2B5EF4-FFF2-40B4-BE49-F238E27FC236}">
                  <a16:creationId xmlns:a16="http://schemas.microsoft.com/office/drawing/2014/main" id="{1C31F074-0786-534E-8637-F918B280256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681">
              <a:extLst>
                <a:ext uri="{FF2B5EF4-FFF2-40B4-BE49-F238E27FC236}">
                  <a16:creationId xmlns:a16="http://schemas.microsoft.com/office/drawing/2014/main" id="{E1CBE48B-F8F8-B34A-9E91-4D70431F9238}"/>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682">
              <a:extLst>
                <a:ext uri="{FF2B5EF4-FFF2-40B4-BE49-F238E27FC236}">
                  <a16:creationId xmlns:a16="http://schemas.microsoft.com/office/drawing/2014/main" id="{8FEEF84A-8434-7743-B17D-D0B5F6620FED}"/>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683">
              <a:extLst>
                <a:ext uri="{FF2B5EF4-FFF2-40B4-BE49-F238E27FC236}">
                  <a16:creationId xmlns:a16="http://schemas.microsoft.com/office/drawing/2014/main" id="{941BE171-15C0-7840-9B9A-FCBDFC34BA44}"/>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684">
              <a:extLst>
                <a:ext uri="{FF2B5EF4-FFF2-40B4-BE49-F238E27FC236}">
                  <a16:creationId xmlns:a16="http://schemas.microsoft.com/office/drawing/2014/main" id="{61FD4609-1B10-FF47-8E8B-59E1309102BB}"/>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685">
              <a:extLst>
                <a:ext uri="{FF2B5EF4-FFF2-40B4-BE49-F238E27FC236}">
                  <a16:creationId xmlns:a16="http://schemas.microsoft.com/office/drawing/2014/main" id="{A12BBDA5-5179-0841-AA4B-C49139DFB850}"/>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686">
              <a:extLst>
                <a:ext uri="{FF2B5EF4-FFF2-40B4-BE49-F238E27FC236}">
                  <a16:creationId xmlns:a16="http://schemas.microsoft.com/office/drawing/2014/main" id="{766ABDA5-878B-154A-BFB1-7A6BBD53F2EC}"/>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687">
              <a:extLst>
                <a:ext uri="{FF2B5EF4-FFF2-40B4-BE49-F238E27FC236}">
                  <a16:creationId xmlns:a16="http://schemas.microsoft.com/office/drawing/2014/main" id="{46320D6D-5F94-8648-B536-005664C9CAB1}"/>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688">
              <a:extLst>
                <a:ext uri="{FF2B5EF4-FFF2-40B4-BE49-F238E27FC236}">
                  <a16:creationId xmlns:a16="http://schemas.microsoft.com/office/drawing/2014/main" id="{ADB14996-D266-0D4D-91A3-670B01C4849A}"/>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689">
              <a:extLst>
                <a:ext uri="{FF2B5EF4-FFF2-40B4-BE49-F238E27FC236}">
                  <a16:creationId xmlns:a16="http://schemas.microsoft.com/office/drawing/2014/main" id="{F419EF1F-C001-BA4D-A060-97DA47F50630}"/>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690">
              <a:extLst>
                <a:ext uri="{FF2B5EF4-FFF2-40B4-BE49-F238E27FC236}">
                  <a16:creationId xmlns:a16="http://schemas.microsoft.com/office/drawing/2014/main" id="{944FF101-0F71-9E48-A983-08886F295D7E}"/>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691">
              <a:extLst>
                <a:ext uri="{FF2B5EF4-FFF2-40B4-BE49-F238E27FC236}">
                  <a16:creationId xmlns:a16="http://schemas.microsoft.com/office/drawing/2014/main" id="{96004B07-CA63-4D47-9AA3-E465C887FB70}"/>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692">
              <a:extLst>
                <a:ext uri="{FF2B5EF4-FFF2-40B4-BE49-F238E27FC236}">
                  <a16:creationId xmlns:a16="http://schemas.microsoft.com/office/drawing/2014/main" id="{E1458842-4876-1541-B3CD-CE9B2B1FDF0D}"/>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693">
              <a:extLst>
                <a:ext uri="{FF2B5EF4-FFF2-40B4-BE49-F238E27FC236}">
                  <a16:creationId xmlns:a16="http://schemas.microsoft.com/office/drawing/2014/main" id="{3A7DB9E0-25BE-F640-BA52-1956ECADA1AA}"/>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694">
              <a:extLst>
                <a:ext uri="{FF2B5EF4-FFF2-40B4-BE49-F238E27FC236}">
                  <a16:creationId xmlns:a16="http://schemas.microsoft.com/office/drawing/2014/main" id="{653B3FDD-072F-4F45-84C0-5C294C306975}"/>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695">
              <a:extLst>
                <a:ext uri="{FF2B5EF4-FFF2-40B4-BE49-F238E27FC236}">
                  <a16:creationId xmlns:a16="http://schemas.microsoft.com/office/drawing/2014/main" id="{5671131E-D007-4E4C-A48F-497115F2F712}"/>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696">
              <a:extLst>
                <a:ext uri="{FF2B5EF4-FFF2-40B4-BE49-F238E27FC236}">
                  <a16:creationId xmlns:a16="http://schemas.microsoft.com/office/drawing/2014/main" id="{CD7F4E6A-7C3D-0A46-A82E-CC810B2A8774}"/>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697">
              <a:extLst>
                <a:ext uri="{FF2B5EF4-FFF2-40B4-BE49-F238E27FC236}">
                  <a16:creationId xmlns:a16="http://schemas.microsoft.com/office/drawing/2014/main" id="{A9B13D63-DE43-E446-AE8C-9FD7EA461DA0}"/>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698">
              <a:extLst>
                <a:ext uri="{FF2B5EF4-FFF2-40B4-BE49-F238E27FC236}">
                  <a16:creationId xmlns:a16="http://schemas.microsoft.com/office/drawing/2014/main" id="{656E3B1A-E953-7945-B050-9BD7AA0374F1}"/>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699">
              <a:extLst>
                <a:ext uri="{FF2B5EF4-FFF2-40B4-BE49-F238E27FC236}">
                  <a16:creationId xmlns:a16="http://schemas.microsoft.com/office/drawing/2014/main" id="{204C2C2E-D1C2-4F4C-91DA-5F85E89B428E}"/>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700">
              <a:extLst>
                <a:ext uri="{FF2B5EF4-FFF2-40B4-BE49-F238E27FC236}">
                  <a16:creationId xmlns:a16="http://schemas.microsoft.com/office/drawing/2014/main" id="{F6FA31ED-EBB6-2540-94D7-7983A81D7891}"/>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701">
              <a:extLst>
                <a:ext uri="{FF2B5EF4-FFF2-40B4-BE49-F238E27FC236}">
                  <a16:creationId xmlns:a16="http://schemas.microsoft.com/office/drawing/2014/main" id="{FE7EF95E-5079-5441-8630-3B9E880D4C23}"/>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702">
              <a:extLst>
                <a:ext uri="{FF2B5EF4-FFF2-40B4-BE49-F238E27FC236}">
                  <a16:creationId xmlns:a16="http://schemas.microsoft.com/office/drawing/2014/main" id="{3B46F1C0-48B4-474C-9D9B-5C4F4A9C2001}"/>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703">
              <a:extLst>
                <a:ext uri="{FF2B5EF4-FFF2-40B4-BE49-F238E27FC236}">
                  <a16:creationId xmlns:a16="http://schemas.microsoft.com/office/drawing/2014/main" id="{706D57CC-9CC6-DA42-8D37-9B69FD2975F4}"/>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704">
              <a:extLst>
                <a:ext uri="{FF2B5EF4-FFF2-40B4-BE49-F238E27FC236}">
                  <a16:creationId xmlns:a16="http://schemas.microsoft.com/office/drawing/2014/main" id="{BD972F1F-814C-A240-B300-CFC2F944F79A}"/>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705">
              <a:extLst>
                <a:ext uri="{FF2B5EF4-FFF2-40B4-BE49-F238E27FC236}">
                  <a16:creationId xmlns:a16="http://schemas.microsoft.com/office/drawing/2014/main" id="{3C305E0F-9CF8-F14A-BC30-7EBC7A91BAF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706">
              <a:extLst>
                <a:ext uri="{FF2B5EF4-FFF2-40B4-BE49-F238E27FC236}">
                  <a16:creationId xmlns:a16="http://schemas.microsoft.com/office/drawing/2014/main" id="{3536BB7C-391D-4843-BAD3-B456F6A18A68}"/>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707">
              <a:extLst>
                <a:ext uri="{FF2B5EF4-FFF2-40B4-BE49-F238E27FC236}">
                  <a16:creationId xmlns:a16="http://schemas.microsoft.com/office/drawing/2014/main" id="{B0B317FD-B746-1C41-883C-93F25164A8AF}"/>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708">
              <a:extLst>
                <a:ext uri="{FF2B5EF4-FFF2-40B4-BE49-F238E27FC236}">
                  <a16:creationId xmlns:a16="http://schemas.microsoft.com/office/drawing/2014/main" id="{3E3882D0-DC66-9840-849B-18A8D0161A92}"/>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709">
              <a:extLst>
                <a:ext uri="{FF2B5EF4-FFF2-40B4-BE49-F238E27FC236}">
                  <a16:creationId xmlns:a16="http://schemas.microsoft.com/office/drawing/2014/main" id="{637AE813-A22E-904A-8B8C-AE023F71F680}"/>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710">
              <a:extLst>
                <a:ext uri="{FF2B5EF4-FFF2-40B4-BE49-F238E27FC236}">
                  <a16:creationId xmlns:a16="http://schemas.microsoft.com/office/drawing/2014/main" id="{C0D25699-6D2D-8A46-84BD-7605A7DCC159}"/>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711">
              <a:extLst>
                <a:ext uri="{FF2B5EF4-FFF2-40B4-BE49-F238E27FC236}">
                  <a16:creationId xmlns:a16="http://schemas.microsoft.com/office/drawing/2014/main" id="{0D3234D3-56D4-0742-950A-73DE12CB4E4A}"/>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712">
              <a:extLst>
                <a:ext uri="{FF2B5EF4-FFF2-40B4-BE49-F238E27FC236}">
                  <a16:creationId xmlns:a16="http://schemas.microsoft.com/office/drawing/2014/main" id="{C9D859A5-80A5-6F4D-A7F7-9984A90591F7}"/>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713">
              <a:extLst>
                <a:ext uri="{FF2B5EF4-FFF2-40B4-BE49-F238E27FC236}">
                  <a16:creationId xmlns:a16="http://schemas.microsoft.com/office/drawing/2014/main" id="{5B413A78-B830-3340-AC43-6489CA52A268}"/>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714">
              <a:extLst>
                <a:ext uri="{FF2B5EF4-FFF2-40B4-BE49-F238E27FC236}">
                  <a16:creationId xmlns:a16="http://schemas.microsoft.com/office/drawing/2014/main" id="{870902DD-FDF1-1242-B93F-2720DF7A5939}"/>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715">
              <a:extLst>
                <a:ext uri="{FF2B5EF4-FFF2-40B4-BE49-F238E27FC236}">
                  <a16:creationId xmlns:a16="http://schemas.microsoft.com/office/drawing/2014/main" id="{ED1ECD5E-550C-4945-841C-D157D87B7845}"/>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716">
              <a:extLst>
                <a:ext uri="{FF2B5EF4-FFF2-40B4-BE49-F238E27FC236}">
                  <a16:creationId xmlns:a16="http://schemas.microsoft.com/office/drawing/2014/main" id="{2D7AA713-0F63-B847-A8D6-C315EB62A0D8}"/>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717">
              <a:extLst>
                <a:ext uri="{FF2B5EF4-FFF2-40B4-BE49-F238E27FC236}">
                  <a16:creationId xmlns:a16="http://schemas.microsoft.com/office/drawing/2014/main" id="{518AD584-84AC-B744-8860-5472D03672AE}"/>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718">
              <a:extLst>
                <a:ext uri="{FF2B5EF4-FFF2-40B4-BE49-F238E27FC236}">
                  <a16:creationId xmlns:a16="http://schemas.microsoft.com/office/drawing/2014/main" id="{04AC5E60-8491-684C-BB94-713E4DCBB4A3}"/>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719">
              <a:extLst>
                <a:ext uri="{FF2B5EF4-FFF2-40B4-BE49-F238E27FC236}">
                  <a16:creationId xmlns:a16="http://schemas.microsoft.com/office/drawing/2014/main" id="{A8FC57A6-ABB9-BA48-82B9-3DA6A2B2A88C}"/>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720">
              <a:extLst>
                <a:ext uri="{FF2B5EF4-FFF2-40B4-BE49-F238E27FC236}">
                  <a16:creationId xmlns:a16="http://schemas.microsoft.com/office/drawing/2014/main" id="{CCC9D574-2069-1049-8000-017C7E5D5068}"/>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721">
              <a:extLst>
                <a:ext uri="{FF2B5EF4-FFF2-40B4-BE49-F238E27FC236}">
                  <a16:creationId xmlns:a16="http://schemas.microsoft.com/office/drawing/2014/main" id="{00A2CEA1-8594-F645-AA11-89A9A732D527}"/>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722">
              <a:extLst>
                <a:ext uri="{FF2B5EF4-FFF2-40B4-BE49-F238E27FC236}">
                  <a16:creationId xmlns:a16="http://schemas.microsoft.com/office/drawing/2014/main" id="{13D723BF-79AD-8144-B2C1-48D1DEE112CD}"/>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723">
              <a:extLst>
                <a:ext uri="{FF2B5EF4-FFF2-40B4-BE49-F238E27FC236}">
                  <a16:creationId xmlns:a16="http://schemas.microsoft.com/office/drawing/2014/main" id="{852895ED-95B7-1F48-927E-483A7AA6E05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724">
              <a:extLst>
                <a:ext uri="{FF2B5EF4-FFF2-40B4-BE49-F238E27FC236}">
                  <a16:creationId xmlns:a16="http://schemas.microsoft.com/office/drawing/2014/main" id="{F7C3A234-BFF9-0546-BE1B-ACF95F6E85FB}"/>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725">
              <a:extLst>
                <a:ext uri="{FF2B5EF4-FFF2-40B4-BE49-F238E27FC236}">
                  <a16:creationId xmlns:a16="http://schemas.microsoft.com/office/drawing/2014/main" id="{8427DC3D-FC4E-EC48-8739-A735531C43AB}"/>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726">
              <a:extLst>
                <a:ext uri="{FF2B5EF4-FFF2-40B4-BE49-F238E27FC236}">
                  <a16:creationId xmlns:a16="http://schemas.microsoft.com/office/drawing/2014/main" id="{B133E3C6-49A5-A747-9859-45779F86C693}"/>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727">
              <a:extLst>
                <a:ext uri="{FF2B5EF4-FFF2-40B4-BE49-F238E27FC236}">
                  <a16:creationId xmlns:a16="http://schemas.microsoft.com/office/drawing/2014/main" id="{374B56EA-DCDF-DE47-A006-3B8A82F43385}"/>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728">
              <a:extLst>
                <a:ext uri="{FF2B5EF4-FFF2-40B4-BE49-F238E27FC236}">
                  <a16:creationId xmlns:a16="http://schemas.microsoft.com/office/drawing/2014/main" id="{C835FEBD-4877-8046-87F9-3B669343B462}"/>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729">
              <a:extLst>
                <a:ext uri="{FF2B5EF4-FFF2-40B4-BE49-F238E27FC236}">
                  <a16:creationId xmlns:a16="http://schemas.microsoft.com/office/drawing/2014/main" id="{8A93F5EF-5D4E-2B4B-91C0-3B364770181B}"/>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730">
              <a:extLst>
                <a:ext uri="{FF2B5EF4-FFF2-40B4-BE49-F238E27FC236}">
                  <a16:creationId xmlns:a16="http://schemas.microsoft.com/office/drawing/2014/main" id="{98ABC239-4C5B-D744-8CE2-CDD835BAA31D}"/>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731">
              <a:extLst>
                <a:ext uri="{FF2B5EF4-FFF2-40B4-BE49-F238E27FC236}">
                  <a16:creationId xmlns:a16="http://schemas.microsoft.com/office/drawing/2014/main" id="{225CE46B-A1C0-8B4D-BDEA-65C300E10B9E}"/>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732">
              <a:extLst>
                <a:ext uri="{FF2B5EF4-FFF2-40B4-BE49-F238E27FC236}">
                  <a16:creationId xmlns:a16="http://schemas.microsoft.com/office/drawing/2014/main" id="{106B4382-FEF8-0C46-96EE-E28D8D14AD57}"/>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733">
              <a:extLst>
                <a:ext uri="{FF2B5EF4-FFF2-40B4-BE49-F238E27FC236}">
                  <a16:creationId xmlns:a16="http://schemas.microsoft.com/office/drawing/2014/main" id="{6B07E75F-6365-2148-8C01-E96A04257C0B}"/>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734">
              <a:extLst>
                <a:ext uri="{FF2B5EF4-FFF2-40B4-BE49-F238E27FC236}">
                  <a16:creationId xmlns:a16="http://schemas.microsoft.com/office/drawing/2014/main" id="{2F62C58B-C094-7C4E-ACE4-BFEAA920E1CB}"/>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735">
              <a:extLst>
                <a:ext uri="{FF2B5EF4-FFF2-40B4-BE49-F238E27FC236}">
                  <a16:creationId xmlns:a16="http://schemas.microsoft.com/office/drawing/2014/main" id="{53A32636-6C0C-434B-B4DD-C359E78450F9}"/>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736">
              <a:extLst>
                <a:ext uri="{FF2B5EF4-FFF2-40B4-BE49-F238E27FC236}">
                  <a16:creationId xmlns:a16="http://schemas.microsoft.com/office/drawing/2014/main" id="{11697F8F-814B-4045-8E34-D0EFA018634B}"/>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737">
              <a:extLst>
                <a:ext uri="{FF2B5EF4-FFF2-40B4-BE49-F238E27FC236}">
                  <a16:creationId xmlns:a16="http://schemas.microsoft.com/office/drawing/2014/main" id="{E123C035-69C6-9642-9BBF-F5D3D53FB202}"/>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738">
              <a:extLst>
                <a:ext uri="{FF2B5EF4-FFF2-40B4-BE49-F238E27FC236}">
                  <a16:creationId xmlns:a16="http://schemas.microsoft.com/office/drawing/2014/main" id="{DE8B074E-F0E3-0740-9427-0E36B864B080}"/>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739">
              <a:extLst>
                <a:ext uri="{FF2B5EF4-FFF2-40B4-BE49-F238E27FC236}">
                  <a16:creationId xmlns:a16="http://schemas.microsoft.com/office/drawing/2014/main" id="{AE4E595F-B480-E24A-84E5-F3E8A508CB37}"/>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740">
              <a:extLst>
                <a:ext uri="{FF2B5EF4-FFF2-40B4-BE49-F238E27FC236}">
                  <a16:creationId xmlns:a16="http://schemas.microsoft.com/office/drawing/2014/main" id="{026A00EA-ECA0-6944-89BF-98076FC1C3D8}"/>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741">
              <a:extLst>
                <a:ext uri="{FF2B5EF4-FFF2-40B4-BE49-F238E27FC236}">
                  <a16:creationId xmlns:a16="http://schemas.microsoft.com/office/drawing/2014/main" id="{797A19AF-74A1-D442-A865-D3A09ECAEE94}"/>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742">
              <a:extLst>
                <a:ext uri="{FF2B5EF4-FFF2-40B4-BE49-F238E27FC236}">
                  <a16:creationId xmlns:a16="http://schemas.microsoft.com/office/drawing/2014/main" id="{17199E37-5A73-E84E-BF7D-5A51981C2B48}"/>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743">
              <a:extLst>
                <a:ext uri="{FF2B5EF4-FFF2-40B4-BE49-F238E27FC236}">
                  <a16:creationId xmlns:a16="http://schemas.microsoft.com/office/drawing/2014/main" id="{6A1EEB48-CADD-014A-A16E-E8B6A1EBCC45}"/>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744">
              <a:extLst>
                <a:ext uri="{FF2B5EF4-FFF2-40B4-BE49-F238E27FC236}">
                  <a16:creationId xmlns:a16="http://schemas.microsoft.com/office/drawing/2014/main" id="{3D91162C-2E74-C646-B50E-94C667A71877}"/>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745">
              <a:extLst>
                <a:ext uri="{FF2B5EF4-FFF2-40B4-BE49-F238E27FC236}">
                  <a16:creationId xmlns:a16="http://schemas.microsoft.com/office/drawing/2014/main" id="{074D160C-3C3E-334C-8C77-D1C7525F2FE8}"/>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746">
              <a:extLst>
                <a:ext uri="{FF2B5EF4-FFF2-40B4-BE49-F238E27FC236}">
                  <a16:creationId xmlns:a16="http://schemas.microsoft.com/office/drawing/2014/main" id="{25F9A890-E358-D840-8E34-32C3B1760804}"/>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747">
              <a:extLst>
                <a:ext uri="{FF2B5EF4-FFF2-40B4-BE49-F238E27FC236}">
                  <a16:creationId xmlns:a16="http://schemas.microsoft.com/office/drawing/2014/main" id="{8A4AB001-6D20-914B-8118-F64C78EE8B4B}"/>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748">
              <a:extLst>
                <a:ext uri="{FF2B5EF4-FFF2-40B4-BE49-F238E27FC236}">
                  <a16:creationId xmlns:a16="http://schemas.microsoft.com/office/drawing/2014/main" id="{4C5E924C-066E-8F40-BE22-532C4D9EB0C2}"/>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749">
              <a:extLst>
                <a:ext uri="{FF2B5EF4-FFF2-40B4-BE49-F238E27FC236}">
                  <a16:creationId xmlns:a16="http://schemas.microsoft.com/office/drawing/2014/main" id="{7C8700CD-F71F-5B4E-A574-687F2B2D5740}"/>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750">
              <a:extLst>
                <a:ext uri="{FF2B5EF4-FFF2-40B4-BE49-F238E27FC236}">
                  <a16:creationId xmlns:a16="http://schemas.microsoft.com/office/drawing/2014/main" id="{4BAC8A37-06F1-2C4E-8CE4-98A8047B8437}"/>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751">
              <a:extLst>
                <a:ext uri="{FF2B5EF4-FFF2-40B4-BE49-F238E27FC236}">
                  <a16:creationId xmlns:a16="http://schemas.microsoft.com/office/drawing/2014/main" id="{A36C1204-CCCC-A947-A58F-57E14D509ED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752">
              <a:extLst>
                <a:ext uri="{FF2B5EF4-FFF2-40B4-BE49-F238E27FC236}">
                  <a16:creationId xmlns:a16="http://schemas.microsoft.com/office/drawing/2014/main" id="{119B4BD1-A98A-274D-9A03-1706E6C6A1EC}"/>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753">
              <a:extLst>
                <a:ext uri="{FF2B5EF4-FFF2-40B4-BE49-F238E27FC236}">
                  <a16:creationId xmlns:a16="http://schemas.microsoft.com/office/drawing/2014/main" id="{EECCBB96-BCAE-C14E-9D0D-5FB8AEBD649E}"/>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754">
              <a:extLst>
                <a:ext uri="{FF2B5EF4-FFF2-40B4-BE49-F238E27FC236}">
                  <a16:creationId xmlns:a16="http://schemas.microsoft.com/office/drawing/2014/main" id="{9B6D2AF9-558C-D947-BF88-893F4087EDDC}"/>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755">
              <a:extLst>
                <a:ext uri="{FF2B5EF4-FFF2-40B4-BE49-F238E27FC236}">
                  <a16:creationId xmlns:a16="http://schemas.microsoft.com/office/drawing/2014/main" id="{72F36D6B-0281-0446-82D1-2EF0AA52EAD1}"/>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56">
              <a:extLst>
                <a:ext uri="{FF2B5EF4-FFF2-40B4-BE49-F238E27FC236}">
                  <a16:creationId xmlns:a16="http://schemas.microsoft.com/office/drawing/2014/main" id="{C9830D15-CA4A-0C4D-99C6-073AFDE602D5}"/>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57">
              <a:extLst>
                <a:ext uri="{FF2B5EF4-FFF2-40B4-BE49-F238E27FC236}">
                  <a16:creationId xmlns:a16="http://schemas.microsoft.com/office/drawing/2014/main" id="{D099B73C-6323-DD4C-BFFB-6216E66D3C2E}"/>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58">
              <a:extLst>
                <a:ext uri="{FF2B5EF4-FFF2-40B4-BE49-F238E27FC236}">
                  <a16:creationId xmlns:a16="http://schemas.microsoft.com/office/drawing/2014/main" id="{497E6537-8A07-F94C-A5EC-A69024588A08}"/>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59">
              <a:extLst>
                <a:ext uri="{FF2B5EF4-FFF2-40B4-BE49-F238E27FC236}">
                  <a16:creationId xmlns:a16="http://schemas.microsoft.com/office/drawing/2014/main" id="{750C311F-1AF6-D647-9E5E-5C1877E5A0BA}"/>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60">
              <a:extLst>
                <a:ext uri="{FF2B5EF4-FFF2-40B4-BE49-F238E27FC236}">
                  <a16:creationId xmlns:a16="http://schemas.microsoft.com/office/drawing/2014/main" id="{43269442-BBDA-3E47-8BF7-00BD974F5572}"/>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61">
              <a:extLst>
                <a:ext uri="{FF2B5EF4-FFF2-40B4-BE49-F238E27FC236}">
                  <a16:creationId xmlns:a16="http://schemas.microsoft.com/office/drawing/2014/main" id="{C0E8726E-15F9-814B-A23B-4CE0EF2CED96}"/>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62">
              <a:extLst>
                <a:ext uri="{FF2B5EF4-FFF2-40B4-BE49-F238E27FC236}">
                  <a16:creationId xmlns:a16="http://schemas.microsoft.com/office/drawing/2014/main" id="{162BB77B-8FBD-AB4E-A515-563BF4B584AA}"/>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63">
              <a:extLst>
                <a:ext uri="{FF2B5EF4-FFF2-40B4-BE49-F238E27FC236}">
                  <a16:creationId xmlns:a16="http://schemas.microsoft.com/office/drawing/2014/main" id="{0B5515A5-5F9F-9A4C-BAF4-56651746BFC2}"/>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64">
              <a:extLst>
                <a:ext uri="{FF2B5EF4-FFF2-40B4-BE49-F238E27FC236}">
                  <a16:creationId xmlns:a16="http://schemas.microsoft.com/office/drawing/2014/main" id="{C6AFE352-B44A-1541-84F0-7A4708C42440}"/>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65">
              <a:extLst>
                <a:ext uri="{FF2B5EF4-FFF2-40B4-BE49-F238E27FC236}">
                  <a16:creationId xmlns:a16="http://schemas.microsoft.com/office/drawing/2014/main" id="{A9AD518C-EDE3-DC40-8F9F-56405A38C6CB}"/>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66">
              <a:extLst>
                <a:ext uri="{FF2B5EF4-FFF2-40B4-BE49-F238E27FC236}">
                  <a16:creationId xmlns:a16="http://schemas.microsoft.com/office/drawing/2014/main" id="{058EAF40-57BA-5C41-BFCC-56A2CAA64B52}"/>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67">
              <a:extLst>
                <a:ext uri="{FF2B5EF4-FFF2-40B4-BE49-F238E27FC236}">
                  <a16:creationId xmlns:a16="http://schemas.microsoft.com/office/drawing/2014/main" id="{9165563F-2593-8C4B-97C3-81111EE8E6E1}"/>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68">
              <a:extLst>
                <a:ext uri="{FF2B5EF4-FFF2-40B4-BE49-F238E27FC236}">
                  <a16:creationId xmlns:a16="http://schemas.microsoft.com/office/drawing/2014/main" id="{EB253D7C-DA9E-9F49-8EC2-6D1C999CEA9E}"/>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69">
              <a:extLst>
                <a:ext uri="{FF2B5EF4-FFF2-40B4-BE49-F238E27FC236}">
                  <a16:creationId xmlns:a16="http://schemas.microsoft.com/office/drawing/2014/main" id="{374F6B02-0FB4-8947-BBD4-CD1869CABFF1}"/>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70">
              <a:extLst>
                <a:ext uri="{FF2B5EF4-FFF2-40B4-BE49-F238E27FC236}">
                  <a16:creationId xmlns:a16="http://schemas.microsoft.com/office/drawing/2014/main" id="{A1E2C0ED-CAC6-764D-A08E-48CA6A21410B}"/>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71">
              <a:extLst>
                <a:ext uri="{FF2B5EF4-FFF2-40B4-BE49-F238E27FC236}">
                  <a16:creationId xmlns:a16="http://schemas.microsoft.com/office/drawing/2014/main" id="{8B29FB1C-6305-A34D-9169-5C9DE49D6D8A}"/>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72">
              <a:extLst>
                <a:ext uri="{FF2B5EF4-FFF2-40B4-BE49-F238E27FC236}">
                  <a16:creationId xmlns:a16="http://schemas.microsoft.com/office/drawing/2014/main" id="{4829F3C2-D6A8-8247-A8CF-9A60547E17DC}"/>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73">
              <a:extLst>
                <a:ext uri="{FF2B5EF4-FFF2-40B4-BE49-F238E27FC236}">
                  <a16:creationId xmlns:a16="http://schemas.microsoft.com/office/drawing/2014/main" id="{683535F6-20DF-0A4C-AE1A-D971220C3DB9}"/>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74">
              <a:extLst>
                <a:ext uri="{FF2B5EF4-FFF2-40B4-BE49-F238E27FC236}">
                  <a16:creationId xmlns:a16="http://schemas.microsoft.com/office/drawing/2014/main" id="{8DD9F319-CA5E-7945-9CC6-B7C98D99A0F3}"/>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75">
              <a:extLst>
                <a:ext uri="{FF2B5EF4-FFF2-40B4-BE49-F238E27FC236}">
                  <a16:creationId xmlns:a16="http://schemas.microsoft.com/office/drawing/2014/main" id="{94FB1269-FE43-D448-8500-45CA85A5392E}"/>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76">
              <a:extLst>
                <a:ext uri="{FF2B5EF4-FFF2-40B4-BE49-F238E27FC236}">
                  <a16:creationId xmlns:a16="http://schemas.microsoft.com/office/drawing/2014/main" id="{37E7FB84-F2C5-7549-8954-597EF303553D}"/>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77">
              <a:extLst>
                <a:ext uri="{FF2B5EF4-FFF2-40B4-BE49-F238E27FC236}">
                  <a16:creationId xmlns:a16="http://schemas.microsoft.com/office/drawing/2014/main" id="{F84DB98F-7AC7-1547-A270-5F051AF863C7}"/>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9" name="Freeform 778">
              <a:extLst>
                <a:ext uri="{FF2B5EF4-FFF2-40B4-BE49-F238E27FC236}">
                  <a16:creationId xmlns:a16="http://schemas.microsoft.com/office/drawing/2014/main" id="{BD541A89-AEEC-E549-BD0B-FB91A116D6CB}"/>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779">
              <a:extLst>
                <a:ext uri="{FF2B5EF4-FFF2-40B4-BE49-F238E27FC236}">
                  <a16:creationId xmlns:a16="http://schemas.microsoft.com/office/drawing/2014/main" id="{16D53DB3-6D21-C040-ABEF-1C65C84B3D9A}"/>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1" name="Freeform 780">
              <a:extLst>
                <a:ext uri="{FF2B5EF4-FFF2-40B4-BE49-F238E27FC236}">
                  <a16:creationId xmlns:a16="http://schemas.microsoft.com/office/drawing/2014/main" id="{F003F434-D49C-BA48-80B1-4FAB932148BF}"/>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2" name="Freeform 782">
              <a:extLst>
                <a:ext uri="{FF2B5EF4-FFF2-40B4-BE49-F238E27FC236}">
                  <a16:creationId xmlns:a16="http://schemas.microsoft.com/office/drawing/2014/main" id="{FF60A0BB-49D8-7449-8214-9760E0E5A555}"/>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3" name="Freeform 783">
              <a:extLst>
                <a:ext uri="{FF2B5EF4-FFF2-40B4-BE49-F238E27FC236}">
                  <a16:creationId xmlns:a16="http://schemas.microsoft.com/office/drawing/2014/main" id="{55F0EE11-B2E2-494F-B899-D0B6CC65F02E}"/>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4" name="Freeform 784">
              <a:extLst>
                <a:ext uri="{FF2B5EF4-FFF2-40B4-BE49-F238E27FC236}">
                  <a16:creationId xmlns:a16="http://schemas.microsoft.com/office/drawing/2014/main" id="{029C6EFC-68C3-D943-86E8-821D97369B1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5" name="Freeform 785">
              <a:extLst>
                <a:ext uri="{FF2B5EF4-FFF2-40B4-BE49-F238E27FC236}">
                  <a16:creationId xmlns:a16="http://schemas.microsoft.com/office/drawing/2014/main" id="{B86C7587-17F3-1647-822D-515C353D9D14}"/>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6" name="Freeform 786">
              <a:extLst>
                <a:ext uri="{FF2B5EF4-FFF2-40B4-BE49-F238E27FC236}">
                  <a16:creationId xmlns:a16="http://schemas.microsoft.com/office/drawing/2014/main" id="{B5551FDF-A822-2A4E-8C1C-D3DF5E0BBE75}"/>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7" name="Freeform 787">
              <a:extLst>
                <a:ext uri="{FF2B5EF4-FFF2-40B4-BE49-F238E27FC236}">
                  <a16:creationId xmlns:a16="http://schemas.microsoft.com/office/drawing/2014/main" id="{BF048374-0794-7946-8980-1ECB413213DC}"/>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8" name="Freeform 788">
              <a:extLst>
                <a:ext uri="{FF2B5EF4-FFF2-40B4-BE49-F238E27FC236}">
                  <a16:creationId xmlns:a16="http://schemas.microsoft.com/office/drawing/2014/main" id="{222C72A7-0D65-4840-BF78-093364B69E36}"/>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9" name="Freeform 789">
              <a:extLst>
                <a:ext uri="{FF2B5EF4-FFF2-40B4-BE49-F238E27FC236}">
                  <a16:creationId xmlns:a16="http://schemas.microsoft.com/office/drawing/2014/main" id="{1F13D841-72F5-BE48-964C-BF8E9643FFD1}"/>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0" name="Freeform 790">
              <a:extLst>
                <a:ext uri="{FF2B5EF4-FFF2-40B4-BE49-F238E27FC236}">
                  <a16:creationId xmlns:a16="http://schemas.microsoft.com/office/drawing/2014/main" id="{41B96ACC-AE85-924B-A7DA-3E46213F15FC}"/>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1" name="Freeform 791">
              <a:extLst>
                <a:ext uri="{FF2B5EF4-FFF2-40B4-BE49-F238E27FC236}">
                  <a16:creationId xmlns:a16="http://schemas.microsoft.com/office/drawing/2014/main" id="{34D12E9D-9407-2E4F-9F5A-D384327156CB}"/>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2" name="Freeform 792">
              <a:extLst>
                <a:ext uri="{FF2B5EF4-FFF2-40B4-BE49-F238E27FC236}">
                  <a16:creationId xmlns:a16="http://schemas.microsoft.com/office/drawing/2014/main" id="{2216C6DF-F7A5-BF49-BECE-6AA2E282A3CC}"/>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3" name="Freeform 793">
              <a:extLst>
                <a:ext uri="{FF2B5EF4-FFF2-40B4-BE49-F238E27FC236}">
                  <a16:creationId xmlns:a16="http://schemas.microsoft.com/office/drawing/2014/main" id="{A478CDC4-D32C-B645-A64C-3AE23827D882}"/>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4" name="Freeform 794">
              <a:extLst>
                <a:ext uri="{FF2B5EF4-FFF2-40B4-BE49-F238E27FC236}">
                  <a16:creationId xmlns:a16="http://schemas.microsoft.com/office/drawing/2014/main" id="{3D98937A-8234-CF4F-BF74-38BD9F5A55F7}"/>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5" name="Freeform 795">
              <a:extLst>
                <a:ext uri="{FF2B5EF4-FFF2-40B4-BE49-F238E27FC236}">
                  <a16:creationId xmlns:a16="http://schemas.microsoft.com/office/drawing/2014/main" id="{229F3B71-9722-F54B-88DB-0C3B9BE6BA6E}"/>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6" name="Freeform 796">
              <a:extLst>
                <a:ext uri="{FF2B5EF4-FFF2-40B4-BE49-F238E27FC236}">
                  <a16:creationId xmlns:a16="http://schemas.microsoft.com/office/drawing/2014/main" id="{90B61D17-1725-9A42-9712-4E7B41CE13BC}"/>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7" name="Freeform 797">
              <a:extLst>
                <a:ext uri="{FF2B5EF4-FFF2-40B4-BE49-F238E27FC236}">
                  <a16:creationId xmlns:a16="http://schemas.microsoft.com/office/drawing/2014/main" id="{BF55C383-CD94-3443-BC21-607E3FF858A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30" name="Group 429">
            <a:extLst>
              <a:ext uri="{FF2B5EF4-FFF2-40B4-BE49-F238E27FC236}">
                <a16:creationId xmlns:a16="http://schemas.microsoft.com/office/drawing/2014/main" id="{3AEA1344-A864-AF47-A91F-62155E5D0952}"/>
              </a:ext>
            </a:extLst>
          </p:cNvPr>
          <p:cNvGrpSpPr/>
          <p:nvPr/>
        </p:nvGrpSpPr>
        <p:grpSpPr>
          <a:xfrm>
            <a:off x="6536289" y="1131813"/>
            <a:ext cx="11334268" cy="1383468"/>
            <a:chOff x="6536289" y="1407238"/>
            <a:chExt cx="11334268" cy="1383468"/>
          </a:xfrm>
        </p:grpSpPr>
        <p:sp>
          <p:nvSpPr>
            <p:cNvPr id="431" name="TextBox 430">
              <a:extLst>
                <a:ext uri="{FF2B5EF4-FFF2-40B4-BE49-F238E27FC236}">
                  <a16:creationId xmlns:a16="http://schemas.microsoft.com/office/drawing/2014/main" id="{E6F41F48-2029-D24C-8CAB-02948AE77C5D}"/>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432" name="TextBox 431">
              <a:extLst>
                <a:ext uri="{FF2B5EF4-FFF2-40B4-BE49-F238E27FC236}">
                  <a16:creationId xmlns:a16="http://schemas.microsoft.com/office/drawing/2014/main" id="{5EDD4208-429E-5146-9353-A6AAC5FA3D0D}"/>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CD165B8B-BC60-F04F-BA24-0B003FEA0A5D}"/>
              </a:ext>
            </a:extLst>
          </p:cNvPr>
          <p:cNvGrpSpPr/>
          <p:nvPr/>
        </p:nvGrpSpPr>
        <p:grpSpPr>
          <a:xfrm>
            <a:off x="2495069" y="6858000"/>
            <a:ext cx="19387512" cy="1754326"/>
            <a:chOff x="2495069" y="5980837"/>
            <a:chExt cx="19387512" cy="1754326"/>
          </a:xfrm>
        </p:grpSpPr>
        <p:sp>
          <p:nvSpPr>
            <p:cNvPr id="57" name="Rectangle 56">
              <a:extLst>
                <a:ext uri="{FF2B5EF4-FFF2-40B4-BE49-F238E27FC236}">
                  <a16:creationId xmlns:a16="http://schemas.microsoft.com/office/drawing/2014/main" id="{6A2C8F4E-0B21-C04E-9C58-6A6B1D8D1857}"/>
                </a:ext>
              </a:extLst>
            </p:cNvPr>
            <p:cNvSpPr/>
            <p:nvPr/>
          </p:nvSpPr>
          <p:spPr>
            <a:xfrm>
              <a:off x="2495069" y="5980837"/>
              <a:ext cx="6312879"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
          <p:nvSpPr>
            <p:cNvPr id="56" name="TextBox 55">
              <a:extLst>
                <a:ext uri="{FF2B5EF4-FFF2-40B4-BE49-F238E27FC236}">
                  <a16:creationId xmlns:a16="http://schemas.microsoft.com/office/drawing/2014/main" id="{B87BAC81-A802-4541-A706-9A2602FA3A8C}"/>
                </a:ext>
              </a:extLst>
            </p:cNvPr>
            <p:cNvSpPr txBox="1"/>
            <p:nvPr/>
          </p:nvSpPr>
          <p:spPr>
            <a:xfrm>
              <a:off x="10430526" y="6050631"/>
              <a:ext cx="1145205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cxnSp>
        <p:nvCxnSpPr>
          <p:cNvPr id="4" name="Straight Connector 3">
            <a:extLst>
              <a:ext uri="{FF2B5EF4-FFF2-40B4-BE49-F238E27FC236}">
                <a16:creationId xmlns:a16="http://schemas.microsoft.com/office/drawing/2014/main" id="{BFB5ED24-5609-B248-A4EC-A7E998358D77}"/>
              </a:ext>
            </a:extLst>
          </p:cNvPr>
          <p:cNvCxnSpPr/>
          <p:nvPr/>
        </p:nvCxnSpPr>
        <p:spPr>
          <a:xfrm>
            <a:off x="9541565" y="6818244"/>
            <a:ext cx="0" cy="19281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4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BD0688-A8EC-2143-81DF-A1FDC802D82A}"/>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OUR PORTFOLIO</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CF078312-0108-5846-A4CC-6C3D3BEA79CE}"/>
              </a:ext>
            </a:extLst>
          </p:cNvPr>
          <p:cNvSpPr>
            <a:spLocks noGrp="1"/>
          </p:cNvSpPr>
          <p:nvPr>
            <p:ph type="pic" sz="quarter" idx="14"/>
          </p:nvPr>
        </p:nvSpPr>
        <p:spPr/>
      </p:sp>
    </p:spTree>
    <p:extLst>
      <p:ext uri="{BB962C8B-B14F-4D97-AF65-F5344CB8AC3E}">
        <p14:creationId xmlns:p14="http://schemas.microsoft.com/office/powerpoint/2010/main" val="82611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6611E0-310D-CB42-9CE4-53A99F9ED51C}"/>
              </a:ext>
            </a:extLst>
          </p:cNvPr>
          <p:cNvGrpSpPr/>
          <p:nvPr/>
        </p:nvGrpSpPr>
        <p:grpSpPr>
          <a:xfrm>
            <a:off x="1662686" y="1724297"/>
            <a:ext cx="8932230" cy="2214464"/>
            <a:chOff x="4212267" y="1407238"/>
            <a:chExt cx="8932230" cy="2214464"/>
          </a:xfrm>
        </p:grpSpPr>
        <p:sp>
          <p:nvSpPr>
            <p:cNvPr id="10" name="TextBox 9">
              <a:extLst>
                <a:ext uri="{FF2B5EF4-FFF2-40B4-BE49-F238E27FC236}">
                  <a16:creationId xmlns:a16="http://schemas.microsoft.com/office/drawing/2014/main" id="{EF65E064-AD15-914F-9A72-5C10181542C6}"/>
                </a:ext>
              </a:extLst>
            </p:cNvPr>
            <p:cNvSpPr txBox="1"/>
            <p:nvPr/>
          </p:nvSpPr>
          <p:spPr>
            <a:xfrm>
              <a:off x="4212267" y="1867376"/>
              <a:ext cx="893223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11" name="TextBox 10">
              <a:extLst>
                <a:ext uri="{FF2B5EF4-FFF2-40B4-BE49-F238E27FC236}">
                  <a16:creationId xmlns:a16="http://schemas.microsoft.com/office/drawing/2014/main" id="{2B909B89-1189-2144-957F-60857BA46B0F}"/>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D7B0DF57-4D37-8943-8456-E8C902BE5A57}"/>
              </a:ext>
            </a:extLst>
          </p:cNvPr>
          <p:cNvSpPr txBox="1"/>
          <p:nvPr/>
        </p:nvSpPr>
        <p:spPr>
          <a:xfrm>
            <a:off x="13043739" y="1728444"/>
            <a:ext cx="944826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16" name="Rectangle 15">
            <a:extLst>
              <a:ext uri="{FF2B5EF4-FFF2-40B4-BE49-F238E27FC236}">
                <a16:creationId xmlns:a16="http://schemas.microsoft.com/office/drawing/2014/main" id="{476DAF88-8BC5-7B4C-835F-0540452559A0}"/>
              </a:ext>
            </a:extLst>
          </p:cNvPr>
          <p:cNvSpPr/>
          <p:nvPr/>
        </p:nvSpPr>
        <p:spPr>
          <a:xfrm>
            <a:off x="3050051"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3652432"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3189199" y="7015655"/>
            <a:ext cx="2118845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0C05294-0427-5341-BA4D-4E369C49D4F2}"/>
              </a:ext>
            </a:extLst>
          </p:cNvPr>
          <p:cNvSpPr/>
          <p:nvPr/>
        </p:nvSpPr>
        <p:spPr>
          <a:xfrm>
            <a:off x="12326109"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2928490"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3191250"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2459236"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99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D5A18D-20A1-8449-84A2-9DEA380DCD6F}"/>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AE782E5-46B2-6544-BABA-99C1B60A624E}"/>
              </a:ext>
            </a:extLst>
          </p:cNvPr>
          <p:cNvSpPr>
            <a:spLocks noGrp="1"/>
          </p:cNvSpPr>
          <p:nvPr>
            <p:ph type="pic" sz="quarter" idx="16"/>
          </p:nvPr>
        </p:nvSpPr>
        <p:spPr/>
      </p:sp>
      <p:grpSp>
        <p:nvGrpSpPr>
          <p:cNvPr id="4" name="Group 3">
            <a:extLst>
              <a:ext uri="{FF2B5EF4-FFF2-40B4-BE49-F238E27FC236}">
                <a16:creationId xmlns:a16="http://schemas.microsoft.com/office/drawing/2014/main" id="{D2A4CAA7-F348-0349-B752-A71B58C48159}"/>
              </a:ext>
            </a:extLst>
          </p:cNvPr>
          <p:cNvGrpSpPr/>
          <p:nvPr/>
        </p:nvGrpSpPr>
        <p:grpSpPr>
          <a:xfrm>
            <a:off x="2375768"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2214464"/>
              <a:chOff x="6536289" y="1407238"/>
              <a:chExt cx="5652536"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226707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BE098B-2698-A043-BE74-F2FC47F8A43F}"/>
              </a:ext>
            </a:extLst>
          </p:cNvPr>
          <p:cNvSpPr/>
          <p:nvPr/>
        </p:nvSpPr>
        <p:spPr>
          <a:xfrm rot="10800000" flipV="1">
            <a:off x="12440653" y="843534"/>
            <a:ext cx="11120386" cy="53888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0" name="TextBox 9">
            <a:extLst>
              <a:ext uri="{FF2B5EF4-FFF2-40B4-BE49-F238E27FC236}">
                <a16:creationId xmlns:a16="http://schemas.microsoft.com/office/drawing/2014/main" id="{72E4CA46-F966-9D40-8433-A48B2322BE7A}"/>
              </a:ext>
            </a:extLst>
          </p:cNvPr>
          <p:cNvSpPr txBox="1"/>
          <p:nvPr/>
        </p:nvSpPr>
        <p:spPr>
          <a:xfrm>
            <a:off x="13503429" y="2467685"/>
            <a:ext cx="921066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 name="Picture Placeholder 2">
            <a:extLst>
              <a:ext uri="{FF2B5EF4-FFF2-40B4-BE49-F238E27FC236}">
                <a16:creationId xmlns:a16="http://schemas.microsoft.com/office/drawing/2014/main" id="{505FEA03-4125-FC48-8C83-1A98C0962D4C}"/>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6996CD6C-CF5E-6D45-A85D-994C5DC5A453}"/>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511C46D9-6E7F-5D41-8853-F7472F4243EF}"/>
              </a:ext>
            </a:extLst>
          </p:cNvPr>
          <p:cNvSpPr>
            <a:spLocks noGrp="1"/>
          </p:cNvSpPr>
          <p:nvPr>
            <p:ph type="pic" sz="quarter" idx="18"/>
          </p:nvPr>
        </p:nvSpPr>
        <p:spPr/>
      </p:sp>
    </p:spTree>
    <p:extLst>
      <p:ext uri="{BB962C8B-B14F-4D97-AF65-F5344CB8AC3E}">
        <p14:creationId xmlns:p14="http://schemas.microsoft.com/office/powerpoint/2010/main" val="402194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6515784-DA18-FF41-858A-964E9CBF0950}"/>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4DCD73AC-FF08-674E-808D-D88CEB940310}"/>
              </a:ext>
            </a:extLst>
          </p:cNvPr>
          <p:cNvSpPr>
            <a:spLocks noGrp="1"/>
          </p:cNvSpPr>
          <p:nvPr>
            <p:ph type="pic" sz="quarter" idx="16"/>
          </p:nvPr>
        </p:nvSpPr>
        <p:spPr/>
      </p:sp>
      <p:grpSp>
        <p:nvGrpSpPr>
          <p:cNvPr id="4" name="Group 3">
            <a:extLst>
              <a:ext uri="{FF2B5EF4-FFF2-40B4-BE49-F238E27FC236}">
                <a16:creationId xmlns:a16="http://schemas.microsoft.com/office/drawing/2014/main" id="{D2A4CAA7-F348-0349-B752-A71B58C48159}"/>
              </a:ext>
            </a:extLst>
          </p:cNvPr>
          <p:cNvGrpSpPr/>
          <p:nvPr/>
        </p:nvGrpSpPr>
        <p:grpSpPr>
          <a:xfrm>
            <a:off x="17165194"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2214464"/>
              <a:chOff x="6536289" y="1407238"/>
              <a:chExt cx="5652536"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265479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98CEAF2-C61C-4C46-851B-593594129435}"/>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DEVICESS SAMPLES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45C17030-DE44-D146-A4A0-74169BF29E4D}"/>
              </a:ext>
            </a:extLst>
          </p:cNvPr>
          <p:cNvSpPr>
            <a:spLocks noGrp="1"/>
          </p:cNvSpPr>
          <p:nvPr>
            <p:ph type="pic" sz="quarter" idx="14"/>
          </p:nvPr>
        </p:nvSpPr>
        <p:spPr/>
      </p:sp>
    </p:spTree>
    <p:extLst>
      <p:ext uri="{BB962C8B-B14F-4D97-AF65-F5344CB8AC3E}">
        <p14:creationId xmlns:p14="http://schemas.microsoft.com/office/powerpoint/2010/main" val="1652448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D4A9F8-E124-674A-9026-5C94B30E320F}"/>
              </a:ext>
            </a:extLst>
          </p:cNvPr>
          <p:cNvSpPr/>
          <p:nvPr/>
        </p:nvSpPr>
        <p:spPr>
          <a:xfrm>
            <a:off x="15085359" y="0"/>
            <a:ext cx="929229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A4CAA7-F348-0349-B752-A71B58C48159}"/>
              </a:ext>
            </a:extLst>
          </p:cNvPr>
          <p:cNvGrpSpPr/>
          <p:nvPr/>
        </p:nvGrpSpPr>
        <p:grpSpPr>
          <a:xfrm>
            <a:off x="2375768"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3045461"/>
              <a:chOff x="6536289" y="1407238"/>
              <a:chExt cx="5652536" cy="3045461"/>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pic>
        <p:nvPicPr>
          <p:cNvPr id="11" name="Picture 10" descr="iPhone6_mockup_front_white.png">
            <a:extLst>
              <a:ext uri="{FF2B5EF4-FFF2-40B4-BE49-F238E27FC236}">
                <a16:creationId xmlns:a16="http://schemas.microsoft.com/office/drawing/2014/main" id="{DD3E65F9-8848-124C-9E76-58988281F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6614" y="826826"/>
            <a:ext cx="7677490" cy="12062348"/>
          </a:xfrm>
          <a:prstGeom prst="rect">
            <a:avLst/>
          </a:prstGeom>
        </p:spPr>
      </p:pic>
      <p:sp>
        <p:nvSpPr>
          <p:cNvPr id="2" name="Picture Placeholder 1">
            <a:extLst>
              <a:ext uri="{FF2B5EF4-FFF2-40B4-BE49-F238E27FC236}">
                <a16:creationId xmlns:a16="http://schemas.microsoft.com/office/drawing/2014/main" id="{C168C351-0788-E640-A71D-1FA037AE7A3B}"/>
              </a:ext>
            </a:extLst>
          </p:cNvPr>
          <p:cNvSpPr>
            <a:spLocks noGrp="1"/>
          </p:cNvSpPr>
          <p:nvPr>
            <p:ph type="pic" sz="quarter" idx="15"/>
          </p:nvPr>
        </p:nvSpPr>
        <p:spPr/>
      </p:sp>
    </p:spTree>
    <p:extLst>
      <p:ext uri="{BB962C8B-B14F-4D97-AF65-F5344CB8AC3E}">
        <p14:creationId xmlns:p14="http://schemas.microsoft.com/office/powerpoint/2010/main" val="3024099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FB69D21-27EB-5B45-8E6B-775B0963A24C}"/>
              </a:ext>
            </a:extLst>
          </p:cNvPr>
          <p:cNvPicPr>
            <a:picLocks noChangeAspect="1"/>
          </p:cNvPicPr>
          <p:nvPr/>
        </p:nvPicPr>
        <p:blipFill rotWithShape="1">
          <a:blip r:embed="rId2"/>
          <a:srcRect l="4792" t="12636" r="6089" b="14423"/>
          <a:stretch/>
        </p:blipFill>
        <p:spPr>
          <a:xfrm>
            <a:off x="10497271" y="3081754"/>
            <a:ext cx="12786132" cy="8144692"/>
          </a:xfrm>
          <a:prstGeom prst="rect">
            <a:avLst/>
          </a:prstGeom>
        </p:spPr>
      </p:pic>
      <p:grpSp>
        <p:nvGrpSpPr>
          <p:cNvPr id="2" name="Group 1">
            <a:extLst>
              <a:ext uri="{FF2B5EF4-FFF2-40B4-BE49-F238E27FC236}">
                <a16:creationId xmlns:a16="http://schemas.microsoft.com/office/drawing/2014/main" id="{D7EDCF13-7F59-4042-8A18-076B79612B1F}"/>
              </a:ext>
            </a:extLst>
          </p:cNvPr>
          <p:cNvGrpSpPr/>
          <p:nvPr/>
        </p:nvGrpSpPr>
        <p:grpSpPr>
          <a:xfrm>
            <a:off x="2337668" y="3119854"/>
            <a:ext cx="5774456" cy="7552492"/>
            <a:chOff x="2375768" y="3081754"/>
            <a:chExt cx="5774456" cy="7552492"/>
          </a:xfrm>
        </p:grpSpPr>
        <p:grpSp>
          <p:nvGrpSpPr>
            <p:cNvPr id="4" name="Group 3">
              <a:extLst>
                <a:ext uri="{FF2B5EF4-FFF2-40B4-BE49-F238E27FC236}">
                  <a16:creationId xmlns:a16="http://schemas.microsoft.com/office/drawing/2014/main" id="{D2A4CAA7-F348-0349-B752-A71B58C48159}"/>
                </a:ext>
              </a:extLst>
            </p:cNvPr>
            <p:cNvGrpSpPr/>
            <p:nvPr/>
          </p:nvGrpSpPr>
          <p:grpSpPr>
            <a:xfrm>
              <a:off x="2375768" y="3081754"/>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3045461"/>
                <a:chOff x="6536289" y="1407238"/>
                <a:chExt cx="5652536" cy="3045461"/>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6" name="Group 15">
              <a:extLst>
                <a:ext uri="{FF2B5EF4-FFF2-40B4-BE49-F238E27FC236}">
                  <a16:creationId xmlns:a16="http://schemas.microsoft.com/office/drawing/2014/main" id="{ACAF9FCA-B5B7-9740-A65C-2D94F0766C6B}"/>
                </a:ext>
              </a:extLst>
            </p:cNvPr>
            <p:cNvGrpSpPr/>
            <p:nvPr/>
          </p:nvGrpSpPr>
          <p:grpSpPr>
            <a:xfrm>
              <a:off x="2589128" y="10002354"/>
              <a:ext cx="4026768" cy="631892"/>
              <a:chOff x="10468659" y="1970053"/>
              <a:chExt cx="4026768" cy="631892"/>
            </a:xfrm>
          </p:grpSpPr>
          <p:sp>
            <p:nvSpPr>
              <p:cNvPr id="17" name="Rectangle 16">
                <a:extLst>
                  <a:ext uri="{FF2B5EF4-FFF2-40B4-BE49-F238E27FC236}">
                    <a16:creationId xmlns:a16="http://schemas.microsoft.com/office/drawing/2014/main" id="{EA1256EA-145E-7044-A865-7B360C933001}"/>
                  </a:ext>
                </a:extLst>
              </p:cNvPr>
              <p:cNvSpPr/>
              <p:nvPr/>
            </p:nvSpPr>
            <p:spPr>
              <a:xfrm rot="5400000" flipV="1">
                <a:off x="12166097" y="272615"/>
                <a:ext cx="631892" cy="402676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9FA72A27-27E9-0144-B86E-9569AEA24B95}"/>
                  </a:ext>
                </a:extLst>
              </p:cNvPr>
              <p:cNvSpPr txBox="1"/>
              <p:nvPr/>
            </p:nvSpPr>
            <p:spPr>
              <a:xfrm>
                <a:off x="10913388" y="2085943"/>
                <a:ext cx="3252815"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YOUR TITLE</a:t>
                </a:r>
              </a:p>
            </p:txBody>
          </p:sp>
        </p:grpSp>
      </p:grpSp>
      <p:sp>
        <p:nvSpPr>
          <p:cNvPr id="3" name="Picture Placeholder 2">
            <a:extLst>
              <a:ext uri="{FF2B5EF4-FFF2-40B4-BE49-F238E27FC236}">
                <a16:creationId xmlns:a16="http://schemas.microsoft.com/office/drawing/2014/main" id="{8B03DE85-7578-0549-92F1-DD5E581C6C1C}"/>
              </a:ext>
            </a:extLst>
          </p:cNvPr>
          <p:cNvSpPr>
            <a:spLocks noGrp="1"/>
          </p:cNvSpPr>
          <p:nvPr>
            <p:ph type="pic" sz="quarter" idx="15"/>
          </p:nvPr>
        </p:nvSpPr>
        <p:spPr/>
      </p:sp>
    </p:spTree>
    <p:extLst>
      <p:ext uri="{BB962C8B-B14F-4D97-AF65-F5344CB8AC3E}">
        <p14:creationId xmlns:p14="http://schemas.microsoft.com/office/powerpoint/2010/main" val="35933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A4CAA7-F348-0349-B752-A71B58C48159}"/>
              </a:ext>
            </a:extLst>
          </p:cNvPr>
          <p:cNvGrpSpPr/>
          <p:nvPr/>
        </p:nvGrpSpPr>
        <p:grpSpPr>
          <a:xfrm>
            <a:off x="12188825" y="1714500"/>
            <a:ext cx="8685932" cy="3552227"/>
            <a:chOff x="2375768" y="3772553"/>
            <a:chExt cx="8685932" cy="3552227"/>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8564012" cy="2214464"/>
              <a:chOff x="6536289" y="1407238"/>
              <a:chExt cx="8564012"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856401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6108601"/>
              <a:ext cx="856401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4" name="Group 1104">
            <a:extLst>
              <a:ext uri="{FF2B5EF4-FFF2-40B4-BE49-F238E27FC236}">
                <a16:creationId xmlns:a16="http://schemas.microsoft.com/office/drawing/2014/main" id="{A53F9C71-E005-F846-ADB7-E14B345328D2}"/>
              </a:ext>
            </a:extLst>
          </p:cNvPr>
          <p:cNvGrpSpPr>
            <a:grpSpLocks noChangeAspect="1"/>
          </p:cNvGrpSpPr>
          <p:nvPr/>
        </p:nvGrpSpPr>
        <p:grpSpPr>
          <a:xfrm>
            <a:off x="2162673" y="1714500"/>
            <a:ext cx="6944036" cy="10287000"/>
            <a:chOff x="0" y="0"/>
            <a:chExt cx="6591305" cy="9765731"/>
          </a:xfrm>
        </p:grpSpPr>
        <p:grpSp>
          <p:nvGrpSpPr>
            <p:cNvPr id="16" name="Group 1102">
              <a:extLst>
                <a:ext uri="{FF2B5EF4-FFF2-40B4-BE49-F238E27FC236}">
                  <a16:creationId xmlns:a16="http://schemas.microsoft.com/office/drawing/2014/main" id="{FFF45221-B096-D342-8231-B0745A9EA52D}"/>
                </a:ext>
              </a:extLst>
            </p:cNvPr>
            <p:cNvGrpSpPr/>
            <p:nvPr/>
          </p:nvGrpSpPr>
          <p:grpSpPr>
            <a:xfrm>
              <a:off x="0" y="0"/>
              <a:ext cx="6591305" cy="9765731"/>
              <a:chOff x="0" y="0"/>
              <a:chExt cx="6591304" cy="9765730"/>
            </a:xfrm>
          </p:grpSpPr>
          <p:pic>
            <p:nvPicPr>
              <p:cNvPr id="18" name="Mini-iPad-B&amp;W-Mockup.png">
                <a:extLst>
                  <a:ext uri="{FF2B5EF4-FFF2-40B4-BE49-F238E27FC236}">
                    <a16:creationId xmlns:a16="http://schemas.microsoft.com/office/drawing/2014/main" id="{1AAEF65E-2736-9F45-A639-669444FC2BD1}"/>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A723902F-D769-B246-B810-BB5097B1CE9B}"/>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7" name="placeholder.png">
              <a:extLst>
                <a:ext uri="{FF2B5EF4-FFF2-40B4-BE49-F238E27FC236}">
                  <a16:creationId xmlns:a16="http://schemas.microsoft.com/office/drawing/2014/main" id="{91BC3404-19E2-0345-913F-94555D6669FF}"/>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 name="Group 2">
            <a:extLst>
              <a:ext uri="{FF2B5EF4-FFF2-40B4-BE49-F238E27FC236}">
                <a16:creationId xmlns:a16="http://schemas.microsoft.com/office/drawing/2014/main" id="{309FB803-00F4-DF4A-8602-83EF3BD2E9E3}"/>
              </a:ext>
            </a:extLst>
          </p:cNvPr>
          <p:cNvGrpSpPr/>
          <p:nvPr/>
        </p:nvGrpSpPr>
        <p:grpSpPr>
          <a:xfrm>
            <a:off x="12402185" y="7321602"/>
            <a:ext cx="9521107" cy="4679898"/>
            <a:chOff x="11231730" y="7904289"/>
            <a:chExt cx="9521107" cy="4679898"/>
          </a:xfrm>
        </p:grpSpPr>
        <p:sp>
          <p:nvSpPr>
            <p:cNvPr id="74" name="Rectangle 73">
              <a:extLst>
                <a:ext uri="{FF2B5EF4-FFF2-40B4-BE49-F238E27FC236}">
                  <a16:creationId xmlns:a16="http://schemas.microsoft.com/office/drawing/2014/main" id="{B440F581-6023-4F41-8AA5-06C8669C4D9D}"/>
                </a:ext>
              </a:extLst>
            </p:cNvPr>
            <p:cNvSpPr/>
            <p:nvPr/>
          </p:nvSpPr>
          <p:spPr>
            <a:xfrm>
              <a:off x="11231730" y="7904289"/>
              <a:ext cx="9521107" cy="193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AD21C22-F58A-A04E-8149-355E7C165067}"/>
                </a:ext>
              </a:extLst>
            </p:cNvPr>
            <p:cNvSpPr/>
            <p:nvPr/>
          </p:nvSpPr>
          <p:spPr>
            <a:xfrm>
              <a:off x="11231730" y="10653787"/>
              <a:ext cx="9521107" cy="1930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396D2D7-CCC2-D946-8E5C-5E7ED6683B1C}"/>
                </a:ext>
              </a:extLst>
            </p:cNvPr>
            <p:cNvSpPr txBox="1"/>
            <p:nvPr/>
          </p:nvSpPr>
          <p:spPr>
            <a:xfrm>
              <a:off x="13201970" y="8587905"/>
              <a:ext cx="7244988"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79" name="TextBox 78">
              <a:extLst>
                <a:ext uri="{FF2B5EF4-FFF2-40B4-BE49-F238E27FC236}">
                  <a16:creationId xmlns:a16="http://schemas.microsoft.com/office/drawing/2014/main" id="{B42C7827-BF59-7E4A-B4CA-4983970D37BF}"/>
                </a:ext>
              </a:extLst>
            </p:cNvPr>
            <p:cNvSpPr txBox="1"/>
            <p:nvPr/>
          </p:nvSpPr>
          <p:spPr>
            <a:xfrm>
              <a:off x="13201970" y="11337403"/>
              <a:ext cx="7244988" cy="56316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grpSp>
          <p:nvGrpSpPr>
            <p:cNvPr id="88" name="Group 87">
              <a:extLst>
                <a:ext uri="{FF2B5EF4-FFF2-40B4-BE49-F238E27FC236}">
                  <a16:creationId xmlns:a16="http://schemas.microsoft.com/office/drawing/2014/main" id="{9B2D267C-89BF-E642-897D-3F97948F02D6}"/>
                </a:ext>
              </a:extLst>
            </p:cNvPr>
            <p:cNvGrpSpPr/>
            <p:nvPr/>
          </p:nvGrpSpPr>
          <p:grpSpPr>
            <a:xfrm>
              <a:off x="11775207" y="8319134"/>
              <a:ext cx="1078109" cy="1078108"/>
              <a:chOff x="5123329" y="2255652"/>
              <a:chExt cx="1078109" cy="1078108"/>
            </a:xfrm>
          </p:grpSpPr>
          <p:sp>
            <p:nvSpPr>
              <p:cNvPr id="89" name="Freeform 88">
                <a:extLst>
                  <a:ext uri="{FF2B5EF4-FFF2-40B4-BE49-F238E27FC236}">
                    <a16:creationId xmlns:a16="http://schemas.microsoft.com/office/drawing/2014/main" id="{D61C7278-7AFD-FD41-BB5D-0A81AF24590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7655ECDD-26FC-8240-9EC4-FA94E61EB221}"/>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691952B2-E766-F14C-90B4-3CCE2D52D94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277FFE7D-59FD-2341-ACC1-A008A8AC6B5C}"/>
                </a:ext>
              </a:extLst>
            </p:cNvPr>
            <p:cNvGrpSpPr/>
            <p:nvPr/>
          </p:nvGrpSpPr>
          <p:grpSpPr>
            <a:xfrm>
              <a:off x="11915586" y="11141697"/>
              <a:ext cx="797352" cy="954577"/>
              <a:chOff x="13830554" y="8780454"/>
              <a:chExt cx="797352" cy="954577"/>
            </a:xfrm>
          </p:grpSpPr>
          <p:sp>
            <p:nvSpPr>
              <p:cNvPr id="93" name="Freeform 92">
                <a:extLst>
                  <a:ext uri="{FF2B5EF4-FFF2-40B4-BE49-F238E27FC236}">
                    <a16:creationId xmlns:a16="http://schemas.microsoft.com/office/drawing/2014/main" id="{65DBCFEB-BBDA-104A-941F-000D109F196F}"/>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DC3930B8-06A8-B549-AA58-EA3F7CB7E762}"/>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 name="Picture Placeholder 1">
            <a:extLst>
              <a:ext uri="{FF2B5EF4-FFF2-40B4-BE49-F238E27FC236}">
                <a16:creationId xmlns:a16="http://schemas.microsoft.com/office/drawing/2014/main" id="{8D53AB30-DD78-CB47-8BD2-47195EEC1A92}"/>
              </a:ext>
            </a:extLst>
          </p:cNvPr>
          <p:cNvSpPr>
            <a:spLocks noGrp="1"/>
          </p:cNvSpPr>
          <p:nvPr>
            <p:ph type="pic" sz="quarter" idx="15"/>
          </p:nvPr>
        </p:nvSpPr>
        <p:spPr/>
      </p:sp>
    </p:spTree>
    <p:extLst>
      <p:ext uri="{BB962C8B-B14F-4D97-AF65-F5344CB8AC3E}">
        <p14:creationId xmlns:p14="http://schemas.microsoft.com/office/powerpoint/2010/main" val="1280735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0B52F9-4874-1448-92E5-997FBB57C32A}"/>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MAPS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4F0AE1E3-B41E-B648-9558-579E701E84DE}"/>
              </a:ext>
            </a:extLst>
          </p:cNvPr>
          <p:cNvSpPr>
            <a:spLocks noGrp="1"/>
          </p:cNvSpPr>
          <p:nvPr>
            <p:ph type="pic" sz="quarter" idx="14"/>
          </p:nvPr>
        </p:nvSpPr>
        <p:spPr/>
      </p:sp>
    </p:spTree>
    <p:extLst>
      <p:ext uri="{BB962C8B-B14F-4D97-AF65-F5344CB8AC3E}">
        <p14:creationId xmlns:p14="http://schemas.microsoft.com/office/powerpoint/2010/main" val="3705123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DACAFA-FA8B-4245-929D-98C68EA941B2}"/>
              </a:ext>
            </a:extLst>
          </p:cNvPr>
          <p:cNvGrpSpPr/>
          <p:nvPr/>
        </p:nvGrpSpPr>
        <p:grpSpPr>
          <a:xfrm>
            <a:off x="2974500" y="1794954"/>
            <a:ext cx="18428649" cy="7766978"/>
            <a:chOff x="2068156" y="3547873"/>
            <a:chExt cx="18428649" cy="7766978"/>
          </a:xfrm>
        </p:grpSpPr>
        <p:grpSp>
          <p:nvGrpSpPr>
            <p:cNvPr id="65" name="Group 64">
              <a:extLst>
                <a:ext uri="{FF2B5EF4-FFF2-40B4-BE49-F238E27FC236}">
                  <a16:creationId xmlns:a16="http://schemas.microsoft.com/office/drawing/2014/main" id="{DAE91707-CCE1-9149-B701-9ED8D227D8E0}"/>
                </a:ext>
              </a:extLst>
            </p:cNvPr>
            <p:cNvGrpSpPr/>
            <p:nvPr/>
          </p:nvGrpSpPr>
          <p:grpSpPr>
            <a:xfrm>
              <a:off x="6248555" y="3547873"/>
              <a:ext cx="11880540" cy="7766978"/>
              <a:chOff x="5157992" y="1665629"/>
              <a:chExt cx="2936367" cy="1919171"/>
            </a:xfrm>
            <a:solidFill>
              <a:srgbClr val="EFF1F8"/>
            </a:solidFill>
          </p:grpSpPr>
          <p:sp>
            <p:nvSpPr>
              <p:cNvPr id="66" name="Freeform 5">
                <a:extLst>
                  <a:ext uri="{FF2B5EF4-FFF2-40B4-BE49-F238E27FC236}">
                    <a16:creationId xmlns:a16="http://schemas.microsoft.com/office/drawing/2014/main" id="{775EED92-0A06-9B4B-B30E-F1944970CC58}"/>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
                <a:extLst>
                  <a:ext uri="{FF2B5EF4-FFF2-40B4-BE49-F238E27FC236}">
                    <a16:creationId xmlns:a16="http://schemas.microsoft.com/office/drawing/2014/main" id="{E8E77F0B-5BF6-E644-BA15-7C9ED4A557FF}"/>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7">
                <a:extLst>
                  <a:ext uri="{FF2B5EF4-FFF2-40B4-BE49-F238E27FC236}">
                    <a16:creationId xmlns:a16="http://schemas.microsoft.com/office/drawing/2014/main" id="{AB41A41A-7812-AC45-8E1B-F59199931C4B}"/>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8">
                <a:extLst>
                  <a:ext uri="{FF2B5EF4-FFF2-40B4-BE49-F238E27FC236}">
                    <a16:creationId xmlns:a16="http://schemas.microsoft.com/office/drawing/2014/main" id="{97A3BACC-4D7C-3344-AA9E-510746C78736}"/>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9">
                <a:extLst>
                  <a:ext uri="{FF2B5EF4-FFF2-40B4-BE49-F238E27FC236}">
                    <a16:creationId xmlns:a16="http://schemas.microsoft.com/office/drawing/2014/main" id="{423F4FE6-0C14-234F-A831-DD4D7453CB98}"/>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10">
                <a:extLst>
                  <a:ext uri="{FF2B5EF4-FFF2-40B4-BE49-F238E27FC236}">
                    <a16:creationId xmlns:a16="http://schemas.microsoft.com/office/drawing/2014/main" id="{B46F6D2A-2953-124E-9A62-1BAF530F4FDB}"/>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11">
                <a:extLst>
                  <a:ext uri="{FF2B5EF4-FFF2-40B4-BE49-F238E27FC236}">
                    <a16:creationId xmlns:a16="http://schemas.microsoft.com/office/drawing/2014/main" id="{7056C3E9-89C2-9848-A89C-F27EA155BE6D}"/>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12">
                <a:extLst>
                  <a:ext uri="{FF2B5EF4-FFF2-40B4-BE49-F238E27FC236}">
                    <a16:creationId xmlns:a16="http://schemas.microsoft.com/office/drawing/2014/main" id="{80299DB3-6085-0040-A38D-30E71D437557}"/>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13">
                <a:extLst>
                  <a:ext uri="{FF2B5EF4-FFF2-40B4-BE49-F238E27FC236}">
                    <a16:creationId xmlns:a16="http://schemas.microsoft.com/office/drawing/2014/main" id="{CDF1EF39-E543-D540-8002-19EF35DCEBB2}"/>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14">
                <a:extLst>
                  <a:ext uri="{FF2B5EF4-FFF2-40B4-BE49-F238E27FC236}">
                    <a16:creationId xmlns:a16="http://schemas.microsoft.com/office/drawing/2014/main" id="{745E1103-F72F-1744-B7A6-C9944FFE331B}"/>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15">
                <a:extLst>
                  <a:ext uri="{FF2B5EF4-FFF2-40B4-BE49-F238E27FC236}">
                    <a16:creationId xmlns:a16="http://schemas.microsoft.com/office/drawing/2014/main" id="{19C11691-CA62-8943-BA01-0000F3B0B3C4}"/>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6">
                <a:extLst>
                  <a:ext uri="{FF2B5EF4-FFF2-40B4-BE49-F238E27FC236}">
                    <a16:creationId xmlns:a16="http://schemas.microsoft.com/office/drawing/2014/main" id="{78BECB2F-2642-F741-916C-035993386A91}"/>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7">
                <a:extLst>
                  <a:ext uri="{FF2B5EF4-FFF2-40B4-BE49-F238E27FC236}">
                    <a16:creationId xmlns:a16="http://schemas.microsoft.com/office/drawing/2014/main" id="{0CFC563D-2776-9B4D-9300-C2CD49F538ED}"/>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8">
                <a:extLst>
                  <a:ext uri="{FF2B5EF4-FFF2-40B4-BE49-F238E27FC236}">
                    <a16:creationId xmlns:a16="http://schemas.microsoft.com/office/drawing/2014/main" id="{2A082816-C23E-3243-A8CB-DE76753B86EE}"/>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9">
                <a:extLst>
                  <a:ext uri="{FF2B5EF4-FFF2-40B4-BE49-F238E27FC236}">
                    <a16:creationId xmlns:a16="http://schemas.microsoft.com/office/drawing/2014/main" id="{80AFF52B-BE15-5B4C-9D19-45794F0C4DA3}"/>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20">
                <a:extLst>
                  <a:ext uri="{FF2B5EF4-FFF2-40B4-BE49-F238E27FC236}">
                    <a16:creationId xmlns:a16="http://schemas.microsoft.com/office/drawing/2014/main" id="{8B92AB07-5FEB-D04F-A771-7B8097F3BDB8}"/>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21">
                <a:extLst>
                  <a:ext uri="{FF2B5EF4-FFF2-40B4-BE49-F238E27FC236}">
                    <a16:creationId xmlns:a16="http://schemas.microsoft.com/office/drawing/2014/main" id="{02110CE9-E711-6542-9950-056C58FE0998}"/>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2">
                <a:extLst>
                  <a:ext uri="{FF2B5EF4-FFF2-40B4-BE49-F238E27FC236}">
                    <a16:creationId xmlns:a16="http://schemas.microsoft.com/office/drawing/2014/main" id="{B256DD8F-44FF-2B49-9957-BAD27ACE2B1F}"/>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23">
                <a:extLst>
                  <a:ext uri="{FF2B5EF4-FFF2-40B4-BE49-F238E27FC236}">
                    <a16:creationId xmlns:a16="http://schemas.microsoft.com/office/drawing/2014/main" id="{5B4DC9F1-0CD4-664A-83D0-EC18C1CE8ED4}"/>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24">
                <a:extLst>
                  <a:ext uri="{FF2B5EF4-FFF2-40B4-BE49-F238E27FC236}">
                    <a16:creationId xmlns:a16="http://schemas.microsoft.com/office/drawing/2014/main" id="{F4FB102B-3DC9-EB49-A1C1-BFAF07CFE42D}"/>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25">
                <a:extLst>
                  <a:ext uri="{FF2B5EF4-FFF2-40B4-BE49-F238E27FC236}">
                    <a16:creationId xmlns:a16="http://schemas.microsoft.com/office/drawing/2014/main" id="{8A03F0A7-76BE-9B46-B472-4F0339270DEC}"/>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26">
                <a:extLst>
                  <a:ext uri="{FF2B5EF4-FFF2-40B4-BE49-F238E27FC236}">
                    <a16:creationId xmlns:a16="http://schemas.microsoft.com/office/drawing/2014/main" id="{F4206D78-5E4C-2C49-8698-605E741ACB8F}"/>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27">
                <a:extLst>
                  <a:ext uri="{FF2B5EF4-FFF2-40B4-BE49-F238E27FC236}">
                    <a16:creationId xmlns:a16="http://schemas.microsoft.com/office/drawing/2014/main" id="{A9041D23-C3FB-C140-A77E-45D0B85B5F14}"/>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28">
                <a:extLst>
                  <a:ext uri="{FF2B5EF4-FFF2-40B4-BE49-F238E27FC236}">
                    <a16:creationId xmlns:a16="http://schemas.microsoft.com/office/drawing/2014/main" id="{C83E4654-6511-CD46-8EB2-82D6717D02D0}"/>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29">
                <a:extLst>
                  <a:ext uri="{FF2B5EF4-FFF2-40B4-BE49-F238E27FC236}">
                    <a16:creationId xmlns:a16="http://schemas.microsoft.com/office/drawing/2014/main" id="{47DBE53E-A8D7-9C46-8E96-025408C7744A}"/>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30">
                <a:extLst>
                  <a:ext uri="{FF2B5EF4-FFF2-40B4-BE49-F238E27FC236}">
                    <a16:creationId xmlns:a16="http://schemas.microsoft.com/office/drawing/2014/main" id="{2B1C8B11-A6C1-D54B-A365-AA217404C9C1}"/>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31">
                <a:extLst>
                  <a:ext uri="{FF2B5EF4-FFF2-40B4-BE49-F238E27FC236}">
                    <a16:creationId xmlns:a16="http://schemas.microsoft.com/office/drawing/2014/main" id="{23407269-976E-EE48-9B3F-8A47481B05FB}"/>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32">
                <a:extLst>
                  <a:ext uri="{FF2B5EF4-FFF2-40B4-BE49-F238E27FC236}">
                    <a16:creationId xmlns:a16="http://schemas.microsoft.com/office/drawing/2014/main" id="{F457F761-8D92-C344-BB78-D114695B6D5D}"/>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33">
                <a:extLst>
                  <a:ext uri="{FF2B5EF4-FFF2-40B4-BE49-F238E27FC236}">
                    <a16:creationId xmlns:a16="http://schemas.microsoft.com/office/drawing/2014/main" id="{7812E6A0-CD80-2248-BBC7-31B5E2EDEEC5}"/>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4">
                <a:extLst>
                  <a:ext uri="{FF2B5EF4-FFF2-40B4-BE49-F238E27FC236}">
                    <a16:creationId xmlns:a16="http://schemas.microsoft.com/office/drawing/2014/main" id="{CC5BAB0D-1EFD-A646-894B-BF9C66EFA9A2}"/>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5">
                <a:extLst>
                  <a:ext uri="{FF2B5EF4-FFF2-40B4-BE49-F238E27FC236}">
                    <a16:creationId xmlns:a16="http://schemas.microsoft.com/office/drawing/2014/main" id="{44A8C30B-A2EB-6E46-8125-8BBD2E47339E}"/>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6">
                <a:extLst>
                  <a:ext uri="{FF2B5EF4-FFF2-40B4-BE49-F238E27FC236}">
                    <a16:creationId xmlns:a16="http://schemas.microsoft.com/office/drawing/2014/main" id="{060252A6-2D1D-4244-9B45-B6CB0ACA7818}"/>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7">
                <a:extLst>
                  <a:ext uri="{FF2B5EF4-FFF2-40B4-BE49-F238E27FC236}">
                    <a16:creationId xmlns:a16="http://schemas.microsoft.com/office/drawing/2014/main" id="{7024A054-4D01-8241-A232-30312390DC90}"/>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8">
                <a:extLst>
                  <a:ext uri="{FF2B5EF4-FFF2-40B4-BE49-F238E27FC236}">
                    <a16:creationId xmlns:a16="http://schemas.microsoft.com/office/drawing/2014/main" id="{E7843098-D22C-B044-8223-A99A19C97843}"/>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100" name="Freeform 39">
                <a:extLst>
                  <a:ext uri="{FF2B5EF4-FFF2-40B4-BE49-F238E27FC236}">
                    <a16:creationId xmlns:a16="http://schemas.microsoft.com/office/drawing/2014/main" id="{37B486C2-335F-BB43-BEE3-4972B17F5892}"/>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40">
                <a:extLst>
                  <a:ext uri="{FF2B5EF4-FFF2-40B4-BE49-F238E27FC236}">
                    <a16:creationId xmlns:a16="http://schemas.microsoft.com/office/drawing/2014/main" id="{22B9DE39-3C8F-1D4C-B8E3-99244B4792E4}"/>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41">
                <a:extLst>
                  <a:ext uri="{FF2B5EF4-FFF2-40B4-BE49-F238E27FC236}">
                    <a16:creationId xmlns:a16="http://schemas.microsoft.com/office/drawing/2014/main" id="{683FAA95-C57B-7240-8158-828C48EB2004}"/>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42">
                <a:extLst>
                  <a:ext uri="{FF2B5EF4-FFF2-40B4-BE49-F238E27FC236}">
                    <a16:creationId xmlns:a16="http://schemas.microsoft.com/office/drawing/2014/main" id="{721C0FAD-ED30-7341-9CC4-93C2BDF9121F}"/>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43">
                <a:extLst>
                  <a:ext uri="{FF2B5EF4-FFF2-40B4-BE49-F238E27FC236}">
                    <a16:creationId xmlns:a16="http://schemas.microsoft.com/office/drawing/2014/main" id="{C339344C-F120-3C4D-8F43-67CADAC75712}"/>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44">
                <a:extLst>
                  <a:ext uri="{FF2B5EF4-FFF2-40B4-BE49-F238E27FC236}">
                    <a16:creationId xmlns:a16="http://schemas.microsoft.com/office/drawing/2014/main" id="{12811AB2-48E8-D741-80C7-E2AE74C4BAB3}"/>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45">
                <a:extLst>
                  <a:ext uri="{FF2B5EF4-FFF2-40B4-BE49-F238E27FC236}">
                    <a16:creationId xmlns:a16="http://schemas.microsoft.com/office/drawing/2014/main" id="{EBF63721-B117-4E47-B499-711D28969364}"/>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46">
                <a:extLst>
                  <a:ext uri="{FF2B5EF4-FFF2-40B4-BE49-F238E27FC236}">
                    <a16:creationId xmlns:a16="http://schemas.microsoft.com/office/drawing/2014/main" id="{7B98692D-B483-544C-BCE3-1F67660ED1BB}"/>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47">
                <a:extLst>
                  <a:ext uri="{FF2B5EF4-FFF2-40B4-BE49-F238E27FC236}">
                    <a16:creationId xmlns:a16="http://schemas.microsoft.com/office/drawing/2014/main" id="{5A5ED361-FE2A-3841-B75A-4F704A8A173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Line 48">
                <a:extLst>
                  <a:ext uri="{FF2B5EF4-FFF2-40B4-BE49-F238E27FC236}">
                    <a16:creationId xmlns:a16="http://schemas.microsoft.com/office/drawing/2014/main" id="{66D186E1-3203-744A-80F8-706206896ED2}"/>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Line 49">
                <a:extLst>
                  <a:ext uri="{FF2B5EF4-FFF2-40B4-BE49-F238E27FC236}">
                    <a16:creationId xmlns:a16="http://schemas.microsoft.com/office/drawing/2014/main" id="{95DC6A38-F632-B24E-9DD8-A941DCE4A905}"/>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50">
                <a:extLst>
                  <a:ext uri="{FF2B5EF4-FFF2-40B4-BE49-F238E27FC236}">
                    <a16:creationId xmlns:a16="http://schemas.microsoft.com/office/drawing/2014/main" id="{6D4D4864-00A1-224B-BF75-230EF0CC505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51">
                <a:extLst>
                  <a:ext uri="{FF2B5EF4-FFF2-40B4-BE49-F238E27FC236}">
                    <a16:creationId xmlns:a16="http://schemas.microsoft.com/office/drawing/2014/main" id="{F86F16AF-2F1C-5148-82DC-3A1AD52FD3F4}"/>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52">
                <a:extLst>
                  <a:ext uri="{FF2B5EF4-FFF2-40B4-BE49-F238E27FC236}">
                    <a16:creationId xmlns:a16="http://schemas.microsoft.com/office/drawing/2014/main" id="{C6F22541-6A61-CA4F-87CF-912787DF8514}"/>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53">
                <a:extLst>
                  <a:ext uri="{FF2B5EF4-FFF2-40B4-BE49-F238E27FC236}">
                    <a16:creationId xmlns:a16="http://schemas.microsoft.com/office/drawing/2014/main" id="{6C97CCF5-820A-D54B-9C03-BCAE7AD2C61B}"/>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54">
                <a:extLst>
                  <a:ext uri="{FF2B5EF4-FFF2-40B4-BE49-F238E27FC236}">
                    <a16:creationId xmlns:a16="http://schemas.microsoft.com/office/drawing/2014/main" id="{839B722B-BBA0-724E-B14D-AC7B2860596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55">
                <a:extLst>
                  <a:ext uri="{FF2B5EF4-FFF2-40B4-BE49-F238E27FC236}">
                    <a16:creationId xmlns:a16="http://schemas.microsoft.com/office/drawing/2014/main" id="{05B80268-CD4A-044E-9910-DFDC95F4A87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ECCBC11A-C7A4-5645-9D34-67332D0F2A28}"/>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118" name="Freeform 117">
                <a:extLst>
                  <a:ext uri="{FF2B5EF4-FFF2-40B4-BE49-F238E27FC236}">
                    <a16:creationId xmlns:a16="http://schemas.microsoft.com/office/drawing/2014/main" id="{DC823DAA-A021-3249-A068-54A35197C36F}"/>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9082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0EC0D10C-4EAE-7A47-B682-CAB049A0763A}"/>
              </a:ext>
            </a:extLst>
          </p:cNvPr>
          <p:cNvGrpSpPr/>
          <p:nvPr/>
        </p:nvGrpSpPr>
        <p:grpSpPr>
          <a:xfrm>
            <a:off x="6265502" y="2410196"/>
            <a:ext cx="11401023" cy="7686357"/>
            <a:chOff x="1601788" y="1089025"/>
            <a:chExt cx="6932612" cy="4672013"/>
          </a:xfrm>
          <a:solidFill>
            <a:srgbClr val="EFF1F8"/>
          </a:solidFill>
        </p:grpSpPr>
        <p:sp>
          <p:nvSpPr>
            <p:cNvPr id="135" name="Freeform 1">
              <a:extLst>
                <a:ext uri="{FF2B5EF4-FFF2-40B4-BE49-F238E27FC236}">
                  <a16:creationId xmlns:a16="http://schemas.microsoft.com/office/drawing/2014/main" id="{5C2C75E4-D461-4644-8859-200130AA2622}"/>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2">
              <a:extLst>
                <a:ext uri="{FF2B5EF4-FFF2-40B4-BE49-F238E27FC236}">
                  <a16:creationId xmlns:a16="http://schemas.microsoft.com/office/drawing/2014/main" id="{D812FBD0-65D7-8B44-BBF9-89EA9E16312F}"/>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3">
              <a:extLst>
                <a:ext uri="{FF2B5EF4-FFF2-40B4-BE49-F238E27FC236}">
                  <a16:creationId xmlns:a16="http://schemas.microsoft.com/office/drawing/2014/main" id="{7BBA642D-4200-5343-A74C-C7C33D0B1E20}"/>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4">
              <a:extLst>
                <a:ext uri="{FF2B5EF4-FFF2-40B4-BE49-F238E27FC236}">
                  <a16:creationId xmlns:a16="http://schemas.microsoft.com/office/drawing/2014/main" id="{86FC0F5C-5BF5-0F45-BD02-82218AE915C4}"/>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
              <a:extLst>
                <a:ext uri="{FF2B5EF4-FFF2-40B4-BE49-F238E27FC236}">
                  <a16:creationId xmlns:a16="http://schemas.microsoft.com/office/drawing/2014/main" id="{FCCDDEB6-9729-0A43-A1A4-13F07B609364}"/>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6">
              <a:extLst>
                <a:ext uri="{FF2B5EF4-FFF2-40B4-BE49-F238E27FC236}">
                  <a16:creationId xmlns:a16="http://schemas.microsoft.com/office/drawing/2014/main" id="{FDCED736-E199-8344-8DA5-3BA72D585CEE}"/>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40">
              <a:extLst>
                <a:ext uri="{FF2B5EF4-FFF2-40B4-BE49-F238E27FC236}">
                  <a16:creationId xmlns:a16="http://schemas.microsoft.com/office/drawing/2014/main" id="{16F60353-30ED-824F-8DD7-AE2DD06A920B}"/>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41">
              <a:extLst>
                <a:ext uri="{FF2B5EF4-FFF2-40B4-BE49-F238E27FC236}">
                  <a16:creationId xmlns:a16="http://schemas.microsoft.com/office/drawing/2014/main" id="{6B8731C6-FDB2-C54A-AD9C-79CFBE49115C}"/>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42">
              <a:extLst>
                <a:ext uri="{FF2B5EF4-FFF2-40B4-BE49-F238E27FC236}">
                  <a16:creationId xmlns:a16="http://schemas.microsoft.com/office/drawing/2014/main" id="{27D75064-A9DB-FE4E-A646-267BFB5B29D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3">
              <a:extLst>
                <a:ext uri="{FF2B5EF4-FFF2-40B4-BE49-F238E27FC236}">
                  <a16:creationId xmlns:a16="http://schemas.microsoft.com/office/drawing/2014/main" id="{C70E3B89-27BB-8342-9F01-4CAC211041AF}"/>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4">
              <a:extLst>
                <a:ext uri="{FF2B5EF4-FFF2-40B4-BE49-F238E27FC236}">
                  <a16:creationId xmlns:a16="http://schemas.microsoft.com/office/drawing/2014/main" id="{13A83E5E-3F6C-9B47-A8F0-201BD56CEB06}"/>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5">
              <a:extLst>
                <a:ext uri="{FF2B5EF4-FFF2-40B4-BE49-F238E27FC236}">
                  <a16:creationId xmlns:a16="http://schemas.microsoft.com/office/drawing/2014/main" id="{2C098960-C0C2-4F4D-9039-E76E82A65D5B}"/>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6">
              <a:extLst>
                <a:ext uri="{FF2B5EF4-FFF2-40B4-BE49-F238E27FC236}">
                  <a16:creationId xmlns:a16="http://schemas.microsoft.com/office/drawing/2014/main" id="{B5420BB3-2A02-7F44-AAF9-2BB3BEE7CCD5}"/>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47">
              <a:extLst>
                <a:ext uri="{FF2B5EF4-FFF2-40B4-BE49-F238E27FC236}">
                  <a16:creationId xmlns:a16="http://schemas.microsoft.com/office/drawing/2014/main" id="{EBA4EB5A-FFE1-AD45-92BB-73D071D4335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48">
              <a:extLst>
                <a:ext uri="{FF2B5EF4-FFF2-40B4-BE49-F238E27FC236}">
                  <a16:creationId xmlns:a16="http://schemas.microsoft.com/office/drawing/2014/main" id="{0CA32C7D-0142-5D4D-942B-E68A2AB55B34}"/>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49">
              <a:extLst>
                <a:ext uri="{FF2B5EF4-FFF2-40B4-BE49-F238E27FC236}">
                  <a16:creationId xmlns:a16="http://schemas.microsoft.com/office/drawing/2014/main" id="{53A85DB6-B5A4-0042-B3BE-993521C0AE65}"/>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solidFill>
              <a:schemeClr val="accent2"/>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50">
              <a:extLst>
                <a:ext uri="{FF2B5EF4-FFF2-40B4-BE49-F238E27FC236}">
                  <a16:creationId xmlns:a16="http://schemas.microsoft.com/office/drawing/2014/main" id="{E6F1E013-BBA5-E34F-94EE-36C62F9A6ED7}"/>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151">
              <a:extLst>
                <a:ext uri="{FF2B5EF4-FFF2-40B4-BE49-F238E27FC236}">
                  <a16:creationId xmlns:a16="http://schemas.microsoft.com/office/drawing/2014/main" id="{E3A255AC-601F-1C4A-874E-26F34265DB14}"/>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52">
              <a:extLst>
                <a:ext uri="{FF2B5EF4-FFF2-40B4-BE49-F238E27FC236}">
                  <a16:creationId xmlns:a16="http://schemas.microsoft.com/office/drawing/2014/main" id="{EAFA5899-FD60-1644-BD1E-770E630C50E7}"/>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153">
              <a:extLst>
                <a:ext uri="{FF2B5EF4-FFF2-40B4-BE49-F238E27FC236}">
                  <a16:creationId xmlns:a16="http://schemas.microsoft.com/office/drawing/2014/main" id="{1EB009DC-817E-9E4E-A344-6251A711EEEA}"/>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154">
              <a:extLst>
                <a:ext uri="{FF2B5EF4-FFF2-40B4-BE49-F238E27FC236}">
                  <a16:creationId xmlns:a16="http://schemas.microsoft.com/office/drawing/2014/main" id="{275B6E64-DA15-8F4B-9B55-C4023CA17C82}"/>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155">
              <a:extLst>
                <a:ext uri="{FF2B5EF4-FFF2-40B4-BE49-F238E27FC236}">
                  <a16:creationId xmlns:a16="http://schemas.microsoft.com/office/drawing/2014/main" id="{D128E883-A444-B84F-A311-0051C2B0B0D8}"/>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25">
              <a:extLst>
                <a:ext uri="{FF2B5EF4-FFF2-40B4-BE49-F238E27FC236}">
                  <a16:creationId xmlns:a16="http://schemas.microsoft.com/office/drawing/2014/main" id="{C19CC14A-C093-4446-9EAE-5A1963CF84E2}"/>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26">
              <a:extLst>
                <a:ext uri="{FF2B5EF4-FFF2-40B4-BE49-F238E27FC236}">
                  <a16:creationId xmlns:a16="http://schemas.microsoft.com/office/drawing/2014/main" id="{BE75B7F2-F3BC-764A-B398-DEE5D891EEB1}"/>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27">
              <a:extLst>
                <a:ext uri="{FF2B5EF4-FFF2-40B4-BE49-F238E27FC236}">
                  <a16:creationId xmlns:a16="http://schemas.microsoft.com/office/drawing/2014/main" id="{F81C9F0A-F0AE-764D-ADFB-76B08CFEF99B}"/>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28">
              <a:extLst>
                <a:ext uri="{FF2B5EF4-FFF2-40B4-BE49-F238E27FC236}">
                  <a16:creationId xmlns:a16="http://schemas.microsoft.com/office/drawing/2014/main" id="{BCF94ECC-2ABA-EC44-B77B-A7DE7EE66ECE}"/>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29">
              <a:extLst>
                <a:ext uri="{FF2B5EF4-FFF2-40B4-BE49-F238E27FC236}">
                  <a16:creationId xmlns:a16="http://schemas.microsoft.com/office/drawing/2014/main" id="{5CC1097E-0EE8-1241-9F93-EC0562403CDA}"/>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30">
              <a:extLst>
                <a:ext uri="{FF2B5EF4-FFF2-40B4-BE49-F238E27FC236}">
                  <a16:creationId xmlns:a16="http://schemas.microsoft.com/office/drawing/2014/main" id="{4EF34855-DF8F-674A-91FB-6FB7DA0E12B1}"/>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31">
              <a:extLst>
                <a:ext uri="{FF2B5EF4-FFF2-40B4-BE49-F238E27FC236}">
                  <a16:creationId xmlns:a16="http://schemas.microsoft.com/office/drawing/2014/main" id="{AE2938FB-A504-8B48-8807-2477A8FD3556}"/>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32">
              <a:extLst>
                <a:ext uri="{FF2B5EF4-FFF2-40B4-BE49-F238E27FC236}">
                  <a16:creationId xmlns:a16="http://schemas.microsoft.com/office/drawing/2014/main" id="{12C9BB8D-5210-5840-81A9-583AAC7C5952}"/>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33">
              <a:extLst>
                <a:ext uri="{FF2B5EF4-FFF2-40B4-BE49-F238E27FC236}">
                  <a16:creationId xmlns:a16="http://schemas.microsoft.com/office/drawing/2014/main" id="{45B95CA0-4FC5-CA49-8A7A-2574C06BEA6C}"/>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34">
              <a:extLst>
                <a:ext uri="{FF2B5EF4-FFF2-40B4-BE49-F238E27FC236}">
                  <a16:creationId xmlns:a16="http://schemas.microsoft.com/office/drawing/2014/main" id="{2661DEED-8EDC-ED4B-AE34-D61186273CDC}"/>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35">
              <a:extLst>
                <a:ext uri="{FF2B5EF4-FFF2-40B4-BE49-F238E27FC236}">
                  <a16:creationId xmlns:a16="http://schemas.microsoft.com/office/drawing/2014/main" id="{340D7735-08FC-A84B-820B-F125655AC4A1}"/>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36">
              <a:extLst>
                <a:ext uri="{FF2B5EF4-FFF2-40B4-BE49-F238E27FC236}">
                  <a16:creationId xmlns:a16="http://schemas.microsoft.com/office/drawing/2014/main" id="{CF5AAD5B-CE9D-4248-8F86-FE9C3E87CEE5}"/>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37">
              <a:extLst>
                <a:ext uri="{FF2B5EF4-FFF2-40B4-BE49-F238E27FC236}">
                  <a16:creationId xmlns:a16="http://schemas.microsoft.com/office/drawing/2014/main" id="{A5890A5C-3E53-BD47-A19F-E275530FF8C8}"/>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38">
              <a:extLst>
                <a:ext uri="{FF2B5EF4-FFF2-40B4-BE49-F238E27FC236}">
                  <a16:creationId xmlns:a16="http://schemas.microsoft.com/office/drawing/2014/main" id="{4D0C72A2-0A48-5C48-9F49-53223557291A}"/>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39">
              <a:extLst>
                <a:ext uri="{FF2B5EF4-FFF2-40B4-BE49-F238E27FC236}">
                  <a16:creationId xmlns:a16="http://schemas.microsoft.com/office/drawing/2014/main" id="{22A03341-B940-CE4E-98C5-858AFA7C029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40">
              <a:extLst>
                <a:ext uri="{FF2B5EF4-FFF2-40B4-BE49-F238E27FC236}">
                  <a16:creationId xmlns:a16="http://schemas.microsoft.com/office/drawing/2014/main" id="{91F6E33A-A7FE-6749-B372-21C1E6D4E48C}"/>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41">
              <a:extLst>
                <a:ext uri="{FF2B5EF4-FFF2-40B4-BE49-F238E27FC236}">
                  <a16:creationId xmlns:a16="http://schemas.microsoft.com/office/drawing/2014/main" id="{D74B0AD1-8CDC-7548-B829-AC0751745E30}"/>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42">
              <a:extLst>
                <a:ext uri="{FF2B5EF4-FFF2-40B4-BE49-F238E27FC236}">
                  <a16:creationId xmlns:a16="http://schemas.microsoft.com/office/drawing/2014/main" id="{802EF058-8B32-8649-B83D-93307612DD0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43">
              <a:extLst>
                <a:ext uri="{FF2B5EF4-FFF2-40B4-BE49-F238E27FC236}">
                  <a16:creationId xmlns:a16="http://schemas.microsoft.com/office/drawing/2014/main" id="{7F1B4729-0201-E448-979A-5FF919F66019}"/>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44">
              <a:extLst>
                <a:ext uri="{FF2B5EF4-FFF2-40B4-BE49-F238E27FC236}">
                  <a16:creationId xmlns:a16="http://schemas.microsoft.com/office/drawing/2014/main" id="{A8ACF676-39E4-264B-8DED-D4255F3DD841}"/>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45">
              <a:extLst>
                <a:ext uri="{FF2B5EF4-FFF2-40B4-BE49-F238E27FC236}">
                  <a16:creationId xmlns:a16="http://schemas.microsoft.com/office/drawing/2014/main" id="{E6F12855-3647-4F4A-A045-B87A1138D8BF}"/>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46">
              <a:extLst>
                <a:ext uri="{FF2B5EF4-FFF2-40B4-BE49-F238E27FC236}">
                  <a16:creationId xmlns:a16="http://schemas.microsoft.com/office/drawing/2014/main" id="{BCF53724-F318-3243-9AE0-C384EDFF7503}"/>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7">
              <a:extLst>
                <a:ext uri="{FF2B5EF4-FFF2-40B4-BE49-F238E27FC236}">
                  <a16:creationId xmlns:a16="http://schemas.microsoft.com/office/drawing/2014/main" id="{10A9EF34-5A59-0649-A348-6C04A38459C9}"/>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48">
              <a:extLst>
                <a:ext uri="{FF2B5EF4-FFF2-40B4-BE49-F238E27FC236}">
                  <a16:creationId xmlns:a16="http://schemas.microsoft.com/office/drawing/2014/main" id="{B16C7DCF-C824-CF4E-9D85-59B063B5ABF4}"/>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49">
              <a:extLst>
                <a:ext uri="{FF2B5EF4-FFF2-40B4-BE49-F238E27FC236}">
                  <a16:creationId xmlns:a16="http://schemas.microsoft.com/office/drawing/2014/main" id="{18A3F04B-9AAC-3643-AC24-746740070D82}"/>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50">
              <a:extLst>
                <a:ext uri="{FF2B5EF4-FFF2-40B4-BE49-F238E27FC236}">
                  <a16:creationId xmlns:a16="http://schemas.microsoft.com/office/drawing/2014/main" id="{585B0751-73AA-C245-A5EC-D4C6486B60DE}"/>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51">
              <a:extLst>
                <a:ext uri="{FF2B5EF4-FFF2-40B4-BE49-F238E27FC236}">
                  <a16:creationId xmlns:a16="http://schemas.microsoft.com/office/drawing/2014/main" id="{692C064F-A550-154C-B229-F1951C2FC423}"/>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52">
              <a:extLst>
                <a:ext uri="{FF2B5EF4-FFF2-40B4-BE49-F238E27FC236}">
                  <a16:creationId xmlns:a16="http://schemas.microsoft.com/office/drawing/2014/main" id="{23703385-5B5D-434E-9390-C495CD4D8424}"/>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53">
              <a:extLst>
                <a:ext uri="{FF2B5EF4-FFF2-40B4-BE49-F238E27FC236}">
                  <a16:creationId xmlns:a16="http://schemas.microsoft.com/office/drawing/2014/main" id="{2721BA4B-7B20-FD49-9782-83B0B63AA36F}"/>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54">
              <a:extLst>
                <a:ext uri="{FF2B5EF4-FFF2-40B4-BE49-F238E27FC236}">
                  <a16:creationId xmlns:a16="http://schemas.microsoft.com/office/drawing/2014/main" id="{A0EC0C19-3AB5-EC4E-AF47-D590D9FA7E4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55">
              <a:extLst>
                <a:ext uri="{FF2B5EF4-FFF2-40B4-BE49-F238E27FC236}">
                  <a16:creationId xmlns:a16="http://schemas.microsoft.com/office/drawing/2014/main" id="{40B0C38E-C610-B040-A682-17E0F5580357}"/>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56">
              <a:extLst>
                <a:ext uri="{FF2B5EF4-FFF2-40B4-BE49-F238E27FC236}">
                  <a16:creationId xmlns:a16="http://schemas.microsoft.com/office/drawing/2014/main" id="{E1A87A6F-1EBF-F843-8C73-1591D811C00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57">
              <a:extLst>
                <a:ext uri="{FF2B5EF4-FFF2-40B4-BE49-F238E27FC236}">
                  <a16:creationId xmlns:a16="http://schemas.microsoft.com/office/drawing/2014/main" id="{94DB44B6-A177-D046-8B8F-0BFF3F439506}"/>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58">
              <a:extLst>
                <a:ext uri="{FF2B5EF4-FFF2-40B4-BE49-F238E27FC236}">
                  <a16:creationId xmlns:a16="http://schemas.microsoft.com/office/drawing/2014/main" id="{2FBA8B92-2D47-C046-A234-0B72A988F535}"/>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59">
              <a:extLst>
                <a:ext uri="{FF2B5EF4-FFF2-40B4-BE49-F238E27FC236}">
                  <a16:creationId xmlns:a16="http://schemas.microsoft.com/office/drawing/2014/main" id="{7B06B821-9587-7F4F-BDF2-42F563E37E0B}"/>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60">
              <a:extLst>
                <a:ext uri="{FF2B5EF4-FFF2-40B4-BE49-F238E27FC236}">
                  <a16:creationId xmlns:a16="http://schemas.microsoft.com/office/drawing/2014/main" id="{3B9D22EF-B868-624F-B7E6-A934ED95C8E6}"/>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61">
              <a:extLst>
                <a:ext uri="{FF2B5EF4-FFF2-40B4-BE49-F238E27FC236}">
                  <a16:creationId xmlns:a16="http://schemas.microsoft.com/office/drawing/2014/main" id="{7C86A372-889B-6A4B-855E-EADFAD38CE25}"/>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62">
              <a:extLst>
                <a:ext uri="{FF2B5EF4-FFF2-40B4-BE49-F238E27FC236}">
                  <a16:creationId xmlns:a16="http://schemas.microsoft.com/office/drawing/2014/main" id="{E143342A-6CD8-8642-A018-B46E58ADFD97}"/>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63">
              <a:extLst>
                <a:ext uri="{FF2B5EF4-FFF2-40B4-BE49-F238E27FC236}">
                  <a16:creationId xmlns:a16="http://schemas.microsoft.com/office/drawing/2014/main" id="{88140A9F-4AD2-1946-B0AC-A37ABF582851}"/>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64">
              <a:extLst>
                <a:ext uri="{FF2B5EF4-FFF2-40B4-BE49-F238E27FC236}">
                  <a16:creationId xmlns:a16="http://schemas.microsoft.com/office/drawing/2014/main" id="{D8950F0D-C69E-2742-8410-F96D941B1CA6}"/>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65">
              <a:extLst>
                <a:ext uri="{FF2B5EF4-FFF2-40B4-BE49-F238E27FC236}">
                  <a16:creationId xmlns:a16="http://schemas.microsoft.com/office/drawing/2014/main" id="{0E8D80E7-44A3-8840-AEE4-C0E3450D502F}"/>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66">
              <a:extLst>
                <a:ext uri="{FF2B5EF4-FFF2-40B4-BE49-F238E27FC236}">
                  <a16:creationId xmlns:a16="http://schemas.microsoft.com/office/drawing/2014/main" id="{47745A95-DB8A-B742-89A6-3B62D7300DBF}"/>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67">
              <a:extLst>
                <a:ext uri="{FF2B5EF4-FFF2-40B4-BE49-F238E27FC236}">
                  <a16:creationId xmlns:a16="http://schemas.microsoft.com/office/drawing/2014/main" id="{50B12832-B279-C148-AD2C-6AF9DC4BCAC5}"/>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68">
              <a:extLst>
                <a:ext uri="{FF2B5EF4-FFF2-40B4-BE49-F238E27FC236}">
                  <a16:creationId xmlns:a16="http://schemas.microsoft.com/office/drawing/2014/main" id="{CAD66C37-4DD6-0E4C-988E-6C3E298841DA}"/>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69">
              <a:extLst>
                <a:ext uri="{FF2B5EF4-FFF2-40B4-BE49-F238E27FC236}">
                  <a16:creationId xmlns:a16="http://schemas.microsoft.com/office/drawing/2014/main" id="{6A808A7C-0CC8-6241-B221-CCA145634F29}"/>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70">
              <a:extLst>
                <a:ext uri="{FF2B5EF4-FFF2-40B4-BE49-F238E27FC236}">
                  <a16:creationId xmlns:a16="http://schemas.microsoft.com/office/drawing/2014/main" id="{5B2A5AFD-FB7C-BD49-88D2-6921E30A698F}"/>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71">
              <a:extLst>
                <a:ext uri="{FF2B5EF4-FFF2-40B4-BE49-F238E27FC236}">
                  <a16:creationId xmlns:a16="http://schemas.microsoft.com/office/drawing/2014/main" id="{A81299DE-FB42-464C-8CBC-983937662FC4}"/>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72">
              <a:extLst>
                <a:ext uri="{FF2B5EF4-FFF2-40B4-BE49-F238E27FC236}">
                  <a16:creationId xmlns:a16="http://schemas.microsoft.com/office/drawing/2014/main" id="{4572F3DF-8743-4445-8DD6-92B93F2C9B7F}"/>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73">
              <a:extLst>
                <a:ext uri="{FF2B5EF4-FFF2-40B4-BE49-F238E27FC236}">
                  <a16:creationId xmlns:a16="http://schemas.microsoft.com/office/drawing/2014/main" id="{DDE1F0E1-5D12-004D-A20E-E040541FF177}"/>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74">
              <a:extLst>
                <a:ext uri="{FF2B5EF4-FFF2-40B4-BE49-F238E27FC236}">
                  <a16:creationId xmlns:a16="http://schemas.microsoft.com/office/drawing/2014/main" id="{17CC9A01-C0E3-2647-9FE9-865C8FB8266E}"/>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75">
              <a:extLst>
                <a:ext uri="{FF2B5EF4-FFF2-40B4-BE49-F238E27FC236}">
                  <a16:creationId xmlns:a16="http://schemas.microsoft.com/office/drawing/2014/main" id="{00768069-B08C-F544-B3C1-C2CD190EB7FD}"/>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76">
              <a:extLst>
                <a:ext uri="{FF2B5EF4-FFF2-40B4-BE49-F238E27FC236}">
                  <a16:creationId xmlns:a16="http://schemas.microsoft.com/office/drawing/2014/main" id="{B148D45B-4305-C241-902D-5D3F210C5D91}"/>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77">
              <a:extLst>
                <a:ext uri="{FF2B5EF4-FFF2-40B4-BE49-F238E27FC236}">
                  <a16:creationId xmlns:a16="http://schemas.microsoft.com/office/drawing/2014/main" id="{552BB53B-16E3-BE42-8AE4-401480BEFEB9}"/>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78">
              <a:extLst>
                <a:ext uri="{FF2B5EF4-FFF2-40B4-BE49-F238E27FC236}">
                  <a16:creationId xmlns:a16="http://schemas.microsoft.com/office/drawing/2014/main" id="{E306168D-F41E-3442-9478-6F4507CD4EC6}"/>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79">
              <a:extLst>
                <a:ext uri="{FF2B5EF4-FFF2-40B4-BE49-F238E27FC236}">
                  <a16:creationId xmlns:a16="http://schemas.microsoft.com/office/drawing/2014/main" id="{911E9C64-A7CD-3E42-8BA7-705FBA11378D}"/>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80">
              <a:extLst>
                <a:ext uri="{FF2B5EF4-FFF2-40B4-BE49-F238E27FC236}">
                  <a16:creationId xmlns:a16="http://schemas.microsoft.com/office/drawing/2014/main" id="{B43AEB62-6F47-D844-BB04-2FC4B3B31E97}"/>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81">
              <a:extLst>
                <a:ext uri="{FF2B5EF4-FFF2-40B4-BE49-F238E27FC236}">
                  <a16:creationId xmlns:a16="http://schemas.microsoft.com/office/drawing/2014/main" id="{D451C5AA-982C-0140-9573-9E9BD3A6C6C5}"/>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82">
              <a:extLst>
                <a:ext uri="{FF2B5EF4-FFF2-40B4-BE49-F238E27FC236}">
                  <a16:creationId xmlns:a16="http://schemas.microsoft.com/office/drawing/2014/main" id="{8B2E5291-EFFD-E748-8399-15445536DD6B}"/>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83">
              <a:extLst>
                <a:ext uri="{FF2B5EF4-FFF2-40B4-BE49-F238E27FC236}">
                  <a16:creationId xmlns:a16="http://schemas.microsoft.com/office/drawing/2014/main" id="{7520F4EF-36FC-8442-84BE-44429E31A767}"/>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84">
              <a:extLst>
                <a:ext uri="{FF2B5EF4-FFF2-40B4-BE49-F238E27FC236}">
                  <a16:creationId xmlns:a16="http://schemas.microsoft.com/office/drawing/2014/main" id="{A38E89A9-DD94-E842-A65D-28023DCC8524}"/>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85">
              <a:extLst>
                <a:ext uri="{FF2B5EF4-FFF2-40B4-BE49-F238E27FC236}">
                  <a16:creationId xmlns:a16="http://schemas.microsoft.com/office/drawing/2014/main" id="{80CFFD76-668D-1C45-B1DE-000E23B63B0E}"/>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86">
              <a:extLst>
                <a:ext uri="{FF2B5EF4-FFF2-40B4-BE49-F238E27FC236}">
                  <a16:creationId xmlns:a16="http://schemas.microsoft.com/office/drawing/2014/main" id="{565F9E5B-7F76-2D41-8213-DF2E963DA625}"/>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87">
              <a:extLst>
                <a:ext uri="{FF2B5EF4-FFF2-40B4-BE49-F238E27FC236}">
                  <a16:creationId xmlns:a16="http://schemas.microsoft.com/office/drawing/2014/main" id="{F182B1D6-2B34-6D4B-AF05-A12E5BA9D842}"/>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88">
              <a:extLst>
                <a:ext uri="{FF2B5EF4-FFF2-40B4-BE49-F238E27FC236}">
                  <a16:creationId xmlns:a16="http://schemas.microsoft.com/office/drawing/2014/main" id="{3BB3FE47-32FB-BD4A-8299-DA7417764A01}"/>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89">
              <a:extLst>
                <a:ext uri="{FF2B5EF4-FFF2-40B4-BE49-F238E27FC236}">
                  <a16:creationId xmlns:a16="http://schemas.microsoft.com/office/drawing/2014/main" id="{92824F78-4D68-F54D-9DE0-61A08FE1D0A6}"/>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90">
              <a:extLst>
                <a:ext uri="{FF2B5EF4-FFF2-40B4-BE49-F238E27FC236}">
                  <a16:creationId xmlns:a16="http://schemas.microsoft.com/office/drawing/2014/main" id="{63D2754C-218A-5D48-87B9-E40593FAE62C}"/>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91">
              <a:extLst>
                <a:ext uri="{FF2B5EF4-FFF2-40B4-BE49-F238E27FC236}">
                  <a16:creationId xmlns:a16="http://schemas.microsoft.com/office/drawing/2014/main" id="{8CE0253E-94D3-D145-8BED-657DC74A1C45}"/>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92">
              <a:extLst>
                <a:ext uri="{FF2B5EF4-FFF2-40B4-BE49-F238E27FC236}">
                  <a16:creationId xmlns:a16="http://schemas.microsoft.com/office/drawing/2014/main" id="{750BFE93-6C5C-3445-B5F9-DC495A1775AB}"/>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93">
              <a:extLst>
                <a:ext uri="{FF2B5EF4-FFF2-40B4-BE49-F238E27FC236}">
                  <a16:creationId xmlns:a16="http://schemas.microsoft.com/office/drawing/2014/main" id="{0C7A6E83-874B-3640-BB37-2381D8CEBB84}"/>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94">
              <a:extLst>
                <a:ext uri="{FF2B5EF4-FFF2-40B4-BE49-F238E27FC236}">
                  <a16:creationId xmlns:a16="http://schemas.microsoft.com/office/drawing/2014/main" id="{72391A9F-322C-5748-97F6-62272706E91A}"/>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95">
              <a:extLst>
                <a:ext uri="{FF2B5EF4-FFF2-40B4-BE49-F238E27FC236}">
                  <a16:creationId xmlns:a16="http://schemas.microsoft.com/office/drawing/2014/main" id="{1D18CC55-DD43-2543-A345-F10B084EC6A3}"/>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96">
              <a:extLst>
                <a:ext uri="{FF2B5EF4-FFF2-40B4-BE49-F238E27FC236}">
                  <a16:creationId xmlns:a16="http://schemas.microsoft.com/office/drawing/2014/main" id="{71B2FB54-EB27-584A-BE73-713CBFC83EF1}"/>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97">
              <a:extLst>
                <a:ext uri="{FF2B5EF4-FFF2-40B4-BE49-F238E27FC236}">
                  <a16:creationId xmlns:a16="http://schemas.microsoft.com/office/drawing/2014/main" id="{D95B5BCA-E82B-0D45-8161-DEC0CB04676C}"/>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98">
              <a:extLst>
                <a:ext uri="{FF2B5EF4-FFF2-40B4-BE49-F238E27FC236}">
                  <a16:creationId xmlns:a16="http://schemas.microsoft.com/office/drawing/2014/main" id="{C4B596F6-1B65-B64D-96FC-244EE0B09360}"/>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99">
              <a:extLst>
                <a:ext uri="{FF2B5EF4-FFF2-40B4-BE49-F238E27FC236}">
                  <a16:creationId xmlns:a16="http://schemas.microsoft.com/office/drawing/2014/main" id="{9259896D-9C97-D34B-9272-C314B4285C43}"/>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100">
              <a:extLst>
                <a:ext uri="{FF2B5EF4-FFF2-40B4-BE49-F238E27FC236}">
                  <a16:creationId xmlns:a16="http://schemas.microsoft.com/office/drawing/2014/main" id="{DC9491D7-2679-824D-8013-4AAD81C07795}"/>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101">
              <a:extLst>
                <a:ext uri="{FF2B5EF4-FFF2-40B4-BE49-F238E27FC236}">
                  <a16:creationId xmlns:a16="http://schemas.microsoft.com/office/drawing/2014/main" id="{C91DC848-1F2E-2045-BD66-2D61C12F1BE3}"/>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102">
              <a:extLst>
                <a:ext uri="{FF2B5EF4-FFF2-40B4-BE49-F238E27FC236}">
                  <a16:creationId xmlns:a16="http://schemas.microsoft.com/office/drawing/2014/main" id="{E22C3F43-41D4-FC43-868D-61FF026FF997}"/>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103">
              <a:extLst>
                <a:ext uri="{FF2B5EF4-FFF2-40B4-BE49-F238E27FC236}">
                  <a16:creationId xmlns:a16="http://schemas.microsoft.com/office/drawing/2014/main" id="{96A345F2-66BF-A34A-9557-16ECE8700C59}"/>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104">
              <a:extLst>
                <a:ext uri="{FF2B5EF4-FFF2-40B4-BE49-F238E27FC236}">
                  <a16:creationId xmlns:a16="http://schemas.microsoft.com/office/drawing/2014/main" id="{84F4A9F3-E31D-4E4D-B3AE-E2220AEE2423}"/>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105">
              <a:extLst>
                <a:ext uri="{FF2B5EF4-FFF2-40B4-BE49-F238E27FC236}">
                  <a16:creationId xmlns:a16="http://schemas.microsoft.com/office/drawing/2014/main" id="{F5CF3F77-C4C5-1E4C-8109-C393AFE5E77C}"/>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106">
              <a:extLst>
                <a:ext uri="{FF2B5EF4-FFF2-40B4-BE49-F238E27FC236}">
                  <a16:creationId xmlns:a16="http://schemas.microsoft.com/office/drawing/2014/main" id="{3A6E4789-3EA7-BD4E-B8D1-4EF2F201B7D5}"/>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107">
              <a:extLst>
                <a:ext uri="{FF2B5EF4-FFF2-40B4-BE49-F238E27FC236}">
                  <a16:creationId xmlns:a16="http://schemas.microsoft.com/office/drawing/2014/main" id="{CF371DC0-BB1F-B34A-90A5-83D3E12EB139}"/>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108">
              <a:extLst>
                <a:ext uri="{FF2B5EF4-FFF2-40B4-BE49-F238E27FC236}">
                  <a16:creationId xmlns:a16="http://schemas.microsoft.com/office/drawing/2014/main" id="{40A190ED-1953-0B44-B928-0C365E03CC62}"/>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109">
              <a:extLst>
                <a:ext uri="{FF2B5EF4-FFF2-40B4-BE49-F238E27FC236}">
                  <a16:creationId xmlns:a16="http://schemas.microsoft.com/office/drawing/2014/main" id="{AFE6D02B-6663-B541-9FAA-1354767F21D9}"/>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110">
              <a:extLst>
                <a:ext uri="{FF2B5EF4-FFF2-40B4-BE49-F238E27FC236}">
                  <a16:creationId xmlns:a16="http://schemas.microsoft.com/office/drawing/2014/main" id="{EB0FDE92-303B-DB4A-ABA4-556514ADD943}"/>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111">
              <a:extLst>
                <a:ext uri="{FF2B5EF4-FFF2-40B4-BE49-F238E27FC236}">
                  <a16:creationId xmlns:a16="http://schemas.microsoft.com/office/drawing/2014/main" id="{3DBFCC04-5821-5A41-8F35-1D60F73CF5D6}"/>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112">
              <a:extLst>
                <a:ext uri="{FF2B5EF4-FFF2-40B4-BE49-F238E27FC236}">
                  <a16:creationId xmlns:a16="http://schemas.microsoft.com/office/drawing/2014/main" id="{018FD8E2-2645-744E-A85C-27CA6A24C8F0}"/>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113">
              <a:extLst>
                <a:ext uri="{FF2B5EF4-FFF2-40B4-BE49-F238E27FC236}">
                  <a16:creationId xmlns:a16="http://schemas.microsoft.com/office/drawing/2014/main" id="{7514E8B3-B4F6-C44B-82E6-05E0BDFCB3F5}"/>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114">
              <a:extLst>
                <a:ext uri="{FF2B5EF4-FFF2-40B4-BE49-F238E27FC236}">
                  <a16:creationId xmlns:a16="http://schemas.microsoft.com/office/drawing/2014/main" id="{D8B45525-19BB-DF4E-93A1-CD74A4B4FA5A}"/>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115">
              <a:extLst>
                <a:ext uri="{FF2B5EF4-FFF2-40B4-BE49-F238E27FC236}">
                  <a16:creationId xmlns:a16="http://schemas.microsoft.com/office/drawing/2014/main" id="{267ABE7A-EA8E-9441-B6AF-5431AE96BB5E}"/>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116">
              <a:extLst>
                <a:ext uri="{FF2B5EF4-FFF2-40B4-BE49-F238E27FC236}">
                  <a16:creationId xmlns:a16="http://schemas.microsoft.com/office/drawing/2014/main" id="{346BE748-8744-374E-B575-0049C10E0751}"/>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117">
              <a:extLst>
                <a:ext uri="{FF2B5EF4-FFF2-40B4-BE49-F238E27FC236}">
                  <a16:creationId xmlns:a16="http://schemas.microsoft.com/office/drawing/2014/main" id="{7413BE78-D4F9-F447-9048-BD6B2B1EF268}"/>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118">
              <a:extLst>
                <a:ext uri="{FF2B5EF4-FFF2-40B4-BE49-F238E27FC236}">
                  <a16:creationId xmlns:a16="http://schemas.microsoft.com/office/drawing/2014/main" id="{2A34D6DA-BD0D-C74B-8F6F-3B2282A5E968}"/>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119">
              <a:extLst>
                <a:ext uri="{FF2B5EF4-FFF2-40B4-BE49-F238E27FC236}">
                  <a16:creationId xmlns:a16="http://schemas.microsoft.com/office/drawing/2014/main" id="{6DD91660-5CE7-4049-B590-4C1E7C2E6728}"/>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120">
              <a:extLst>
                <a:ext uri="{FF2B5EF4-FFF2-40B4-BE49-F238E27FC236}">
                  <a16:creationId xmlns:a16="http://schemas.microsoft.com/office/drawing/2014/main" id="{28F6C93F-A34C-6442-A907-973F13CD312A}"/>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121">
              <a:extLst>
                <a:ext uri="{FF2B5EF4-FFF2-40B4-BE49-F238E27FC236}">
                  <a16:creationId xmlns:a16="http://schemas.microsoft.com/office/drawing/2014/main" id="{33437F62-30C1-DD48-A73F-8EA75368E67A}"/>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122">
              <a:extLst>
                <a:ext uri="{FF2B5EF4-FFF2-40B4-BE49-F238E27FC236}">
                  <a16:creationId xmlns:a16="http://schemas.microsoft.com/office/drawing/2014/main" id="{AF7310BB-08EF-F048-893A-75FFA571C42A}"/>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5" name="Freeform 123">
              <a:extLst>
                <a:ext uri="{FF2B5EF4-FFF2-40B4-BE49-F238E27FC236}">
                  <a16:creationId xmlns:a16="http://schemas.microsoft.com/office/drawing/2014/main" id="{83BC2116-5460-A34B-B367-3B97574126CA}"/>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6" name="Freeform 124">
              <a:extLst>
                <a:ext uri="{FF2B5EF4-FFF2-40B4-BE49-F238E27FC236}">
                  <a16:creationId xmlns:a16="http://schemas.microsoft.com/office/drawing/2014/main" id="{CE552146-D5D8-0E40-B4C8-66F977175AFE}"/>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7" name="Freeform 125">
              <a:extLst>
                <a:ext uri="{FF2B5EF4-FFF2-40B4-BE49-F238E27FC236}">
                  <a16:creationId xmlns:a16="http://schemas.microsoft.com/office/drawing/2014/main" id="{41547657-BBDA-FC44-AD3B-1C3676C18F6F}"/>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126">
              <a:extLst>
                <a:ext uri="{FF2B5EF4-FFF2-40B4-BE49-F238E27FC236}">
                  <a16:creationId xmlns:a16="http://schemas.microsoft.com/office/drawing/2014/main" id="{8D3F9067-7A63-9F43-B87B-623CD38FD462}"/>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127">
              <a:extLst>
                <a:ext uri="{FF2B5EF4-FFF2-40B4-BE49-F238E27FC236}">
                  <a16:creationId xmlns:a16="http://schemas.microsoft.com/office/drawing/2014/main" id="{5116CA54-DE49-0B45-8871-E999B9684E5A}"/>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128">
              <a:extLst>
                <a:ext uri="{FF2B5EF4-FFF2-40B4-BE49-F238E27FC236}">
                  <a16:creationId xmlns:a16="http://schemas.microsoft.com/office/drawing/2014/main" id="{01E1F854-0EFC-D34C-923E-E10DA46BF44C}"/>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129">
              <a:extLst>
                <a:ext uri="{FF2B5EF4-FFF2-40B4-BE49-F238E27FC236}">
                  <a16:creationId xmlns:a16="http://schemas.microsoft.com/office/drawing/2014/main" id="{C93A5909-65C5-6C43-9B2F-5D810C51A9A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130">
              <a:extLst>
                <a:ext uri="{FF2B5EF4-FFF2-40B4-BE49-F238E27FC236}">
                  <a16:creationId xmlns:a16="http://schemas.microsoft.com/office/drawing/2014/main" id="{0B1FC76A-7AB0-4249-95F4-F10AF1238E34}"/>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131">
              <a:extLst>
                <a:ext uri="{FF2B5EF4-FFF2-40B4-BE49-F238E27FC236}">
                  <a16:creationId xmlns:a16="http://schemas.microsoft.com/office/drawing/2014/main" id="{C2516D69-E4D6-1440-8E92-E8981EDCA054}"/>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132">
              <a:extLst>
                <a:ext uri="{FF2B5EF4-FFF2-40B4-BE49-F238E27FC236}">
                  <a16:creationId xmlns:a16="http://schemas.microsoft.com/office/drawing/2014/main" id="{8DE06E1E-B573-A648-90AB-E202858A4F0F}"/>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133">
              <a:extLst>
                <a:ext uri="{FF2B5EF4-FFF2-40B4-BE49-F238E27FC236}">
                  <a16:creationId xmlns:a16="http://schemas.microsoft.com/office/drawing/2014/main" id="{06D61DCF-BFDF-3249-9144-3CCE34CA3B61}"/>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6" name="Freeform 134">
              <a:extLst>
                <a:ext uri="{FF2B5EF4-FFF2-40B4-BE49-F238E27FC236}">
                  <a16:creationId xmlns:a16="http://schemas.microsoft.com/office/drawing/2014/main" id="{3C31D437-D9F4-6B41-BA3C-44B68E80B345}"/>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7" name="Freeform 135">
              <a:extLst>
                <a:ext uri="{FF2B5EF4-FFF2-40B4-BE49-F238E27FC236}">
                  <a16:creationId xmlns:a16="http://schemas.microsoft.com/office/drawing/2014/main" id="{41ECA9BE-F3DD-2248-9B83-170F3EFEAB9B}"/>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137">
              <a:extLst>
                <a:ext uri="{FF2B5EF4-FFF2-40B4-BE49-F238E27FC236}">
                  <a16:creationId xmlns:a16="http://schemas.microsoft.com/office/drawing/2014/main" id="{A5B08EB4-BE5D-0C41-A10B-7B1C392E4B54}"/>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138">
              <a:extLst>
                <a:ext uri="{FF2B5EF4-FFF2-40B4-BE49-F238E27FC236}">
                  <a16:creationId xmlns:a16="http://schemas.microsoft.com/office/drawing/2014/main" id="{66A32A4F-5867-C84C-A60F-8F584C50EEFC}"/>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139">
              <a:extLst>
                <a:ext uri="{FF2B5EF4-FFF2-40B4-BE49-F238E27FC236}">
                  <a16:creationId xmlns:a16="http://schemas.microsoft.com/office/drawing/2014/main" id="{CA4F2D80-637D-3F45-8B50-857D6AAFAA00}"/>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188825" y="680325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2587989" y="5335865"/>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2898265" y="5495971"/>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10232945" y="5679566"/>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348858" y="4216867"/>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609323" y="4377963"/>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274684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0" y="7015655"/>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6DAF88-8BC5-7B4C-835F-0540452559A0}"/>
              </a:ext>
            </a:extLst>
          </p:cNvPr>
          <p:cNvSpPr/>
          <p:nvPr/>
        </p:nvSpPr>
        <p:spPr>
          <a:xfrm>
            <a:off x="4030324"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4632705"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sp>
        <p:nvSpPr>
          <p:cNvPr id="34" name="Rectangle 33">
            <a:extLst>
              <a:ext uri="{FF2B5EF4-FFF2-40B4-BE49-F238E27FC236}">
                <a16:creationId xmlns:a16="http://schemas.microsoft.com/office/drawing/2014/main" id="{90C05294-0427-5341-BA4D-4E369C49D4F2}"/>
              </a:ext>
            </a:extLst>
          </p:cNvPr>
          <p:cNvSpPr/>
          <p:nvPr/>
        </p:nvSpPr>
        <p:spPr>
          <a:xfrm>
            <a:off x="13306382"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3908763"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4171523"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3439509"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A48309-42A2-E84E-A962-D209E7B36359}"/>
              </a:ext>
            </a:extLst>
          </p:cNvPr>
          <p:cNvSpPr txBox="1"/>
          <p:nvPr/>
        </p:nvSpPr>
        <p:spPr>
          <a:xfrm>
            <a:off x="2243388" y="1728444"/>
            <a:ext cx="1989087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1072375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ED81A7-EB87-B141-AAA2-BC20CADB1CE4}"/>
              </a:ext>
            </a:extLst>
          </p:cNvPr>
          <p:cNvGrpSpPr/>
          <p:nvPr/>
        </p:nvGrpSpPr>
        <p:grpSpPr>
          <a:xfrm>
            <a:off x="5554917" y="1949116"/>
            <a:ext cx="11895872" cy="7658750"/>
            <a:chOff x="1289912" y="4078363"/>
            <a:chExt cx="10444353" cy="6724240"/>
          </a:xfrm>
          <a:solidFill>
            <a:srgbClr val="EFF1F8"/>
          </a:solidFill>
        </p:grpSpPr>
        <p:sp>
          <p:nvSpPr>
            <p:cNvPr id="22" name="Freeform 119">
              <a:extLst>
                <a:ext uri="{FF2B5EF4-FFF2-40B4-BE49-F238E27FC236}">
                  <a16:creationId xmlns:a16="http://schemas.microsoft.com/office/drawing/2014/main" id="{2F1E4960-B5F3-574B-B4F9-FCEF67B6D0F6}"/>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3" name="Freeform 120">
              <a:extLst>
                <a:ext uri="{FF2B5EF4-FFF2-40B4-BE49-F238E27FC236}">
                  <a16:creationId xmlns:a16="http://schemas.microsoft.com/office/drawing/2014/main" id="{A48C45D1-CA44-5843-B9A0-C2AF92462EEC}"/>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121">
              <a:extLst>
                <a:ext uri="{FF2B5EF4-FFF2-40B4-BE49-F238E27FC236}">
                  <a16:creationId xmlns:a16="http://schemas.microsoft.com/office/drawing/2014/main" id="{520ACECA-08B6-D14F-BB73-C90721EA6529}"/>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122">
              <a:extLst>
                <a:ext uri="{FF2B5EF4-FFF2-40B4-BE49-F238E27FC236}">
                  <a16:creationId xmlns:a16="http://schemas.microsoft.com/office/drawing/2014/main" id="{33D9EC67-5AC7-884C-8785-CCECC06FB7B5}"/>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123">
              <a:extLst>
                <a:ext uri="{FF2B5EF4-FFF2-40B4-BE49-F238E27FC236}">
                  <a16:creationId xmlns:a16="http://schemas.microsoft.com/office/drawing/2014/main" id="{1CDA6EB6-C8E1-CE44-8304-148A6E4DFF62}"/>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124">
              <a:extLst>
                <a:ext uri="{FF2B5EF4-FFF2-40B4-BE49-F238E27FC236}">
                  <a16:creationId xmlns:a16="http://schemas.microsoft.com/office/drawing/2014/main" id="{011F4D04-6500-DC40-B65C-28AF69AA1052}"/>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125">
              <a:extLst>
                <a:ext uri="{FF2B5EF4-FFF2-40B4-BE49-F238E27FC236}">
                  <a16:creationId xmlns:a16="http://schemas.microsoft.com/office/drawing/2014/main" id="{4BD27CCB-F8B0-B74C-96A7-88DEE402527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126">
              <a:extLst>
                <a:ext uri="{FF2B5EF4-FFF2-40B4-BE49-F238E27FC236}">
                  <a16:creationId xmlns:a16="http://schemas.microsoft.com/office/drawing/2014/main" id="{3865C83F-9C58-684C-A100-2DE86B2C8D27}"/>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127">
              <a:extLst>
                <a:ext uri="{FF2B5EF4-FFF2-40B4-BE49-F238E27FC236}">
                  <a16:creationId xmlns:a16="http://schemas.microsoft.com/office/drawing/2014/main" id="{BCB717F1-67A0-5E4F-AD48-322B188CDBBD}"/>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128">
              <a:extLst>
                <a:ext uri="{FF2B5EF4-FFF2-40B4-BE49-F238E27FC236}">
                  <a16:creationId xmlns:a16="http://schemas.microsoft.com/office/drawing/2014/main" id="{7F906D7B-7E74-F940-98C2-64D98C0EBF63}"/>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129">
              <a:extLst>
                <a:ext uri="{FF2B5EF4-FFF2-40B4-BE49-F238E27FC236}">
                  <a16:creationId xmlns:a16="http://schemas.microsoft.com/office/drawing/2014/main" id="{F3DA515D-7267-B542-9A8E-F01B9B2FEDED}"/>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130">
              <a:extLst>
                <a:ext uri="{FF2B5EF4-FFF2-40B4-BE49-F238E27FC236}">
                  <a16:creationId xmlns:a16="http://schemas.microsoft.com/office/drawing/2014/main" id="{CDCDB966-388A-5E48-993F-15ABA6764B81}"/>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4" name="Freeform 131">
              <a:extLst>
                <a:ext uri="{FF2B5EF4-FFF2-40B4-BE49-F238E27FC236}">
                  <a16:creationId xmlns:a16="http://schemas.microsoft.com/office/drawing/2014/main" id="{E9E0AC49-96DB-204A-AA46-035A0D76C4F1}"/>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132">
              <a:extLst>
                <a:ext uri="{FF2B5EF4-FFF2-40B4-BE49-F238E27FC236}">
                  <a16:creationId xmlns:a16="http://schemas.microsoft.com/office/drawing/2014/main" id="{408C21CC-53A5-0841-839A-C6D591B779CE}"/>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133">
              <a:extLst>
                <a:ext uri="{FF2B5EF4-FFF2-40B4-BE49-F238E27FC236}">
                  <a16:creationId xmlns:a16="http://schemas.microsoft.com/office/drawing/2014/main" id="{2A77CC5F-BDF6-704A-A5E6-C82D41AE35D1}"/>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134">
              <a:extLst>
                <a:ext uri="{FF2B5EF4-FFF2-40B4-BE49-F238E27FC236}">
                  <a16:creationId xmlns:a16="http://schemas.microsoft.com/office/drawing/2014/main" id="{09A813CB-735B-904D-9A83-C3280F3B2AB5}"/>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35">
              <a:extLst>
                <a:ext uri="{FF2B5EF4-FFF2-40B4-BE49-F238E27FC236}">
                  <a16:creationId xmlns:a16="http://schemas.microsoft.com/office/drawing/2014/main" id="{3E8243AF-2E75-1F45-9CF5-C13094DBA5C2}"/>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136">
              <a:extLst>
                <a:ext uri="{FF2B5EF4-FFF2-40B4-BE49-F238E27FC236}">
                  <a16:creationId xmlns:a16="http://schemas.microsoft.com/office/drawing/2014/main" id="{A7CF5D7E-A24F-7742-B00B-202F4923B376}"/>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37">
              <a:extLst>
                <a:ext uri="{FF2B5EF4-FFF2-40B4-BE49-F238E27FC236}">
                  <a16:creationId xmlns:a16="http://schemas.microsoft.com/office/drawing/2014/main" id="{1D1E4F7A-523A-8D42-82B0-F91D60D15B94}"/>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1" name="Freeform 138">
              <a:extLst>
                <a:ext uri="{FF2B5EF4-FFF2-40B4-BE49-F238E27FC236}">
                  <a16:creationId xmlns:a16="http://schemas.microsoft.com/office/drawing/2014/main" id="{5E4731BD-5E74-7045-BFB8-BC7290198FC4}"/>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39">
              <a:extLst>
                <a:ext uri="{FF2B5EF4-FFF2-40B4-BE49-F238E27FC236}">
                  <a16:creationId xmlns:a16="http://schemas.microsoft.com/office/drawing/2014/main" id="{26020F2E-27E5-A944-A316-27C6FFFA95A0}"/>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40">
              <a:extLst>
                <a:ext uri="{FF2B5EF4-FFF2-40B4-BE49-F238E27FC236}">
                  <a16:creationId xmlns:a16="http://schemas.microsoft.com/office/drawing/2014/main" id="{2D11E6FD-A206-6748-9D9F-724CBA2E9586}"/>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4" name="Freeform 141">
              <a:extLst>
                <a:ext uri="{FF2B5EF4-FFF2-40B4-BE49-F238E27FC236}">
                  <a16:creationId xmlns:a16="http://schemas.microsoft.com/office/drawing/2014/main" id="{902429F4-3C85-9444-98F6-2474DCBF1B3C}"/>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142">
              <a:extLst>
                <a:ext uri="{FF2B5EF4-FFF2-40B4-BE49-F238E27FC236}">
                  <a16:creationId xmlns:a16="http://schemas.microsoft.com/office/drawing/2014/main" id="{966BCC7E-B252-0346-8C08-F67B86250FE0}"/>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6" name="Freeform 143">
              <a:extLst>
                <a:ext uri="{FF2B5EF4-FFF2-40B4-BE49-F238E27FC236}">
                  <a16:creationId xmlns:a16="http://schemas.microsoft.com/office/drawing/2014/main" id="{B8698E77-71C0-864B-82AD-A7B89B542616}"/>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44">
              <a:extLst>
                <a:ext uri="{FF2B5EF4-FFF2-40B4-BE49-F238E27FC236}">
                  <a16:creationId xmlns:a16="http://schemas.microsoft.com/office/drawing/2014/main" id="{418A34BE-C333-284D-8FCE-6C7E890D9D96}"/>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45">
              <a:extLst>
                <a:ext uri="{FF2B5EF4-FFF2-40B4-BE49-F238E27FC236}">
                  <a16:creationId xmlns:a16="http://schemas.microsoft.com/office/drawing/2014/main" id="{E524EAD2-507C-6549-B7B3-CAB8FBA6A7B9}"/>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46">
              <a:extLst>
                <a:ext uri="{FF2B5EF4-FFF2-40B4-BE49-F238E27FC236}">
                  <a16:creationId xmlns:a16="http://schemas.microsoft.com/office/drawing/2014/main" id="{CEA2FB8C-1DED-654C-9BD4-DC728E120A2E}"/>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47">
              <a:extLst>
                <a:ext uri="{FF2B5EF4-FFF2-40B4-BE49-F238E27FC236}">
                  <a16:creationId xmlns:a16="http://schemas.microsoft.com/office/drawing/2014/main" id="{67E9308D-B1A1-324A-AD52-A1451DEAE4CF}"/>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846193" y="461191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245357" y="3144526"/>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555633" y="3304632"/>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10180286" y="789558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296199" y="6432883"/>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556664" y="6593979"/>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67442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4F5574A-2311-9749-AD3D-445BEA8D055D}"/>
              </a:ext>
            </a:extLst>
          </p:cNvPr>
          <p:cNvGrpSpPr/>
          <p:nvPr/>
        </p:nvGrpSpPr>
        <p:grpSpPr>
          <a:xfrm>
            <a:off x="6546450" y="1821042"/>
            <a:ext cx="10886319" cy="7723989"/>
            <a:chOff x="9708784" y="2997891"/>
            <a:chExt cx="13564358" cy="9624094"/>
          </a:xfrm>
          <a:solidFill>
            <a:srgbClr val="EFF1F8"/>
          </a:solidFill>
        </p:grpSpPr>
        <p:sp>
          <p:nvSpPr>
            <p:cNvPr id="52" name="Freeform 149">
              <a:extLst>
                <a:ext uri="{FF2B5EF4-FFF2-40B4-BE49-F238E27FC236}">
                  <a16:creationId xmlns:a16="http://schemas.microsoft.com/office/drawing/2014/main" id="{AECF7981-71F3-CE4A-910F-3656CE47855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150">
              <a:extLst>
                <a:ext uri="{FF2B5EF4-FFF2-40B4-BE49-F238E27FC236}">
                  <a16:creationId xmlns:a16="http://schemas.microsoft.com/office/drawing/2014/main" id="{0564848B-4E35-1C4D-BB03-B429F2D485C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51">
              <a:extLst>
                <a:ext uri="{FF2B5EF4-FFF2-40B4-BE49-F238E27FC236}">
                  <a16:creationId xmlns:a16="http://schemas.microsoft.com/office/drawing/2014/main" id="{08E4F636-86BA-7447-BD1A-EACC08B5E73F}"/>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52">
              <a:extLst>
                <a:ext uri="{FF2B5EF4-FFF2-40B4-BE49-F238E27FC236}">
                  <a16:creationId xmlns:a16="http://schemas.microsoft.com/office/drawing/2014/main" id="{FB25A357-2DCD-0C43-ABD9-1639717E768B}"/>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153">
              <a:extLst>
                <a:ext uri="{FF2B5EF4-FFF2-40B4-BE49-F238E27FC236}">
                  <a16:creationId xmlns:a16="http://schemas.microsoft.com/office/drawing/2014/main" id="{9B212A3D-7A94-2548-A1F4-4F173377AD3B}"/>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4">
              <a:extLst>
                <a:ext uri="{FF2B5EF4-FFF2-40B4-BE49-F238E27FC236}">
                  <a16:creationId xmlns:a16="http://schemas.microsoft.com/office/drawing/2014/main" id="{70E18835-D3BA-0D40-A77A-91E3F7F80172}"/>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155">
              <a:extLst>
                <a:ext uri="{FF2B5EF4-FFF2-40B4-BE49-F238E27FC236}">
                  <a16:creationId xmlns:a16="http://schemas.microsoft.com/office/drawing/2014/main" id="{CA2FA7E0-656E-A247-B30C-0431C6BEB5F3}"/>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6">
              <a:extLst>
                <a:ext uri="{FF2B5EF4-FFF2-40B4-BE49-F238E27FC236}">
                  <a16:creationId xmlns:a16="http://schemas.microsoft.com/office/drawing/2014/main" id="{E937C670-A382-2042-96BB-D6912269628E}"/>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157">
              <a:extLst>
                <a:ext uri="{FF2B5EF4-FFF2-40B4-BE49-F238E27FC236}">
                  <a16:creationId xmlns:a16="http://schemas.microsoft.com/office/drawing/2014/main" id="{5EBABC94-2B9C-B744-AE84-7CE028E6C193}"/>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158">
              <a:extLst>
                <a:ext uri="{FF2B5EF4-FFF2-40B4-BE49-F238E27FC236}">
                  <a16:creationId xmlns:a16="http://schemas.microsoft.com/office/drawing/2014/main" id="{1CD1EB4F-28DE-4B4B-967A-00B4777936E4}"/>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59">
              <a:extLst>
                <a:ext uri="{FF2B5EF4-FFF2-40B4-BE49-F238E27FC236}">
                  <a16:creationId xmlns:a16="http://schemas.microsoft.com/office/drawing/2014/main" id="{2EF0E7B7-4158-2A48-B3B7-BBD5D160DED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60">
              <a:extLst>
                <a:ext uri="{FF2B5EF4-FFF2-40B4-BE49-F238E27FC236}">
                  <a16:creationId xmlns:a16="http://schemas.microsoft.com/office/drawing/2014/main" id="{6CC429C4-A5EB-404A-9E04-28D2F5FF9CD2}"/>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161">
              <a:extLst>
                <a:ext uri="{FF2B5EF4-FFF2-40B4-BE49-F238E27FC236}">
                  <a16:creationId xmlns:a16="http://schemas.microsoft.com/office/drawing/2014/main" id="{F2523AA8-ED99-2044-925B-4FDB42A7532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2">
              <a:extLst>
                <a:ext uri="{FF2B5EF4-FFF2-40B4-BE49-F238E27FC236}">
                  <a16:creationId xmlns:a16="http://schemas.microsoft.com/office/drawing/2014/main" id="{949AFB83-7A3E-0945-8877-8201502BE195}"/>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63">
              <a:extLst>
                <a:ext uri="{FF2B5EF4-FFF2-40B4-BE49-F238E27FC236}">
                  <a16:creationId xmlns:a16="http://schemas.microsoft.com/office/drawing/2014/main" id="{86F19C45-EA2F-7143-8FDE-C849D37DA295}"/>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64">
              <a:extLst>
                <a:ext uri="{FF2B5EF4-FFF2-40B4-BE49-F238E27FC236}">
                  <a16:creationId xmlns:a16="http://schemas.microsoft.com/office/drawing/2014/main" id="{6D3DC9A7-791A-E844-95B4-A15BA190FB1E}"/>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65">
              <a:extLst>
                <a:ext uri="{FF2B5EF4-FFF2-40B4-BE49-F238E27FC236}">
                  <a16:creationId xmlns:a16="http://schemas.microsoft.com/office/drawing/2014/main" id="{2029DD38-CEA6-0C40-93C6-64E92685DE39}"/>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798458" y="5889576"/>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197622" y="4422184"/>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507898" y="4582290"/>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10746842" y="6978550"/>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862755" y="5515851"/>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123220" y="5676947"/>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8550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C65CD6-5C6B-7F45-8884-CF9B6C26C188}"/>
              </a:ext>
            </a:extLst>
          </p:cNvPr>
          <p:cNvGrpSpPr/>
          <p:nvPr/>
        </p:nvGrpSpPr>
        <p:grpSpPr>
          <a:xfrm>
            <a:off x="6018875" y="1048955"/>
            <a:ext cx="11904458" cy="8871534"/>
            <a:chOff x="10713215" y="2790634"/>
            <a:chExt cx="11601228" cy="8645559"/>
          </a:xfrm>
          <a:solidFill>
            <a:srgbClr val="EFF1F8"/>
          </a:solidFill>
        </p:grpSpPr>
        <p:sp>
          <p:nvSpPr>
            <p:cNvPr id="22" name="Freeform 80">
              <a:extLst>
                <a:ext uri="{FF2B5EF4-FFF2-40B4-BE49-F238E27FC236}">
                  <a16:creationId xmlns:a16="http://schemas.microsoft.com/office/drawing/2014/main" id="{000E38BF-27D3-6D44-8D2C-7C0380C4B7B1}"/>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82">
              <a:extLst>
                <a:ext uri="{FF2B5EF4-FFF2-40B4-BE49-F238E27FC236}">
                  <a16:creationId xmlns:a16="http://schemas.microsoft.com/office/drawing/2014/main" id="{C3A2C4B0-4F24-8E4A-86DA-2F4C8BE3F903}"/>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4" name="Freeform 83">
              <a:extLst>
                <a:ext uri="{FF2B5EF4-FFF2-40B4-BE49-F238E27FC236}">
                  <a16:creationId xmlns:a16="http://schemas.microsoft.com/office/drawing/2014/main" id="{0E7188C3-39B1-5346-A3ED-1D081F2F3FDF}"/>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84">
              <a:extLst>
                <a:ext uri="{FF2B5EF4-FFF2-40B4-BE49-F238E27FC236}">
                  <a16:creationId xmlns:a16="http://schemas.microsoft.com/office/drawing/2014/main" id="{851EEC85-038F-1C4B-A69D-32CD31196D35}"/>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85">
              <a:extLst>
                <a:ext uri="{FF2B5EF4-FFF2-40B4-BE49-F238E27FC236}">
                  <a16:creationId xmlns:a16="http://schemas.microsoft.com/office/drawing/2014/main" id="{C8E32B75-073C-A643-AD91-4903657664E3}"/>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86">
              <a:extLst>
                <a:ext uri="{FF2B5EF4-FFF2-40B4-BE49-F238E27FC236}">
                  <a16:creationId xmlns:a16="http://schemas.microsoft.com/office/drawing/2014/main" id="{0282C300-A6DB-FF4C-A5AF-945A5C78E27C}"/>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87">
              <a:extLst>
                <a:ext uri="{FF2B5EF4-FFF2-40B4-BE49-F238E27FC236}">
                  <a16:creationId xmlns:a16="http://schemas.microsoft.com/office/drawing/2014/main" id="{A9D26065-162B-914B-84D1-5E6339D0803D}"/>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88">
              <a:extLst>
                <a:ext uri="{FF2B5EF4-FFF2-40B4-BE49-F238E27FC236}">
                  <a16:creationId xmlns:a16="http://schemas.microsoft.com/office/drawing/2014/main" id="{9CDE2CAB-B4DB-8A49-AE21-7AC6ADF85426}"/>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89">
              <a:extLst>
                <a:ext uri="{FF2B5EF4-FFF2-40B4-BE49-F238E27FC236}">
                  <a16:creationId xmlns:a16="http://schemas.microsoft.com/office/drawing/2014/main" id="{0CA79B6C-B49A-C643-A63A-0FB88C0F0F8E}"/>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90">
              <a:extLst>
                <a:ext uri="{FF2B5EF4-FFF2-40B4-BE49-F238E27FC236}">
                  <a16:creationId xmlns:a16="http://schemas.microsoft.com/office/drawing/2014/main" id="{74C17D73-AF1F-4948-912B-052A33B71ED7}"/>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91">
              <a:extLst>
                <a:ext uri="{FF2B5EF4-FFF2-40B4-BE49-F238E27FC236}">
                  <a16:creationId xmlns:a16="http://schemas.microsoft.com/office/drawing/2014/main" id="{DD8C7B12-A0A3-3843-827D-B0AD8A0525E5}"/>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92">
              <a:extLst>
                <a:ext uri="{FF2B5EF4-FFF2-40B4-BE49-F238E27FC236}">
                  <a16:creationId xmlns:a16="http://schemas.microsoft.com/office/drawing/2014/main" id="{D3E48511-1B2E-FF43-AA77-0D00CD49FE5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93">
              <a:extLst>
                <a:ext uri="{FF2B5EF4-FFF2-40B4-BE49-F238E27FC236}">
                  <a16:creationId xmlns:a16="http://schemas.microsoft.com/office/drawing/2014/main" id="{F85F33BA-4987-4D41-A1EB-2EB47FC49D16}"/>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35" name="Group 34">
              <a:extLst>
                <a:ext uri="{FF2B5EF4-FFF2-40B4-BE49-F238E27FC236}">
                  <a16:creationId xmlns:a16="http://schemas.microsoft.com/office/drawing/2014/main" id="{7A90D179-C184-DD45-BA53-1EFF93504BC4}"/>
                </a:ext>
              </a:extLst>
            </p:cNvPr>
            <p:cNvGrpSpPr/>
            <p:nvPr/>
          </p:nvGrpSpPr>
          <p:grpSpPr>
            <a:xfrm>
              <a:off x="15608731" y="2790634"/>
              <a:ext cx="6705712" cy="4498587"/>
              <a:chOff x="12446782" y="2278607"/>
              <a:chExt cx="10282453" cy="6898076"/>
            </a:xfrm>
            <a:grpFill/>
          </p:grpSpPr>
          <p:sp>
            <p:nvSpPr>
              <p:cNvPr id="36" name="Freeform 79">
                <a:extLst>
                  <a:ext uri="{FF2B5EF4-FFF2-40B4-BE49-F238E27FC236}">
                    <a16:creationId xmlns:a16="http://schemas.microsoft.com/office/drawing/2014/main" id="{D25B7234-5C77-4E49-A3C1-DD759BEC3242}"/>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81">
                <a:extLst>
                  <a:ext uri="{FF2B5EF4-FFF2-40B4-BE49-F238E27FC236}">
                    <a16:creationId xmlns:a16="http://schemas.microsoft.com/office/drawing/2014/main" id="{63BB1B91-D826-5B40-B22A-28CA9653D436}"/>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94">
                <a:extLst>
                  <a:ext uri="{FF2B5EF4-FFF2-40B4-BE49-F238E27FC236}">
                    <a16:creationId xmlns:a16="http://schemas.microsoft.com/office/drawing/2014/main" id="{746D8B75-B18C-5641-8C32-81C77ED99F9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
        <p:nvSpPr>
          <p:cNvPr id="119" name="Rectangle 118">
            <a:extLst>
              <a:ext uri="{FF2B5EF4-FFF2-40B4-BE49-F238E27FC236}">
                <a16:creationId xmlns:a16="http://schemas.microsoft.com/office/drawing/2014/main" id="{FD25F86C-05F0-4C46-93D6-760DCD43EFE6}"/>
              </a:ext>
            </a:extLst>
          </p:cNvPr>
          <p:cNvSpPr/>
          <p:nvPr/>
        </p:nvSpPr>
        <p:spPr>
          <a:xfrm>
            <a:off x="13038469" y="4611895"/>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437633" y="3144503"/>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747909" y="3304609"/>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9896873" y="87795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012786" y="7316882"/>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273251" y="7477978"/>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3802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D73E797-2441-3040-BF28-C7B310F14F28}"/>
              </a:ext>
            </a:extLst>
          </p:cNvPr>
          <p:cNvGrpSpPr/>
          <p:nvPr/>
        </p:nvGrpSpPr>
        <p:grpSpPr>
          <a:xfrm>
            <a:off x="6936841" y="1092280"/>
            <a:ext cx="9058906" cy="8768566"/>
            <a:chOff x="10672937" y="2878775"/>
            <a:chExt cx="10083703" cy="9760520"/>
          </a:xfrm>
          <a:solidFill>
            <a:srgbClr val="EFF1F8"/>
          </a:solidFill>
        </p:grpSpPr>
        <p:sp>
          <p:nvSpPr>
            <p:cNvPr id="22" name="Freeform 71">
              <a:extLst>
                <a:ext uri="{FF2B5EF4-FFF2-40B4-BE49-F238E27FC236}">
                  <a16:creationId xmlns:a16="http://schemas.microsoft.com/office/drawing/2014/main" id="{7E40BD95-F7E7-1C4E-844C-921B24785EBF}"/>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23" name="Freeform 484">
              <a:extLst>
                <a:ext uri="{FF2B5EF4-FFF2-40B4-BE49-F238E27FC236}">
                  <a16:creationId xmlns:a16="http://schemas.microsoft.com/office/drawing/2014/main" id="{BAE8B31E-7872-F64C-A34F-0EE7750A3750}"/>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4" name="Freeform 485">
              <a:extLst>
                <a:ext uri="{FF2B5EF4-FFF2-40B4-BE49-F238E27FC236}">
                  <a16:creationId xmlns:a16="http://schemas.microsoft.com/office/drawing/2014/main" id="{8CF2E607-0873-A04C-9260-DF1B79B7EC94}"/>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5" name="Freeform 486">
              <a:extLst>
                <a:ext uri="{FF2B5EF4-FFF2-40B4-BE49-F238E27FC236}">
                  <a16:creationId xmlns:a16="http://schemas.microsoft.com/office/drawing/2014/main" id="{A0D02E23-33D8-7040-B78A-7EBEB7768886}"/>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6" name="Freeform 487">
              <a:extLst>
                <a:ext uri="{FF2B5EF4-FFF2-40B4-BE49-F238E27FC236}">
                  <a16:creationId xmlns:a16="http://schemas.microsoft.com/office/drawing/2014/main" id="{A16F8BE2-ED4C-FC4E-8BED-9078F8CF069E}"/>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488">
              <a:extLst>
                <a:ext uri="{FF2B5EF4-FFF2-40B4-BE49-F238E27FC236}">
                  <a16:creationId xmlns:a16="http://schemas.microsoft.com/office/drawing/2014/main" id="{32FAD27C-44EA-BD47-8945-8506C497F5E6}"/>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489">
              <a:extLst>
                <a:ext uri="{FF2B5EF4-FFF2-40B4-BE49-F238E27FC236}">
                  <a16:creationId xmlns:a16="http://schemas.microsoft.com/office/drawing/2014/main" id="{5B45EC6B-8A15-4948-A362-B66A0B2F5422}"/>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490">
              <a:extLst>
                <a:ext uri="{FF2B5EF4-FFF2-40B4-BE49-F238E27FC236}">
                  <a16:creationId xmlns:a16="http://schemas.microsoft.com/office/drawing/2014/main" id="{556839D8-7341-5048-9F14-4C0562861251}"/>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491">
              <a:extLst>
                <a:ext uri="{FF2B5EF4-FFF2-40B4-BE49-F238E27FC236}">
                  <a16:creationId xmlns:a16="http://schemas.microsoft.com/office/drawing/2014/main" id="{48AC2410-7F21-3E44-8252-D2EE3C5E78B8}"/>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492">
              <a:extLst>
                <a:ext uri="{FF2B5EF4-FFF2-40B4-BE49-F238E27FC236}">
                  <a16:creationId xmlns:a16="http://schemas.microsoft.com/office/drawing/2014/main" id="{A373649D-93F1-CC4D-B631-8BBC9A95301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493">
              <a:extLst>
                <a:ext uri="{FF2B5EF4-FFF2-40B4-BE49-F238E27FC236}">
                  <a16:creationId xmlns:a16="http://schemas.microsoft.com/office/drawing/2014/main" id="{6B1D9981-3CDD-9B49-B4B0-62746A0042D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494">
              <a:extLst>
                <a:ext uri="{FF2B5EF4-FFF2-40B4-BE49-F238E27FC236}">
                  <a16:creationId xmlns:a16="http://schemas.microsoft.com/office/drawing/2014/main" id="{4F87D4D0-13CB-A94A-94F0-EE2565F73B2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4" name="Freeform 495">
              <a:extLst>
                <a:ext uri="{FF2B5EF4-FFF2-40B4-BE49-F238E27FC236}">
                  <a16:creationId xmlns:a16="http://schemas.microsoft.com/office/drawing/2014/main" id="{AF08E71C-7C36-1E49-A927-B0E39D70CE78}"/>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5" name="Freeform 496">
              <a:extLst>
                <a:ext uri="{FF2B5EF4-FFF2-40B4-BE49-F238E27FC236}">
                  <a16:creationId xmlns:a16="http://schemas.microsoft.com/office/drawing/2014/main" id="{8EF5AE3A-8E24-8E4F-921B-EBD50AFF2E45}"/>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6" name="Freeform 497">
              <a:extLst>
                <a:ext uri="{FF2B5EF4-FFF2-40B4-BE49-F238E27FC236}">
                  <a16:creationId xmlns:a16="http://schemas.microsoft.com/office/drawing/2014/main" id="{D9EA35CA-96B0-5145-B6C0-BD34344A525C}"/>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7" name="Freeform 498">
              <a:extLst>
                <a:ext uri="{FF2B5EF4-FFF2-40B4-BE49-F238E27FC236}">
                  <a16:creationId xmlns:a16="http://schemas.microsoft.com/office/drawing/2014/main" id="{C4750E3A-BB33-3F4F-92DF-EEF673715790}"/>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8" name="Freeform 499">
              <a:extLst>
                <a:ext uri="{FF2B5EF4-FFF2-40B4-BE49-F238E27FC236}">
                  <a16:creationId xmlns:a16="http://schemas.microsoft.com/office/drawing/2014/main" id="{75804491-162A-294A-B3DF-A409525EA046}"/>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9" name="Freeform 500">
              <a:extLst>
                <a:ext uri="{FF2B5EF4-FFF2-40B4-BE49-F238E27FC236}">
                  <a16:creationId xmlns:a16="http://schemas.microsoft.com/office/drawing/2014/main" id="{83DD6163-BECB-F944-A571-1B8A6BB15C6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0" name="Freeform 501">
              <a:extLst>
                <a:ext uri="{FF2B5EF4-FFF2-40B4-BE49-F238E27FC236}">
                  <a16:creationId xmlns:a16="http://schemas.microsoft.com/office/drawing/2014/main" id="{7DDC0422-3A20-5F49-A110-708C5F375CF2}"/>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1" name="Freeform 502">
              <a:extLst>
                <a:ext uri="{FF2B5EF4-FFF2-40B4-BE49-F238E27FC236}">
                  <a16:creationId xmlns:a16="http://schemas.microsoft.com/office/drawing/2014/main" id="{227406DA-8A12-8F41-BC30-47FD6E27E841}"/>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2" name="Freeform 503">
              <a:extLst>
                <a:ext uri="{FF2B5EF4-FFF2-40B4-BE49-F238E27FC236}">
                  <a16:creationId xmlns:a16="http://schemas.microsoft.com/office/drawing/2014/main" id="{A7C0E4E1-37F6-8645-A307-1BC20DD621B1}"/>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3" name="Freeform 504">
              <a:extLst>
                <a:ext uri="{FF2B5EF4-FFF2-40B4-BE49-F238E27FC236}">
                  <a16:creationId xmlns:a16="http://schemas.microsoft.com/office/drawing/2014/main" id="{23D23734-92B3-FD42-8B7E-99A698E6F500}"/>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4" name="Freeform 505">
              <a:extLst>
                <a:ext uri="{FF2B5EF4-FFF2-40B4-BE49-F238E27FC236}">
                  <a16:creationId xmlns:a16="http://schemas.microsoft.com/office/drawing/2014/main" id="{855481FA-6BFF-4E45-9EB6-CA4DAE27BED2}"/>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506">
              <a:extLst>
                <a:ext uri="{FF2B5EF4-FFF2-40B4-BE49-F238E27FC236}">
                  <a16:creationId xmlns:a16="http://schemas.microsoft.com/office/drawing/2014/main" id="{79ABAD26-D910-BA43-B4E1-C93EDAA2B246}"/>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846193" y="461191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245357" y="3144526"/>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555633" y="3304632"/>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10180286" y="789558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296199" y="6432883"/>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556664" y="6593979"/>
            <a:ext cx="7754273" cy="108888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4173243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E6FB97A-5D2C-4E42-A447-DAB222193D9C}"/>
              </a:ext>
            </a:extLst>
          </p:cNvPr>
          <p:cNvSpPr>
            <a:spLocks noGrp="1"/>
          </p:cNvSpPr>
          <p:nvPr>
            <p:ph type="pic" sz="quarter" idx="15"/>
          </p:nvPr>
        </p:nvSpPr>
        <p:spPr/>
      </p:sp>
      <p:grpSp>
        <p:nvGrpSpPr>
          <p:cNvPr id="4" name="Group 3">
            <a:extLst>
              <a:ext uri="{FF2B5EF4-FFF2-40B4-BE49-F238E27FC236}">
                <a16:creationId xmlns:a16="http://schemas.microsoft.com/office/drawing/2014/main" id="{B1AEBD67-8E13-C04C-BEC7-DB7CC0CE4939}"/>
              </a:ext>
            </a:extLst>
          </p:cNvPr>
          <p:cNvGrpSpPr/>
          <p:nvPr/>
        </p:nvGrpSpPr>
        <p:grpSpPr>
          <a:xfrm>
            <a:off x="1662684" y="3150724"/>
            <a:ext cx="9814612" cy="7414551"/>
            <a:chOff x="1662684" y="3496639"/>
            <a:chExt cx="9814612" cy="7414551"/>
          </a:xfrm>
        </p:grpSpPr>
        <p:grpSp>
          <p:nvGrpSpPr>
            <p:cNvPr id="6" name="Group 5">
              <a:extLst>
                <a:ext uri="{FF2B5EF4-FFF2-40B4-BE49-F238E27FC236}">
                  <a16:creationId xmlns:a16="http://schemas.microsoft.com/office/drawing/2014/main" id="{25E6A806-5F8B-C542-BF2D-32CE486246FC}"/>
                </a:ext>
              </a:extLst>
            </p:cNvPr>
            <p:cNvGrpSpPr/>
            <p:nvPr/>
          </p:nvGrpSpPr>
          <p:grpSpPr>
            <a:xfrm>
              <a:off x="1662686" y="8696726"/>
              <a:ext cx="6677750" cy="2214464"/>
              <a:chOff x="4212267" y="1407238"/>
              <a:chExt cx="6677750" cy="2214464"/>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66777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C191CDBB-B5C9-6F4D-943F-D2F07A10715B}"/>
                </a:ext>
              </a:extLst>
            </p:cNvPr>
            <p:cNvGrpSpPr/>
            <p:nvPr/>
          </p:nvGrpSpPr>
          <p:grpSpPr>
            <a:xfrm>
              <a:off x="1662684" y="3496639"/>
              <a:ext cx="9814612" cy="2585324"/>
              <a:chOff x="1662684" y="1972639"/>
              <a:chExt cx="9814612" cy="2585324"/>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1662684" y="1972639"/>
                <a:ext cx="9814612" cy="25853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9" name="TextBox 8">
                <a:extLst>
                  <a:ext uri="{FF2B5EF4-FFF2-40B4-BE49-F238E27FC236}">
                    <a16:creationId xmlns:a16="http://schemas.microsoft.com/office/drawing/2014/main" id="{7479B80E-F011-B24C-8650-520A855CC664}"/>
                  </a:ext>
                </a:extLst>
              </p:cNvPr>
              <p:cNvSpPr txBox="1"/>
              <p:nvPr/>
            </p:nvSpPr>
            <p:spPr>
              <a:xfrm>
                <a:off x="2999479" y="2804810"/>
                <a:ext cx="7141021" cy="954107"/>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grpSp>
      </p:grpSp>
    </p:spTree>
    <p:extLst>
      <p:ext uri="{BB962C8B-B14F-4D97-AF65-F5344CB8AC3E}">
        <p14:creationId xmlns:p14="http://schemas.microsoft.com/office/powerpoint/2010/main" val="1322080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AEEED11-E3AD-BA4B-983D-19AB95500BA1}"/>
              </a:ext>
            </a:extLst>
          </p:cNvPr>
          <p:cNvSpPr>
            <a:spLocks noGrp="1"/>
          </p:cNvSpPr>
          <p:nvPr>
            <p:ph type="pic" sz="quarter" idx="14"/>
          </p:nvPr>
        </p:nvSpPr>
        <p:spPr/>
      </p:sp>
      <p:sp>
        <p:nvSpPr>
          <p:cNvPr id="12" name="Rectangle 11">
            <a:extLst>
              <a:ext uri="{FF2B5EF4-FFF2-40B4-BE49-F238E27FC236}">
                <a16:creationId xmlns:a16="http://schemas.microsoft.com/office/drawing/2014/main" id="{6D970120-A134-CE40-92DD-C9E1D37644A2}"/>
              </a:ext>
            </a:extLst>
          </p:cNvPr>
          <p:cNvSpPr/>
          <p:nvPr/>
        </p:nvSpPr>
        <p:spPr>
          <a:xfrm rot="10800000" flipV="1">
            <a:off x="2680138" y="2554014"/>
            <a:ext cx="21697512" cy="11161985"/>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742637" y="9184578"/>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nvGrpSpPr>
          <p:cNvPr id="3" name="Group 2">
            <a:extLst>
              <a:ext uri="{FF2B5EF4-FFF2-40B4-BE49-F238E27FC236}">
                <a16:creationId xmlns:a16="http://schemas.microsoft.com/office/drawing/2014/main" id="{12A40672-A596-C743-8D30-B77E50073389}"/>
              </a:ext>
            </a:extLst>
          </p:cNvPr>
          <p:cNvGrpSpPr/>
          <p:nvPr/>
        </p:nvGrpSpPr>
        <p:grpSpPr>
          <a:xfrm>
            <a:off x="6077059" y="6604132"/>
            <a:ext cx="12979037" cy="2875094"/>
            <a:chOff x="4973473" y="5650522"/>
            <a:chExt cx="12979037" cy="2875094"/>
          </a:xfrm>
        </p:grpSpPr>
        <p:sp>
          <p:nvSpPr>
            <p:cNvPr id="17" name="TextBox 16">
              <a:extLst>
                <a:ext uri="{FF2B5EF4-FFF2-40B4-BE49-F238E27FC236}">
                  <a16:creationId xmlns:a16="http://schemas.microsoft.com/office/drawing/2014/main" id="{922AB79E-0B4D-354E-B3B5-23FB683733B0}"/>
                </a:ext>
              </a:extLst>
            </p:cNvPr>
            <p:cNvSpPr txBox="1"/>
            <p:nvPr/>
          </p:nvSpPr>
          <p:spPr>
            <a:xfrm>
              <a:off x="4973473" y="5650522"/>
              <a:ext cx="12979037" cy="1200329"/>
            </a:xfrm>
            <a:prstGeom prst="rect">
              <a:avLst/>
            </a:prstGeom>
            <a:noFill/>
          </p:spPr>
          <p:txBody>
            <a:bodyPr wrap="square" rtlCol="0">
              <a:spAutoFit/>
            </a:bodyPr>
            <a:lstStyle/>
            <a:p>
              <a:r>
                <a:rPr lang="en-US" sz="7200" b="1" spc="600" dirty="0">
                  <a:solidFill>
                    <a:schemeClr val="bg2"/>
                  </a:solidFill>
                  <a:latin typeface="Montserrat" charset="0"/>
                  <a:ea typeface="Montserrat" charset="0"/>
                  <a:cs typeface="Montserrat" charset="0"/>
                </a:rPr>
                <a:t>THANKS FOR COMING</a:t>
              </a:r>
              <a:endParaRPr lang="en-US" sz="11500" b="1" spc="600" dirty="0">
                <a:solidFill>
                  <a:schemeClr val="bg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4973473" y="6910879"/>
              <a:ext cx="10608745"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381817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0" y="7015655"/>
            <a:ext cx="145166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6DAF88-8BC5-7B4C-835F-0540452559A0}"/>
              </a:ext>
            </a:extLst>
          </p:cNvPr>
          <p:cNvSpPr/>
          <p:nvPr/>
        </p:nvSpPr>
        <p:spPr>
          <a:xfrm>
            <a:off x="5107451"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5709832"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grpSp>
      <p:sp>
        <p:nvSpPr>
          <p:cNvPr id="34" name="Rectangle 33">
            <a:extLst>
              <a:ext uri="{FF2B5EF4-FFF2-40B4-BE49-F238E27FC236}">
                <a16:creationId xmlns:a16="http://schemas.microsoft.com/office/drawing/2014/main" id="{90C05294-0427-5341-BA4D-4E369C49D4F2}"/>
              </a:ext>
            </a:extLst>
          </p:cNvPr>
          <p:cNvSpPr/>
          <p:nvPr/>
        </p:nvSpPr>
        <p:spPr>
          <a:xfrm>
            <a:off x="14383509"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4985890"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5248650"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4516636"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B23D3EA-AB7B-884A-B55B-BCD964C9516B}"/>
              </a:ext>
            </a:extLst>
          </p:cNvPr>
          <p:cNvSpPr txBox="1"/>
          <p:nvPr/>
        </p:nvSpPr>
        <p:spPr>
          <a:xfrm>
            <a:off x="2243388" y="1728444"/>
            <a:ext cx="1989087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210495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7" name="Rectangle 26">
            <a:extLst>
              <a:ext uri="{FF2B5EF4-FFF2-40B4-BE49-F238E27FC236}">
                <a16:creationId xmlns:a16="http://schemas.microsoft.com/office/drawing/2014/main" id="{2F5F82FF-C6CC-B946-A5CE-D4E461F4B67D}"/>
              </a:ext>
            </a:extLst>
          </p:cNvPr>
          <p:cNvSpPr/>
          <p:nvPr/>
        </p:nvSpPr>
        <p:spPr>
          <a:xfrm rot="10800000" flipV="1">
            <a:off x="14798399" y="3639468"/>
            <a:ext cx="8310300" cy="540524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8" name="TextBox 27">
            <a:extLst>
              <a:ext uri="{FF2B5EF4-FFF2-40B4-BE49-F238E27FC236}">
                <a16:creationId xmlns:a16="http://schemas.microsoft.com/office/drawing/2014/main" id="{0ABDB08C-47CC-024F-B964-FD977D02FD78}"/>
              </a:ext>
            </a:extLst>
          </p:cNvPr>
          <p:cNvSpPr txBox="1"/>
          <p:nvPr/>
        </p:nvSpPr>
        <p:spPr>
          <a:xfrm>
            <a:off x="15613155" y="4746042"/>
            <a:ext cx="6680788"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 online that’s where your customers are looking.</a:t>
            </a:r>
          </a:p>
        </p:txBody>
      </p:sp>
      <p:grpSp>
        <p:nvGrpSpPr>
          <p:cNvPr id="29" name="Group 28">
            <a:extLst>
              <a:ext uri="{FF2B5EF4-FFF2-40B4-BE49-F238E27FC236}">
                <a16:creationId xmlns:a16="http://schemas.microsoft.com/office/drawing/2014/main" id="{FCF108CE-1E2B-6B45-AEAC-3D6559EB8569}"/>
              </a:ext>
            </a:extLst>
          </p:cNvPr>
          <p:cNvGrpSpPr/>
          <p:nvPr/>
        </p:nvGrpSpPr>
        <p:grpSpPr>
          <a:xfrm>
            <a:off x="1268949" y="10168897"/>
            <a:ext cx="5547487" cy="2388295"/>
            <a:chOff x="3131120" y="5660647"/>
            <a:chExt cx="5547487" cy="2388295"/>
          </a:xfrm>
        </p:grpSpPr>
        <p:sp>
          <p:nvSpPr>
            <p:cNvPr id="30" name="Subtitle 2">
              <a:extLst>
                <a:ext uri="{FF2B5EF4-FFF2-40B4-BE49-F238E27FC236}">
                  <a16:creationId xmlns:a16="http://schemas.microsoft.com/office/drawing/2014/main" id="{FF15700A-715B-1F46-8C91-0697E378D6FC}"/>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1" name="Rectangle 30">
              <a:extLst>
                <a:ext uri="{FF2B5EF4-FFF2-40B4-BE49-F238E27FC236}">
                  <a16:creationId xmlns:a16="http://schemas.microsoft.com/office/drawing/2014/main" id="{401FE229-A50A-FF44-8F29-14238B389C8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AED22EA9-11D2-6B41-9126-F58B7EB0D3BA}"/>
              </a:ext>
            </a:extLst>
          </p:cNvPr>
          <p:cNvGrpSpPr/>
          <p:nvPr/>
        </p:nvGrpSpPr>
        <p:grpSpPr>
          <a:xfrm>
            <a:off x="9415081" y="10168897"/>
            <a:ext cx="5547487" cy="2388295"/>
            <a:chOff x="3131120" y="5660647"/>
            <a:chExt cx="5547487" cy="2388295"/>
          </a:xfrm>
        </p:grpSpPr>
        <p:sp>
          <p:nvSpPr>
            <p:cNvPr id="33" name="Subtitle 2">
              <a:extLst>
                <a:ext uri="{FF2B5EF4-FFF2-40B4-BE49-F238E27FC236}">
                  <a16:creationId xmlns:a16="http://schemas.microsoft.com/office/drawing/2014/main" id="{38E6EF22-C6BF-A14A-ADD6-B2CDD039CFB2}"/>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9" name="Rectangle 38">
              <a:extLst>
                <a:ext uri="{FF2B5EF4-FFF2-40B4-BE49-F238E27FC236}">
                  <a16:creationId xmlns:a16="http://schemas.microsoft.com/office/drawing/2014/main" id="{FC87ADD2-56D4-5E4A-8E63-B4CF7CE0046D}"/>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40" name="Group 39">
            <a:extLst>
              <a:ext uri="{FF2B5EF4-FFF2-40B4-BE49-F238E27FC236}">
                <a16:creationId xmlns:a16="http://schemas.microsoft.com/office/drawing/2014/main" id="{DFDE8A45-403C-1C44-9857-8B8D7A78F474}"/>
              </a:ext>
            </a:extLst>
          </p:cNvPr>
          <p:cNvGrpSpPr/>
          <p:nvPr/>
        </p:nvGrpSpPr>
        <p:grpSpPr>
          <a:xfrm>
            <a:off x="17129307" y="10168897"/>
            <a:ext cx="5547487" cy="2388295"/>
            <a:chOff x="3131120" y="5660647"/>
            <a:chExt cx="5547487" cy="2388295"/>
          </a:xfrm>
        </p:grpSpPr>
        <p:sp>
          <p:nvSpPr>
            <p:cNvPr id="41" name="Subtitle 2">
              <a:extLst>
                <a:ext uri="{FF2B5EF4-FFF2-40B4-BE49-F238E27FC236}">
                  <a16:creationId xmlns:a16="http://schemas.microsoft.com/office/drawing/2014/main" id="{F8F1C71A-C31A-6943-90FD-18EAF266B523}"/>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3" name="Rectangle 42">
              <a:extLst>
                <a:ext uri="{FF2B5EF4-FFF2-40B4-BE49-F238E27FC236}">
                  <a16:creationId xmlns:a16="http://schemas.microsoft.com/office/drawing/2014/main" id="{336C9EA7-CFE8-934E-AA57-95DF8CF825C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44" name="Straight Connector 43">
            <a:extLst>
              <a:ext uri="{FF2B5EF4-FFF2-40B4-BE49-F238E27FC236}">
                <a16:creationId xmlns:a16="http://schemas.microsoft.com/office/drawing/2014/main" id="{0921092E-94C7-BD4A-A889-0F64225C9B50}"/>
              </a:ext>
            </a:extLst>
          </p:cNvPr>
          <p:cNvCxnSpPr>
            <a:cxnSpLocks/>
          </p:cNvCxnSpPr>
          <p:nvPr/>
        </p:nvCxnSpPr>
        <p:spPr>
          <a:xfrm>
            <a:off x="7962755"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BA814D-D449-AC4D-8E8D-E0C71D0C004A}"/>
              </a:ext>
            </a:extLst>
          </p:cNvPr>
          <p:cNvCxnSpPr>
            <a:cxnSpLocks/>
          </p:cNvCxnSpPr>
          <p:nvPr/>
        </p:nvCxnSpPr>
        <p:spPr>
          <a:xfrm>
            <a:off x="15926348"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262D9CB4-FC6B-6D4C-82CB-DBD27551F447}"/>
              </a:ext>
            </a:extLst>
          </p:cNvPr>
          <p:cNvSpPr>
            <a:spLocks noGrp="1"/>
          </p:cNvSpPr>
          <p:nvPr>
            <p:ph type="pic" sz="quarter" idx="14"/>
          </p:nvPr>
        </p:nvSpPr>
        <p:spPr/>
      </p:sp>
    </p:spTree>
    <p:extLst>
      <p:ext uri="{BB962C8B-B14F-4D97-AF65-F5344CB8AC3E}">
        <p14:creationId xmlns:p14="http://schemas.microsoft.com/office/powerpoint/2010/main" val="89612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F5F82FF-C6CC-B946-A5CE-D4E461F4B67D}"/>
              </a:ext>
            </a:extLst>
          </p:cNvPr>
          <p:cNvSpPr/>
          <p:nvPr/>
        </p:nvSpPr>
        <p:spPr>
          <a:xfrm rot="10800000" flipV="1">
            <a:off x="1268946" y="5026362"/>
            <a:ext cx="10601315" cy="462802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8" name="TextBox 27">
            <a:extLst>
              <a:ext uri="{FF2B5EF4-FFF2-40B4-BE49-F238E27FC236}">
                <a16:creationId xmlns:a16="http://schemas.microsoft.com/office/drawing/2014/main" id="{0ABDB08C-47CC-024F-B964-FD977D02FD78}"/>
              </a:ext>
            </a:extLst>
          </p:cNvPr>
          <p:cNvSpPr txBox="1"/>
          <p:nvPr/>
        </p:nvSpPr>
        <p:spPr>
          <a:xfrm>
            <a:off x="2083704" y="6007223"/>
            <a:ext cx="8828136"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nvGrpSpPr>
          <p:cNvPr id="19" name="Group 18">
            <a:extLst>
              <a:ext uri="{FF2B5EF4-FFF2-40B4-BE49-F238E27FC236}">
                <a16:creationId xmlns:a16="http://schemas.microsoft.com/office/drawing/2014/main" id="{D22C4AA8-3EC7-5A43-946C-F543A36026AC}"/>
              </a:ext>
            </a:extLst>
          </p:cNvPr>
          <p:cNvGrpSpPr/>
          <p:nvPr/>
        </p:nvGrpSpPr>
        <p:grpSpPr>
          <a:xfrm>
            <a:off x="1268949" y="1307247"/>
            <a:ext cx="5547487" cy="2388295"/>
            <a:chOff x="3131120" y="5660647"/>
            <a:chExt cx="5547487" cy="2388295"/>
          </a:xfrm>
        </p:grpSpPr>
        <p:sp>
          <p:nvSpPr>
            <p:cNvPr id="21" name="Subtitle 2">
              <a:extLst>
                <a:ext uri="{FF2B5EF4-FFF2-40B4-BE49-F238E27FC236}">
                  <a16:creationId xmlns:a16="http://schemas.microsoft.com/office/drawing/2014/main" id="{C51C0214-258E-5942-9CCD-E7AA1B02C076}"/>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3CE13F33-310A-0E42-A065-3348B7EDD58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1A362EC6-0A37-A34D-9597-4E26A8FFD849}"/>
              </a:ext>
            </a:extLst>
          </p:cNvPr>
          <p:cNvGrpSpPr/>
          <p:nvPr/>
        </p:nvGrpSpPr>
        <p:grpSpPr>
          <a:xfrm>
            <a:off x="9415081" y="1307247"/>
            <a:ext cx="5547487" cy="2388295"/>
            <a:chOff x="3131120" y="5660647"/>
            <a:chExt cx="5547487" cy="2388295"/>
          </a:xfrm>
        </p:grpSpPr>
        <p:sp>
          <p:nvSpPr>
            <p:cNvPr id="25" name="Subtitle 2">
              <a:extLst>
                <a:ext uri="{FF2B5EF4-FFF2-40B4-BE49-F238E27FC236}">
                  <a16:creationId xmlns:a16="http://schemas.microsoft.com/office/drawing/2014/main" id="{2E6165A3-8EC8-3549-8B8A-CCE508D13904}"/>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6" name="Rectangle 25">
              <a:extLst>
                <a:ext uri="{FF2B5EF4-FFF2-40B4-BE49-F238E27FC236}">
                  <a16:creationId xmlns:a16="http://schemas.microsoft.com/office/drawing/2014/main" id="{E4805366-B2B7-4141-9DFC-0A8F09784DC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34" name="Group 33">
            <a:extLst>
              <a:ext uri="{FF2B5EF4-FFF2-40B4-BE49-F238E27FC236}">
                <a16:creationId xmlns:a16="http://schemas.microsoft.com/office/drawing/2014/main" id="{88C209DC-EB0E-AC4F-9067-A77C40600863}"/>
              </a:ext>
            </a:extLst>
          </p:cNvPr>
          <p:cNvGrpSpPr/>
          <p:nvPr/>
        </p:nvGrpSpPr>
        <p:grpSpPr>
          <a:xfrm>
            <a:off x="17129307" y="1307247"/>
            <a:ext cx="5547487" cy="2388295"/>
            <a:chOff x="3131120" y="5660647"/>
            <a:chExt cx="5547487" cy="2388295"/>
          </a:xfrm>
        </p:grpSpPr>
        <p:sp>
          <p:nvSpPr>
            <p:cNvPr id="35" name="Subtitle 2">
              <a:extLst>
                <a:ext uri="{FF2B5EF4-FFF2-40B4-BE49-F238E27FC236}">
                  <a16:creationId xmlns:a16="http://schemas.microsoft.com/office/drawing/2014/main" id="{776B62D5-90E1-004B-B024-858D7E84B868}"/>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6" name="Rectangle 35">
              <a:extLst>
                <a:ext uri="{FF2B5EF4-FFF2-40B4-BE49-F238E27FC236}">
                  <a16:creationId xmlns:a16="http://schemas.microsoft.com/office/drawing/2014/main" id="{79E73661-EBFD-4D42-B8FB-C9E60FB1628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37" name="Straight Connector 36">
            <a:extLst>
              <a:ext uri="{FF2B5EF4-FFF2-40B4-BE49-F238E27FC236}">
                <a16:creationId xmlns:a16="http://schemas.microsoft.com/office/drawing/2014/main" id="{88F97D09-0658-A747-891B-5CC8C2E250DE}"/>
              </a:ext>
            </a:extLst>
          </p:cNvPr>
          <p:cNvCxnSpPr>
            <a:cxnSpLocks/>
          </p:cNvCxnSpPr>
          <p:nvPr/>
        </p:nvCxnSpPr>
        <p:spPr>
          <a:xfrm>
            <a:off x="7962755" y="134732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69F1FEC-096F-CA45-84F3-F371B283DD1D}"/>
              </a:ext>
            </a:extLst>
          </p:cNvPr>
          <p:cNvCxnSpPr>
            <a:cxnSpLocks/>
          </p:cNvCxnSpPr>
          <p:nvPr/>
        </p:nvCxnSpPr>
        <p:spPr>
          <a:xfrm>
            <a:off x="15926348" y="134732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CF2A419B-339B-B642-9D65-64BB5D7C2256}"/>
              </a:ext>
            </a:extLst>
          </p:cNvPr>
          <p:cNvGrpSpPr/>
          <p:nvPr/>
        </p:nvGrpSpPr>
        <p:grpSpPr>
          <a:xfrm>
            <a:off x="1177319" y="10985212"/>
            <a:ext cx="11278234" cy="1383468"/>
            <a:chOff x="6564289" y="1407238"/>
            <a:chExt cx="11278234" cy="1383468"/>
          </a:xfrm>
        </p:grpSpPr>
        <p:sp>
          <p:nvSpPr>
            <p:cNvPr id="47" name="TextBox 46">
              <a:extLst>
                <a:ext uri="{FF2B5EF4-FFF2-40B4-BE49-F238E27FC236}">
                  <a16:creationId xmlns:a16="http://schemas.microsoft.com/office/drawing/2014/main" id="{875EE680-2D51-8249-A155-5A62DFC0328C}"/>
                </a:ext>
              </a:extLst>
            </p:cNvPr>
            <p:cNvSpPr txBox="1"/>
            <p:nvPr/>
          </p:nvSpPr>
          <p:spPr>
            <a:xfrm>
              <a:off x="6564289" y="1867376"/>
              <a:ext cx="1127823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48" name="TextBox 47">
              <a:extLst>
                <a:ext uri="{FF2B5EF4-FFF2-40B4-BE49-F238E27FC236}">
                  <a16:creationId xmlns:a16="http://schemas.microsoft.com/office/drawing/2014/main" id="{FCC620C0-2457-9941-8B5B-DC695C6A0437}"/>
                </a:ext>
              </a:extLst>
            </p:cNvPr>
            <p:cNvSpPr txBox="1"/>
            <p:nvPr/>
          </p:nvSpPr>
          <p:spPr>
            <a:xfrm>
              <a:off x="663051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7D908D43-BFA9-1C4C-85F9-2B3AD9985F4F}"/>
              </a:ext>
            </a:extLst>
          </p:cNvPr>
          <p:cNvSpPr>
            <a:spLocks noGrp="1"/>
          </p:cNvSpPr>
          <p:nvPr>
            <p:ph type="pic" sz="quarter" idx="14"/>
          </p:nvPr>
        </p:nvSpPr>
        <p:spPr/>
      </p:sp>
    </p:spTree>
    <p:extLst>
      <p:ext uri="{BB962C8B-B14F-4D97-AF65-F5344CB8AC3E}">
        <p14:creationId xmlns:p14="http://schemas.microsoft.com/office/powerpoint/2010/main" val="2890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215EF3-0EAF-7F4C-B8E1-A795F729BFE2}"/>
              </a:ext>
            </a:extLst>
          </p:cNvPr>
          <p:cNvSpPr>
            <a:spLocks noGrp="1"/>
          </p:cNvSpPr>
          <p:nvPr>
            <p:ph type="pic" sz="quarter" idx="14"/>
          </p:nvPr>
        </p:nvSpPr>
        <p:spPr/>
      </p:sp>
      <p:sp>
        <p:nvSpPr>
          <p:cNvPr id="19" name="Rectangle 18">
            <a:extLst>
              <a:ext uri="{FF2B5EF4-FFF2-40B4-BE49-F238E27FC236}">
                <a16:creationId xmlns:a16="http://schemas.microsoft.com/office/drawing/2014/main" id="{104BAC6F-DF5C-174D-9793-747D85C68945}"/>
              </a:ext>
            </a:extLst>
          </p:cNvPr>
          <p:cNvSpPr/>
          <p:nvPr/>
        </p:nvSpPr>
        <p:spPr>
          <a:xfrm rot="10800000" flipV="1">
            <a:off x="816609" y="843534"/>
            <a:ext cx="22744430"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2" name="TextBox 21">
            <a:extLst>
              <a:ext uri="{FF2B5EF4-FFF2-40B4-BE49-F238E27FC236}">
                <a16:creationId xmlns:a16="http://schemas.microsoft.com/office/drawing/2014/main" id="{0F946047-0B12-294C-AC48-8FB07A91F3F0}"/>
              </a:ext>
            </a:extLst>
          </p:cNvPr>
          <p:cNvSpPr txBox="1"/>
          <p:nvPr/>
        </p:nvSpPr>
        <p:spPr>
          <a:xfrm>
            <a:off x="4594335" y="6888540"/>
            <a:ext cx="15188979" cy="1569660"/>
          </a:xfrm>
          <a:prstGeom prst="rect">
            <a:avLst/>
          </a:prstGeom>
          <a:noFill/>
        </p:spPr>
        <p:txBody>
          <a:bodyPr wrap="square" rtlCol="0">
            <a:spAutoFit/>
          </a:bodyPr>
          <a:lstStyle/>
          <a:p>
            <a:pPr algn="ctr"/>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grpSp>
        <p:nvGrpSpPr>
          <p:cNvPr id="2" name="Group 1">
            <a:extLst>
              <a:ext uri="{FF2B5EF4-FFF2-40B4-BE49-F238E27FC236}">
                <a16:creationId xmlns:a16="http://schemas.microsoft.com/office/drawing/2014/main" id="{4B0651EF-F441-A945-89BD-A9722000B61D}"/>
              </a:ext>
            </a:extLst>
          </p:cNvPr>
          <p:cNvGrpSpPr/>
          <p:nvPr/>
        </p:nvGrpSpPr>
        <p:grpSpPr>
          <a:xfrm>
            <a:off x="9641370" y="5257800"/>
            <a:ext cx="5094908" cy="887726"/>
            <a:chOff x="9934589" y="1842136"/>
            <a:chExt cx="5094908" cy="887726"/>
          </a:xfrm>
        </p:grpSpPr>
        <p:sp>
          <p:nvSpPr>
            <p:cNvPr id="25" name="Rectangle 24">
              <a:extLst>
                <a:ext uri="{FF2B5EF4-FFF2-40B4-BE49-F238E27FC236}">
                  <a16:creationId xmlns:a16="http://schemas.microsoft.com/office/drawing/2014/main" id="{6F0743A3-6FBB-5C4C-8BE1-E4D01155F45C}"/>
                </a:ext>
              </a:extLst>
            </p:cNvPr>
            <p:cNvSpPr/>
            <p:nvPr/>
          </p:nvSpPr>
          <p:spPr>
            <a:xfrm rot="5400000" flipV="1">
              <a:off x="12038180" y="-261455"/>
              <a:ext cx="887726" cy="5094908"/>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4" name="TextBox 23">
              <a:extLst>
                <a:ext uri="{FF2B5EF4-FFF2-40B4-BE49-F238E27FC236}">
                  <a16:creationId xmlns:a16="http://schemas.microsoft.com/office/drawing/2014/main" id="{2328CE83-E37C-6C45-8462-F1F40FD9D399}"/>
                </a:ext>
              </a:extLst>
            </p:cNvPr>
            <p:cNvSpPr txBox="1"/>
            <p:nvPr/>
          </p:nvSpPr>
          <p:spPr>
            <a:xfrm>
              <a:off x="10300237" y="2085943"/>
              <a:ext cx="4479111"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CONORD HILTON</a:t>
              </a:r>
            </a:p>
          </p:txBody>
        </p:sp>
      </p:grpSp>
    </p:spTree>
    <p:extLst>
      <p:ext uri="{BB962C8B-B14F-4D97-AF65-F5344CB8AC3E}">
        <p14:creationId xmlns:p14="http://schemas.microsoft.com/office/powerpoint/2010/main" val="66886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58A353D1-CB9C-D940-8370-B02B2FFE5971}"/>
              </a:ext>
            </a:extLst>
          </p:cNvPr>
          <p:cNvGrpSpPr/>
          <p:nvPr/>
        </p:nvGrpSpPr>
        <p:grpSpPr>
          <a:xfrm>
            <a:off x="1089917" y="4818872"/>
            <a:ext cx="21992518" cy="6688533"/>
            <a:chOff x="1089917" y="4303057"/>
            <a:chExt cx="21992518" cy="6688533"/>
          </a:xfrm>
        </p:grpSpPr>
        <p:sp>
          <p:nvSpPr>
            <p:cNvPr id="60" name="Subtitle 2">
              <a:extLst>
                <a:ext uri="{FF2B5EF4-FFF2-40B4-BE49-F238E27FC236}">
                  <a16:creationId xmlns:a16="http://schemas.microsoft.com/office/drawing/2014/main" id="{678DDE1E-2BB4-8845-9B4C-4C2E6C72D907}"/>
                </a:ext>
              </a:extLst>
            </p:cNvPr>
            <p:cNvSpPr txBox="1">
              <a:spLocks/>
            </p:cNvSpPr>
            <p:nvPr/>
          </p:nvSpPr>
          <p:spPr>
            <a:xfrm>
              <a:off x="1089917"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grpSp>
          <p:nvGrpSpPr>
            <p:cNvPr id="6" name="Group 5">
              <a:extLst>
                <a:ext uri="{FF2B5EF4-FFF2-40B4-BE49-F238E27FC236}">
                  <a16:creationId xmlns:a16="http://schemas.microsoft.com/office/drawing/2014/main" id="{C11B49F8-D3A9-A44B-9D13-FCCBD850DD86}"/>
                </a:ext>
              </a:extLst>
            </p:cNvPr>
            <p:cNvGrpSpPr/>
            <p:nvPr/>
          </p:nvGrpSpPr>
          <p:grpSpPr>
            <a:xfrm>
              <a:off x="1295215" y="4303057"/>
              <a:ext cx="21787220" cy="4150008"/>
              <a:chOff x="954002" y="4216752"/>
              <a:chExt cx="21787220" cy="4150008"/>
            </a:xfrm>
          </p:grpSpPr>
          <p:grpSp>
            <p:nvGrpSpPr>
              <p:cNvPr id="5" name="Group 4">
                <a:extLst>
                  <a:ext uri="{FF2B5EF4-FFF2-40B4-BE49-F238E27FC236}">
                    <a16:creationId xmlns:a16="http://schemas.microsoft.com/office/drawing/2014/main" id="{D6C856A7-A3CF-4A4A-8812-ADF31FDB84D6}"/>
                  </a:ext>
                </a:extLst>
              </p:cNvPr>
              <p:cNvGrpSpPr/>
              <p:nvPr/>
            </p:nvGrpSpPr>
            <p:grpSpPr>
              <a:xfrm>
                <a:off x="954002" y="4216752"/>
                <a:ext cx="4956359" cy="4150008"/>
                <a:chOff x="1607930" y="4216752"/>
                <a:chExt cx="4956359" cy="4150008"/>
              </a:xfrm>
            </p:grpSpPr>
            <p:grpSp>
              <p:nvGrpSpPr>
                <p:cNvPr id="4" name="Group 3">
                  <a:extLst>
                    <a:ext uri="{FF2B5EF4-FFF2-40B4-BE49-F238E27FC236}">
                      <a16:creationId xmlns:a16="http://schemas.microsoft.com/office/drawing/2014/main" id="{1BDCFC32-7A0B-0A44-AD39-A78584C7512B}"/>
                    </a:ext>
                  </a:extLst>
                </p:cNvPr>
                <p:cNvGrpSpPr/>
                <p:nvPr/>
              </p:nvGrpSpPr>
              <p:grpSpPr>
                <a:xfrm>
                  <a:off x="1607930" y="4216752"/>
                  <a:ext cx="4150011" cy="4150008"/>
                  <a:chOff x="3059471" y="4216752"/>
                  <a:chExt cx="2641250" cy="2641248"/>
                </a:xfrm>
              </p:grpSpPr>
              <p:sp>
                <p:nvSpPr>
                  <p:cNvPr id="2" name="Rectangle 1">
                    <a:extLst>
                      <a:ext uri="{FF2B5EF4-FFF2-40B4-BE49-F238E27FC236}">
                        <a16:creationId xmlns:a16="http://schemas.microsoft.com/office/drawing/2014/main" id="{A6C626AB-D8A5-E041-804E-CD088AC1DE96}"/>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D9D051C-3FF0-5845-848E-9F43A20369AE}"/>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S</a:t>
                    </a:r>
                  </a:p>
                </p:txBody>
              </p:sp>
            </p:grpSp>
            <p:sp>
              <p:nvSpPr>
                <p:cNvPr id="62" name="Rectangle 61">
                  <a:extLst>
                    <a:ext uri="{FF2B5EF4-FFF2-40B4-BE49-F238E27FC236}">
                      <a16:creationId xmlns:a16="http://schemas.microsoft.com/office/drawing/2014/main" id="{0C571B3F-1370-9645-9249-B4D40CE9BC59}"/>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A451FA1-7E35-F84D-905E-2AD966835055}"/>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STRENGHT</a:t>
                  </a:r>
                  <a:endParaRPr lang="en-US" sz="4400" b="1" spc="600" dirty="0">
                    <a:solidFill>
                      <a:schemeClr val="bg2"/>
                    </a:solidFill>
                    <a:latin typeface="Montserrat SemiBold" pitchFamily="2" charset="77"/>
                    <a:ea typeface="Montserrat" charset="0"/>
                    <a:cs typeface="Montserrat" charset="0"/>
                  </a:endParaRPr>
                </a:p>
              </p:txBody>
            </p:sp>
          </p:grpSp>
          <p:grpSp>
            <p:nvGrpSpPr>
              <p:cNvPr id="63" name="Group 62">
                <a:extLst>
                  <a:ext uri="{FF2B5EF4-FFF2-40B4-BE49-F238E27FC236}">
                    <a16:creationId xmlns:a16="http://schemas.microsoft.com/office/drawing/2014/main" id="{DB480CAA-A72B-7E44-9391-55805134B1A7}"/>
                  </a:ext>
                </a:extLst>
              </p:cNvPr>
              <p:cNvGrpSpPr/>
              <p:nvPr/>
            </p:nvGrpSpPr>
            <p:grpSpPr>
              <a:xfrm>
                <a:off x="6564289" y="4216752"/>
                <a:ext cx="4956359" cy="4150008"/>
                <a:chOff x="1607930" y="4216752"/>
                <a:chExt cx="4956359" cy="4150008"/>
              </a:xfrm>
            </p:grpSpPr>
            <p:grpSp>
              <p:nvGrpSpPr>
                <p:cNvPr id="64" name="Group 63">
                  <a:extLst>
                    <a:ext uri="{FF2B5EF4-FFF2-40B4-BE49-F238E27FC236}">
                      <a16:creationId xmlns:a16="http://schemas.microsoft.com/office/drawing/2014/main" id="{E52D3206-09A0-D549-9187-D5644C3D61F5}"/>
                    </a:ext>
                  </a:extLst>
                </p:cNvPr>
                <p:cNvGrpSpPr/>
                <p:nvPr/>
              </p:nvGrpSpPr>
              <p:grpSpPr>
                <a:xfrm>
                  <a:off x="1607930" y="4216752"/>
                  <a:ext cx="4150011" cy="4150008"/>
                  <a:chOff x="3059471" y="4216752"/>
                  <a:chExt cx="2641250" cy="2641248"/>
                </a:xfrm>
              </p:grpSpPr>
              <p:sp>
                <p:nvSpPr>
                  <p:cNvPr id="67" name="Rectangle 66">
                    <a:extLst>
                      <a:ext uri="{FF2B5EF4-FFF2-40B4-BE49-F238E27FC236}">
                        <a16:creationId xmlns:a16="http://schemas.microsoft.com/office/drawing/2014/main" id="{958ABF5E-C4EE-8D44-AFCC-83897B942F3B}"/>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91A9713-9C92-4248-874D-C754943543DC}"/>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W</a:t>
                    </a:r>
                  </a:p>
                </p:txBody>
              </p:sp>
            </p:grpSp>
            <p:sp>
              <p:nvSpPr>
                <p:cNvPr id="65" name="Rectangle 64">
                  <a:extLst>
                    <a:ext uri="{FF2B5EF4-FFF2-40B4-BE49-F238E27FC236}">
                      <a16:creationId xmlns:a16="http://schemas.microsoft.com/office/drawing/2014/main" id="{AE26151F-D226-BC47-8740-34A93A365912}"/>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46B44D4-E02E-EC42-99E4-97C91C74931F}"/>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WEAKNESS</a:t>
                  </a:r>
                  <a:endParaRPr lang="en-US" sz="4400" b="1" spc="600" dirty="0">
                    <a:solidFill>
                      <a:schemeClr val="bg2"/>
                    </a:solidFill>
                    <a:latin typeface="Montserrat SemiBold" pitchFamily="2" charset="77"/>
                    <a:ea typeface="Montserrat" charset="0"/>
                    <a:cs typeface="Montserrat" charset="0"/>
                  </a:endParaRPr>
                </a:p>
              </p:txBody>
            </p:sp>
          </p:grpSp>
          <p:grpSp>
            <p:nvGrpSpPr>
              <p:cNvPr id="69" name="Group 68">
                <a:extLst>
                  <a:ext uri="{FF2B5EF4-FFF2-40B4-BE49-F238E27FC236}">
                    <a16:creationId xmlns:a16="http://schemas.microsoft.com/office/drawing/2014/main" id="{4873832D-51E7-9042-86C5-01648B528FC3}"/>
                  </a:ext>
                </a:extLst>
              </p:cNvPr>
              <p:cNvGrpSpPr/>
              <p:nvPr/>
            </p:nvGrpSpPr>
            <p:grpSpPr>
              <a:xfrm>
                <a:off x="12174576" y="4216752"/>
                <a:ext cx="4956359" cy="4150008"/>
                <a:chOff x="1607930" y="4216752"/>
                <a:chExt cx="4956359" cy="4150008"/>
              </a:xfrm>
            </p:grpSpPr>
            <p:grpSp>
              <p:nvGrpSpPr>
                <p:cNvPr id="70" name="Group 69">
                  <a:extLst>
                    <a:ext uri="{FF2B5EF4-FFF2-40B4-BE49-F238E27FC236}">
                      <a16:creationId xmlns:a16="http://schemas.microsoft.com/office/drawing/2014/main" id="{35166029-55B7-AD49-8D02-FA416656EFB7}"/>
                    </a:ext>
                  </a:extLst>
                </p:cNvPr>
                <p:cNvGrpSpPr/>
                <p:nvPr/>
              </p:nvGrpSpPr>
              <p:grpSpPr>
                <a:xfrm>
                  <a:off x="1607930" y="4216752"/>
                  <a:ext cx="4150011" cy="4150008"/>
                  <a:chOff x="3059471" y="4216752"/>
                  <a:chExt cx="2641250" cy="2641248"/>
                </a:xfrm>
              </p:grpSpPr>
              <p:sp>
                <p:nvSpPr>
                  <p:cNvPr id="73" name="Rectangle 72">
                    <a:extLst>
                      <a:ext uri="{FF2B5EF4-FFF2-40B4-BE49-F238E27FC236}">
                        <a16:creationId xmlns:a16="http://schemas.microsoft.com/office/drawing/2014/main" id="{1553E88C-2C92-8743-85AE-7D0E0DEC3346}"/>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482E220-7CC6-C449-B1B1-677318F2F1AA}"/>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O</a:t>
                    </a:r>
                  </a:p>
                </p:txBody>
              </p:sp>
            </p:grpSp>
            <p:sp>
              <p:nvSpPr>
                <p:cNvPr id="71" name="Rectangle 70">
                  <a:extLst>
                    <a:ext uri="{FF2B5EF4-FFF2-40B4-BE49-F238E27FC236}">
                      <a16:creationId xmlns:a16="http://schemas.microsoft.com/office/drawing/2014/main" id="{28B8783B-016F-CF47-8D98-78362EACEA60}"/>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9370505-C6E8-2C49-AF4A-EBEA5AA1F048}"/>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OPPORTUNITY</a:t>
                  </a:r>
                  <a:endParaRPr lang="en-US" sz="4400" b="1" spc="600" dirty="0">
                    <a:solidFill>
                      <a:schemeClr val="bg2"/>
                    </a:solidFill>
                    <a:latin typeface="Montserrat SemiBold" pitchFamily="2" charset="77"/>
                    <a:ea typeface="Montserrat" charset="0"/>
                    <a:cs typeface="Montserrat" charset="0"/>
                  </a:endParaRPr>
                </a:p>
              </p:txBody>
            </p:sp>
          </p:grpSp>
          <p:grpSp>
            <p:nvGrpSpPr>
              <p:cNvPr id="75" name="Group 74">
                <a:extLst>
                  <a:ext uri="{FF2B5EF4-FFF2-40B4-BE49-F238E27FC236}">
                    <a16:creationId xmlns:a16="http://schemas.microsoft.com/office/drawing/2014/main" id="{4776C3CF-705C-1F4A-AA98-228517B26A4E}"/>
                  </a:ext>
                </a:extLst>
              </p:cNvPr>
              <p:cNvGrpSpPr/>
              <p:nvPr/>
            </p:nvGrpSpPr>
            <p:grpSpPr>
              <a:xfrm>
                <a:off x="17784863" y="4216752"/>
                <a:ext cx="4956359" cy="4150008"/>
                <a:chOff x="1607930" y="4216752"/>
                <a:chExt cx="4956359" cy="4150008"/>
              </a:xfrm>
            </p:grpSpPr>
            <p:grpSp>
              <p:nvGrpSpPr>
                <p:cNvPr id="76" name="Group 75">
                  <a:extLst>
                    <a:ext uri="{FF2B5EF4-FFF2-40B4-BE49-F238E27FC236}">
                      <a16:creationId xmlns:a16="http://schemas.microsoft.com/office/drawing/2014/main" id="{8C698C79-DF17-D34A-955C-65B0B9E14795}"/>
                    </a:ext>
                  </a:extLst>
                </p:cNvPr>
                <p:cNvGrpSpPr/>
                <p:nvPr/>
              </p:nvGrpSpPr>
              <p:grpSpPr>
                <a:xfrm>
                  <a:off x="1607930" y="4216752"/>
                  <a:ext cx="4150011" cy="4150008"/>
                  <a:chOff x="3059471" y="4216752"/>
                  <a:chExt cx="2641250" cy="2641248"/>
                </a:xfrm>
              </p:grpSpPr>
              <p:sp>
                <p:nvSpPr>
                  <p:cNvPr id="79" name="Rectangle 78">
                    <a:extLst>
                      <a:ext uri="{FF2B5EF4-FFF2-40B4-BE49-F238E27FC236}">
                        <a16:creationId xmlns:a16="http://schemas.microsoft.com/office/drawing/2014/main" id="{8FDC2FCB-A95C-C446-B91C-ABE751D193CF}"/>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64995DCD-8170-4A4D-8EE5-CFD24B4B0902}"/>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T</a:t>
                    </a:r>
                  </a:p>
                </p:txBody>
              </p:sp>
            </p:grpSp>
            <p:sp>
              <p:nvSpPr>
                <p:cNvPr id="77" name="Rectangle 76">
                  <a:extLst>
                    <a:ext uri="{FF2B5EF4-FFF2-40B4-BE49-F238E27FC236}">
                      <a16:creationId xmlns:a16="http://schemas.microsoft.com/office/drawing/2014/main" id="{DEE1ABB7-22CB-E54C-9137-D0F5BD422793}"/>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374C58F-7A9F-3149-83ED-D426272F6A50}"/>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THREATS</a:t>
                  </a:r>
                  <a:endParaRPr lang="en-US" sz="4400" b="1" spc="600" dirty="0">
                    <a:solidFill>
                      <a:schemeClr val="bg2"/>
                    </a:solidFill>
                    <a:latin typeface="Montserrat SemiBold" pitchFamily="2" charset="77"/>
                    <a:ea typeface="Montserrat" charset="0"/>
                    <a:cs typeface="Montserrat" charset="0"/>
                  </a:endParaRPr>
                </a:p>
              </p:txBody>
            </p:sp>
          </p:grpSp>
        </p:grpSp>
        <p:sp>
          <p:nvSpPr>
            <p:cNvPr id="81" name="Subtitle 2">
              <a:extLst>
                <a:ext uri="{FF2B5EF4-FFF2-40B4-BE49-F238E27FC236}">
                  <a16:creationId xmlns:a16="http://schemas.microsoft.com/office/drawing/2014/main" id="{7D66541C-61C8-6E42-8A50-A7EA3F921155}"/>
                </a:ext>
              </a:extLst>
            </p:cNvPr>
            <p:cNvSpPr txBox="1">
              <a:spLocks/>
            </p:cNvSpPr>
            <p:nvPr/>
          </p:nvSpPr>
          <p:spPr>
            <a:xfrm>
              <a:off x="6700204"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sp>
          <p:nvSpPr>
            <p:cNvPr id="82" name="Subtitle 2">
              <a:extLst>
                <a:ext uri="{FF2B5EF4-FFF2-40B4-BE49-F238E27FC236}">
                  <a16:creationId xmlns:a16="http://schemas.microsoft.com/office/drawing/2014/main" id="{E152E05A-FE58-6F4B-B2E9-3A2EA3A5B4D0}"/>
                </a:ext>
              </a:extLst>
            </p:cNvPr>
            <p:cNvSpPr txBox="1">
              <a:spLocks/>
            </p:cNvSpPr>
            <p:nvPr/>
          </p:nvSpPr>
          <p:spPr>
            <a:xfrm>
              <a:off x="12310491"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sp>
          <p:nvSpPr>
            <p:cNvPr id="83" name="Subtitle 2">
              <a:extLst>
                <a:ext uri="{FF2B5EF4-FFF2-40B4-BE49-F238E27FC236}">
                  <a16:creationId xmlns:a16="http://schemas.microsoft.com/office/drawing/2014/main" id="{5201370E-87FC-7740-B3DD-D7A709EC66D0}"/>
                </a:ext>
              </a:extLst>
            </p:cNvPr>
            <p:cNvSpPr txBox="1">
              <a:spLocks/>
            </p:cNvSpPr>
            <p:nvPr/>
          </p:nvSpPr>
          <p:spPr>
            <a:xfrm>
              <a:off x="17920778"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grpSp>
    </p:spTree>
    <p:extLst>
      <p:ext uri="{BB962C8B-B14F-4D97-AF65-F5344CB8AC3E}">
        <p14:creationId xmlns:p14="http://schemas.microsoft.com/office/powerpoint/2010/main" val="1801161381"/>
      </p:ext>
    </p:extLst>
  </p:cSld>
  <p:clrMapOvr>
    <a:masterClrMapping/>
  </p:clrMapOvr>
</p:sld>
</file>

<file path=ppt/theme/theme1.xml><?xml version="1.0" encoding="utf-8"?>
<a:theme xmlns:a="http://schemas.openxmlformats.org/drawingml/2006/main" name="Office Theme">
  <a:themeElements>
    <a:clrScheme name="MIN - Beirut Dark">
      <a:dk1>
        <a:srgbClr val="FFFFFF"/>
      </a:dk1>
      <a:lt1>
        <a:srgbClr val="FFFFFF"/>
      </a:lt1>
      <a:dk2>
        <a:srgbClr val="FFFFFF"/>
      </a:dk2>
      <a:lt2>
        <a:srgbClr val="363E48"/>
      </a:lt2>
      <a:accent1>
        <a:srgbClr val="B7CBCA"/>
      </a:accent1>
      <a:accent2>
        <a:srgbClr val="D1D7C3"/>
      </a:accent2>
      <a:accent3>
        <a:srgbClr val="363737"/>
      </a:accent3>
      <a:accent4>
        <a:srgbClr val="B7CBCA"/>
      </a:accent4>
      <a:accent5>
        <a:srgbClr val="D1D7C3"/>
      </a:accent5>
      <a:accent6>
        <a:srgbClr val="363737"/>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95951</TotalTime>
  <Words>1586</Words>
  <Application>Microsoft Macintosh PowerPoint</Application>
  <PresentationFormat>Custom</PresentationFormat>
  <Paragraphs>213</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Lato Light</vt:lpstr>
      <vt:lpstr>Lato Regular</vt:lpstr>
      <vt:lpstr>Montserrat</vt:lpstr>
      <vt:lpstr>Montserrat Light</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15877</cp:revision>
  <dcterms:created xsi:type="dcterms:W3CDTF">2014-11-12T21:47:38Z</dcterms:created>
  <dcterms:modified xsi:type="dcterms:W3CDTF">2019-05-09T17:14:38Z</dcterms:modified>
  <cp:category/>
</cp:coreProperties>
</file>