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264" r:id="rId3"/>
    <p:sldId id="4243" r:id="rId4"/>
    <p:sldId id="4246" r:id="rId5"/>
    <p:sldId id="4184" r:id="rId6"/>
    <p:sldId id="4185" r:id="rId7"/>
    <p:sldId id="4248" r:id="rId8"/>
    <p:sldId id="4191" r:id="rId9"/>
    <p:sldId id="4249" r:id="rId10"/>
    <p:sldId id="4250" r:id="rId11"/>
    <p:sldId id="4251" r:id="rId12"/>
    <p:sldId id="4198" r:id="rId13"/>
    <p:sldId id="4199" r:id="rId14"/>
    <p:sldId id="4200" r:id="rId15"/>
    <p:sldId id="4235" r:id="rId16"/>
    <p:sldId id="4201" r:id="rId17"/>
    <p:sldId id="4203" r:id="rId18"/>
    <p:sldId id="4234" r:id="rId19"/>
    <p:sldId id="4252" r:id="rId20"/>
    <p:sldId id="4265" r:id="rId21"/>
    <p:sldId id="4255" r:id="rId22"/>
    <p:sldId id="4204" r:id="rId23"/>
    <p:sldId id="4233" r:id="rId24"/>
    <p:sldId id="4266" r:id="rId25"/>
    <p:sldId id="4257" r:id="rId26"/>
    <p:sldId id="4206" r:id="rId27"/>
    <p:sldId id="4258" r:id="rId28"/>
    <p:sldId id="4208" r:id="rId29"/>
    <p:sldId id="4261" r:id="rId30"/>
    <p:sldId id="4267" r:id="rId31"/>
    <p:sldId id="4262" r:id="rId32"/>
    <p:sldId id="4210" r:id="rId33"/>
    <p:sldId id="4211" r:id="rId34"/>
    <p:sldId id="4263" r:id="rId35"/>
    <p:sldId id="4268" r:id="rId36"/>
    <p:sldId id="4269" r:id="rId37"/>
    <p:sldId id="4213" r:id="rId38"/>
    <p:sldId id="4270" r:id="rId39"/>
    <p:sldId id="4273" r:id="rId40"/>
    <p:sldId id="4274" r:id="rId41"/>
    <p:sldId id="4275" r:id="rId42"/>
    <p:sldId id="4276" r:id="rId43"/>
    <p:sldId id="4277" r:id="rId44"/>
    <p:sldId id="4271" r:id="rId45"/>
    <p:sldId id="427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5"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71" autoAdjust="0"/>
    <p:restoredTop sz="83788" autoAdjust="0"/>
  </p:normalViewPr>
  <p:slideViewPr>
    <p:cSldViewPr snapToGrid="0" snapToObjects="1">
      <p:cViewPr varScale="1">
        <p:scale>
          <a:sx n="57" d="100"/>
          <a:sy n="57" d="100"/>
        </p:scale>
        <p:origin x="304" y="184"/>
      </p:cViewPr>
      <p:guideLst>
        <p:guide pos="15356"/>
        <p:guide pos="7655"/>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c:f>
              <c:strCache>
                <c:ptCount val="2"/>
                <c:pt idx="0">
                  <c:v>A</c:v>
                </c:pt>
                <c:pt idx="1">
                  <c:v>B</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C94A-4E44-90C5-42CBD426C00E}"/>
            </c:ext>
          </c:extLst>
        </c:ser>
        <c:ser>
          <c:idx val="1"/>
          <c:order val="1"/>
          <c:tx>
            <c:strRef>
              <c:f>Sheet1!$C$1</c:f>
              <c:strCache>
                <c:ptCount val="1"/>
                <c:pt idx="0">
                  <c:v>Series 2</c:v>
                </c:pt>
              </c:strCache>
            </c:strRef>
          </c:tx>
          <c:spPr>
            <a:solidFill>
              <a:schemeClr val="accent2"/>
            </a:solidFill>
            <a:ln>
              <a:noFill/>
            </a:ln>
            <a:effectLst/>
          </c:spPr>
          <c:invertIfNegative val="0"/>
          <c:cat>
            <c:strRef>
              <c:f>Sheet1!$A$2:$A$3</c:f>
              <c:strCache>
                <c:ptCount val="2"/>
                <c:pt idx="0">
                  <c:v>A</c:v>
                </c:pt>
                <c:pt idx="1">
                  <c:v>B</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C94A-4E44-90C5-42CBD426C00E}"/>
            </c:ext>
          </c:extLst>
        </c:ser>
        <c:dLbls>
          <c:showLegendKey val="0"/>
          <c:showVal val="0"/>
          <c:showCatName val="0"/>
          <c:showSerName val="0"/>
          <c:showPercent val="0"/>
          <c:showBubbleSize val="0"/>
        </c:dLbls>
        <c:gapWidth val="182"/>
        <c:axId val="-2090991648"/>
        <c:axId val="-2028528800"/>
      </c:barChart>
      <c:catAx>
        <c:axId val="-2090991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28528800"/>
        <c:crosses val="autoZero"/>
        <c:auto val="1"/>
        <c:lblAlgn val="ctr"/>
        <c:lblOffset val="100"/>
        <c:noMultiLvlLbl val="0"/>
      </c:catAx>
      <c:valAx>
        <c:axId val="-2028528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90991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A</c:v>
                </c:pt>
                <c:pt idx="1">
                  <c:v>B</c:v>
                </c:pt>
                <c:pt idx="2">
                  <c:v>C</c:v>
                </c:pt>
                <c:pt idx="3">
                  <c:v>D</c:v>
                </c:pt>
                <c:pt idx="4">
                  <c:v>E</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1B60-FD40-86D8-9624BA75158E}"/>
            </c:ext>
          </c:extLst>
        </c:ser>
        <c:ser>
          <c:idx val="1"/>
          <c:order val="1"/>
          <c:tx>
            <c:strRef>
              <c:f>Sheet1!$C$1</c:f>
              <c:strCache>
                <c:ptCount val="1"/>
                <c:pt idx="0">
                  <c:v>Series 2</c:v>
                </c:pt>
              </c:strCache>
            </c:strRef>
          </c:tx>
          <c:spPr>
            <a:solidFill>
              <a:schemeClr val="accent2"/>
            </a:solidFill>
            <a:ln>
              <a:noFill/>
            </a:ln>
            <a:effectLst/>
          </c:spPr>
          <c:cat>
            <c:strRef>
              <c:f>Sheet1!$A$2:$A$6</c:f>
              <c:strCache>
                <c:ptCount val="5"/>
                <c:pt idx="0">
                  <c:v>A</c:v>
                </c:pt>
                <c:pt idx="1">
                  <c:v>B</c:v>
                </c:pt>
                <c:pt idx="2">
                  <c:v>C</c:v>
                </c:pt>
                <c:pt idx="3">
                  <c:v>D</c:v>
                </c:pt>
                <c:pt idx="4">
                  <c:v>E</c:v>
                </c:pt>
              </c:strCache>
            </c:str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1B60-FD40-86D8-9624BA75158E}"/>
            </c:ext>
          </c:extLst>
        </c:ser>
        <c:dLbls>
          <c:showLegendKey val="0"/>
          <c:showVal val="0"/>
          <c:showCatName val="0"/>
          <c:showSerName val="0"/>
          <c:showPercent val="0"/>
          <c:showBubbleSize val="0"/>
        </c:dLbls>
        <c:axId val="-2073195616"/>
        <c:axId val="-2024173248"/>
      </c:areaChart>
      <c:catAx>
        <c:axId val="-20731956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24173248"/>
        <c:crosses val="autoZero"/>
        <c:auto val="1"/>
        <c:lblAlgn val="ctr"/>
        <c:lblOffset val="100"/>
        <c:noMultiLvlLbl val="0"/>
      </c:catAx>
      <c:valAx>
        <c:axId val="-202417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73195616"/>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B68-2F42-A17E-ED1DD1F5F71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7B68-2F42-A17E-ED1DD1F5F71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EE1-3942-B70C-4BFFCEE10257}"/>
              </c:ext>
            </c:extLst>
          </c:dPt>
          <c:dLbls>
            <c:spPr>
              <a:noFill/>
              <a:ln>
                <a:noFill/>
              </a:ln>
              <a:effectLst/>
            </c:spPr>
            <c:txPr>
              <a:bodyPr rot="0" spcFirstLastPara="1" vertOverflow="ellipsis" vert="horz" wrap="square" anchor="ctr" anchorCtr="1"/>
              <a:lstStyle/>
              <a:p>
                <a:pPr>
                  <a:defRPr sz="2800" b="0" i="0" u="none" strike="noStrike" kern="1200" baseline="0">
                    <a:solidFill>
                      <a:schemeClr val="lt1"/>
                    </a:solidFill>
                    <a:latin typeface="Montserrat Light" pitchFamily="2" charset="77"/>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1st Qtr</c:v>
                </c:pt>
                <c:pt idx="1">
                  <c:v>2nd Qtr</c:v>
                </c:pt>
                <c:pt idx="2">
                  <c:v>3rd Qtr</c:v>
                </c:pt>
              </c:strCache>
            </c:strRef>
          </c:cat>
          <c:val>
            <c:numRef>
              <c:f>Sheet1!$B$2:$B$4</c:f>
              <c:numCache>
                <c:formatCode>General</c:formatCode>
                <c:ptCount val="3"/>
                <c:pt idx="0">
                  <c:v>8.2000000000000011</c:v>
                </c:pt>
                <c:pt idx="1">
                  <c:v>5.0999999999999996</c:v>
                </c:pt>
                <c:pt idx="2">
                  <c:v>3.5</c:v>
                </c:pt>
              </c:numCache>
            </c:numRef>
          </c:val>
          <c:extLst>
            <c:ext xmlns:c16="http://schemas.microsoft.com/office/drawing/2014/chart" uri="{C3380CC4-5D6E-409C-BE32-E72D297353CC}">
              <c16:uniqueId val="{00000000-7B68-2F42-A17E-ED1DD1F5F71D}"/>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072238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565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97302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263337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163425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970183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2234776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144239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1167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992216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62090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263208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299198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951903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604441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405949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724299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768046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1706490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1584480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33</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1914132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1865877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39</a:t>
            </a:fld>
            <a:endParaRPr lang="en-US" dirty="0"/>
          </a:p>
        </p:txBody>
      </p:sp>
    </p:spTree>
    <p:extLst>
      <p:ext uri="{BB962C8B-B14F-4D97-AF65-F5344CB8AC3E}">
        <p14:creationId xmlns:p14="http://schemas.microsoft.com/office/powerpoint/2010/main" val="23001143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40</a:t>
            </a:fld>
            <a:endParaRPr lang="en-US" dirty="0"/>
          </a:p>
        </p:txBody>
      </p:sp>
    </p:spTree>
    <p:extLst>
      <p:ext uri="{BB962C8B-B14F-4D97-AF65-F5344CB8AC3E}">
        <p14:creationId xmlns:p14="http://schemas.microsoft.com/office/powerpoint/2010/main" val="2235699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41</a:t>
            </a:fld>
            <a:endParaRPr lang="en-US" dirty="0"/>
          </a:p>
        </p:txBody>
      </p:sp>
    </p:spTree>
    <p:extLst>
      <p:ext uri="{BB962C8B-B14F-4D97-AF65-F5344CB8AC3E}">
        <p14:creationId xmlns:p14="http://schemas.microsoft.com/office/powerpoint/2010/main" val="1454890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11393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695079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43</a:t>
            </a:fld>
            <a:endParaRPr lang="en-US" dirty="0"/>
          </a:p>
        </p:txBody>
      </p:sp>
    </p:spTree>
    <p:extLst>
      <p:ext uri="{BB962C8B-B14F-4D97-AF65-F5344CB8AC3E}">
        <p14:creationId xmlns:p14="http://schemas.microsoft.com/office/powerpoint/2010/main" val="1828629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44</a:t>
            </a:fld>
            <a:endParaRPr lang="en-US" dirty="0"/>
          </a:p>
        </p:txBody>
      </p:sp>
    </p:spTree>
    <p:extLst>
      <p:ext uri="{BB962C8B-B14F-4D97-AF65-F5344CB8AC3E}">
        <p14:creationId xmlns:p14="http://schemas.microsoft.com/office/powerpoint/2010/main" val="3913797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397600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83001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74050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20428" y="7086601"/>
            <a:ext cx="9523772" cy="541226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20428" y="1217135"/>
            <a:ext cx="9523772" cy="54122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3246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706370" y="6523592"/>
            <a:ext cx="18964910" cy="59122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5919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338859" y="-277091"/>
            <a:ext cx="25055368" cy="142701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9529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481432" y="1217134"/>
            <a:ext cx="10547209" cy="56459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71408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349009" y="6863063"/>
            <a:ext cx="10547209" cy="56459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93335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0520119" y="7303696"/>
            <a:ext cx="5146629" cy="424366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520119" y="1217135"/>
            <a:ext cx="5146629" cy="47570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409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9985248" y="6858000"/>
            <a:ext cx="12679602"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1250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7077080" y="4071573"/>
            <a:ext cx="5587767" cy="743332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929257" y="4071572"/>
            <a:ext cx="5587767" cy="74333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8096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818731" y="1471559"/>
            <a:ext cx="984611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4718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712800" y="6933654"/>
            <a:ext cx="984611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06995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25045" y="1170432"/>
            <a:ext cx="21927564" cy="113751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70271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0882367" y="1170432"/>
            <a:ext cx="12270239" cy="11375136"/>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531089" y="5718373"/>
            <a:ext cx="7846561" cy="2279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364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25044" y="1170432"/>
            <a:ext cx="12270239" cy="11375136"/>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 y="5718373"/>
            <a:ext cx="7846561" cy="2279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578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9985248" y="6858000"/>
            <a:ext cx="12679602" cy="538644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712799" y="1471558"/>
            <a:ext cx="827244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66498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712802" y="1471558"/>
            <a:ext cx="12679602" cy="538644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4392400" y="6858000"/>
            <a:ext cx="8272449" cy="538644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95373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97610" y="6103559"/>
            <a:ext cx="21982430" cy="5043489"/>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160588" y="2501298"/>
            <a:ext cx="4901127" cy="864979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586342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97610" y="6103560"/>
            <a:ext cx="21982430" cy="504166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945582" y="2775027"/>
            <a:ext cx="6211385" cy="83701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8122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197610" y="1258221"/>
            <a:ext cx="21982430" cy="5041662"/>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1323910" y="4462361"/>
            <a:ext cx="10140598" cy="635348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63148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57701" y="4450080"/>
            <a:ext cx="21894905" cy="8095488"/>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6531089" y="7373438"/>
            <a:ext cx="7846561" cy="22792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560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304800" y="-304800"/>
            <a:ext cx="23457405" cy="143256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95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1298803" y="2220685"/>
            <a:ext cx="10810240" cy="103248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7235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25043" y="1170432"/>
            <a:ext cx="10963781" cy="113751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12334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188823" y="1170432"/>
            <a:ext cx="10963781" cy="1137513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548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056690" y="3941378"/>
            <a:ext cx="10132136" cy="825794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2260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6392996" y="2417092"/>
            <a:ext cx="6115666" cy="5770180"/>
          </a:xfrm>
          <a:prstGeom prst="rect">
            <a:avLst/>
          </a:prstGeom>
          <a:solidFill>
            <a:schemeClr val="bg1">
              <a:lumMod val="95000"/>
            </a:schemeClr>
          </a:solidFill>
        </p:spPr>
        <p:txBody>
          <a:bodyPr>
            <a:normAutofit/>
          </a:bodyPr>
          <a:lstStyle>
            <a:lvl1pPr>
              <a:defRPr sz="2101"/>
            </a:lvl1pPr>
          </a:lstStyle>
          <a:p>
            <a:endParaRPr lang="en-US"/>
          </a:p>
        </p:txBody>
      </p:sp>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9896568" y="2417093"/>
            <a:ext cx="6115666" cy="57701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87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159262" y="2735747"/>
            <a:ext cx="5285276" cy="8244505"/>
          </a:xfrm>
          <a:prstGeom prst="rect">
            <a:avLst/>
          </a:prstGeom>
          <a:solidFill>
            <a:schemeClr val="bg1">
              <a:lumMod val="95000"/>
            </a:schemeClr>
          </a:solidFill>
        </p:spPr>
        <p:txBody>
          <a:bodyPr>
            <a:normAutofit/>
          </a:bodyPr>
          <a:lstStyle>
            <a:lvl1pPr>
              <a:defRPr sz="2101"/>
            </a:lvl1pPr>
          </a:lstStyle>
          <a:p>
            <a:endParaRPr lang="en-US"/>
          </a:p>
        </p:txBody>
      </p:sp>
      <p:sp>
        <p:nvSpPr>
          <p:cNvPr id="3"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077678" y="2735746"/>
            <a:ext cx="5285276" cy="824450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270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25044" y="1170432"/>
            <a:ext cx="21927564" cy="1137513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6731887" y="5888504"/>
            <a:ext cx="10913875" cy="193899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SONATA</a:t>
            </a:r>
          </a:p>
        </p:txBody>
      </p:sp>
      <p:grpSp>
        <p:nvGrpSpPr>
          <p:cNvPr id="8" name="Group 7">
            <a:extLst>
              <a:ext uri="{FF2B5EF4-FFF2-40B4-BE49-F238E27FC236}">
                <a16:creationId xmlns:a16="http://schemas.microsoft.com/office/drawing/2014/main" id="{F495872E-6589-B440-9699-C832D5961E74}"/>
              </a:ext>
            </a:extLst>
          </p:cNvPr>
          <p:cNvGrpSpPr/>
          <p:nvPr/>
        </p:nvGrpSpPr>
        <p:grpSpPr>
          <a:xfrm>
            <a:off x="0" y="2900855"/>
            <a:ext cx="9132044" cy="1411114"/>
            <a:chOff x="3827211" y="464875"/>
            <a:chExt cx="9132044" cy="1411114"/>
          </a:xfrm>
        </p:grpSpPr>
        <p:sp>
          <p:nvSpPr>
            <p:cNvPr id="11" name="Rectangle 10">
              <a:extLst>
                <a:ext uri="{FF2B5EF4-FFF2-40B4-BE49-F238E27FC236}">
                  <a16:creationId xmlns:a16="http://schemas.microsoft.com/office/drawing/2014/main" id="{931C1C71-5AFD-5B4F-A366-F0224CC10A6F}"/>
                </a:ext>
              </a:extLst>
            </p:cNvPr>
            <p:cNvSpPr/>
            <p:nvPr/>
          </p:nvSpPr>
          <p:spPr>
            <a:xfrm>
              <a:off x="3827211" y="464875"/>
              <a:ext cx="9132044" cy="1411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4597641" y="919466"/>
              <a:ext cx="7591182" cy="501932"/>
            </a:xfrm>
            <a:prstGeom prst="rect">
              <a:avLst/>
            </a:prstGeom>
            <a:noFill/>
          </p:spPr>
          <p:txBody>
            <a:bodyPr wrap="square" rtlCol="0">
              <a:spAutoFit/>
            </a:bodyPr>
            <a:lstStyle/>
            <a:p>
              <a:pPr algn="ctr">
                <a:lnSpc>
                  <a:spcPct val="150000"/>
                </a:lnSpc>
              </a:pPr>
              <a:r>
                <a:rPr lang="en-US" sz="2000" spc="1200" dirty="0">
                  <a:solidFill>
                    <a:schemeClr val="bg1"/>
                  </a:solidFill>
                  <a:latin typeface="Montserrat" charset="0"/>
                  <a:ea typeface="Montserrat" charset="0"/>
                  <a:cs typeface="Montserrat" charset="0"/>
                </a:rPr>
                <a:t>JHON DOE PRESENTATION</a:t>
              </a:r>
            </a:p>
          </p:txBody>
        </p:sp>
      </p:grp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19" name="Rectangle 18">
            <a:extLst>
              <a:ext uri="{FF2B5EF4-FFF2-40B4-BE49-F238E27FC236}">
                <a16:creationId xmlns:a16="http://schemas.microsoft.com/office/drawing/2014/main" id="{A17B50A4-365A-8D4F-B8C6-BB76BF7CD0D5}"/>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FEE93B3-7922-374A-81F9-A88D7D9B6772}"/>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FCE4849-0497-E246-AD54-D120FB6FDD58}"/>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O</a:t>
            </a:r>
          </a:p>
        </p:txBody>
      </p:sp>
      <p:grpSp>
        <p:nvGrpSpPr>
          <p:cNvPr id="4" name="Group 3">
            <a:extLst>
              <a:ext uri="{FF2B5EF4-FFF2-40B4-BE49-F238E27FC236}">
                <a16:creationId xmlns:a16="http://schemas.microsoft.com/office/drawing/2014/main" id="{A324794E-3337-DE45-B26E-B9E3945299BA}"/>
              </a:ext>
            </a:extLst>
          </p:cNvPr>
          <p:cNvGrpSpPr/>
          <p:nvPr/>
        </p:nvGrpSpPr>
        <p:grpSpPr>
          <a:xfrm>
            <a:off x="15137450" y="3110033"/>
            <a:ext cx="6971504" cy="7495933"/>
            <a:chOff x="14582210" y="1588764"/>
            <a:chExt cx="6971504" cy="7495933"/>
          </a:xfrm>
        </p:grpSpPr>
        <p:grpSp>
          <p:nvGrpSpPr>
            <p:cNvPr id="3" name="Group 2">
              <a:extLst>
                <a:ext uri="{FF2B5EF4-FFF2-40B4-BE49-F238E27FC236}">
                  <a16:creationId xmlns:a16="http://schemas.microsoft.com/office/drawing/2014/main" id="{96B93EAA-20E1-8445-B237-B94ACDD8F21A}"/>
                </a:ext>
              </a:extLst>
            </p:cNvPr>
            <p:cNvGrpSpPr/>
            <p:nvPr/>
          </p:nvGrpSpPr>
          <p:grpSpPr>
            <a:xfrm>
              <a:off x="14614867" y="4317815"/>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14582210" y="1588764"/>
              <a:ext cx="6677521" cy="1383468"/>
              <a:chOff x="7861505" y="1407238"/>
              <a:chExt cx="6677521"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6677521"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OPPORTUNITY</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267203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3" name="Group 2">
            <a:extLst>
              <a:ext uri="{FF2B5EF4-FFF2-40B4-BE49-F238E27FC236}">
                <a16:creationId xmlns:a16="http://schemas.microsoft.com/office/drawing/2014/main" id="{96B93EAA-20E1-8445-B237-B94ACDD8F21A}"/>
              </a:ext>
            </a:extLst>
          </p:cNvPr>
          <p:cNvGrpSpPr/>
          <p:nvPr/>
        </p:nvGrpSpPr>
        <p:grpSpPr>
          <a:xfrm>
            <a:off x="2301356" y="5839084"/>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2268699" y="3110033"/>
            <a:ext cx="5864547" cy="1383468"/>
            <a:chOff x="7861505" y="1407238"/>
            <a:chExt cx="5864547"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586454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THREATS</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3" name="Group 12">
            <a:extLst>
              <a:ext uri="{FF2B5EF4-FFF2-40B4-BE49-F238E27FC236}">
                <a16:creationId xmlns:a16="http://schemas.microsoft.com/office/drawing/2014/main" id="{23AE56BF-435C-FF41-87C9-C5C5BEADDF94}"/>
              </a:ext>
            </a:extLst>
          </p:cNvPr>
          <p:cNvGrpSpPr/>
          <p:nvPr/>
        </p:nvGrpSpPr>
        <p:grpSpPr>
          <a:xfrm>
            <a:off x="12188824" y="1170432"/>
            <a:ext cx="10963781" cy="11375136"/>
            <a:chOff x="1225044" y="1170432"/>
            <a:chExt cx="10963781" cy="11375136"/>
          </a:xfrm>
        </p:grpSpPr>
        <p:sp>
          <p:nvSpPr>
            <p:cNvPr id="14" name="Rectangle 13">
              <a:extLst>
                <a:ext uri="{FF2B5EF4-FFF2-40B4-BE49-F238E27FC236}">
                  <a16:creationId xmlns:a16="http://schemas.microsoft.com/office/drawing/2014/main" id="{F04AD23E-2FD2-0E4B-9BB7-92ACDE08C7E4}"/>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04401224-FE5A-224E-B47B-54C68B3807FD}"/>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42C94E-F28A-AE46-ABC2-94D24D607AED}"/>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T</a:t>
              </a:r>
            </a:p>
          </p:txBody>
        </p:sp>
      </p:grpSp>
    </p:spTree>
    <p:extLst>
      <p:ext uri="{BB962C8B-B14F-4D97-AF65-F5344CB8AC3E}">
        <p14:creationId xmlns:p14="http://schemas.microsoft.com/office/powerpoint/2010/main" val="263312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2024032" y="1217135"/>
            <a:ext cx="6174037" cy="1383468"/>
            <a:chOff x="7861505" y="1407238"/>
            <a:chExt cx="617403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17403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2705B4F-87B4-BC4B-90FA-DE47A0728E8E}"/>
              </a:ext>
            </a:extLst>
          </p:cNvPr>
          <p:cNvGrpSpPr/>
          <p:nvPr/>
        </p:nvGrpSpPr>
        <p:grpSpPr>
          <a:xfrm>
            <a:off x="14111266" y="1516678"/>
            <a:ext cx="7508382" cy="1594564"/>
            <a:chOff x="2056689" y="6763668"/>
            <a:chExt cx="7508382" cy="1594564"/>
          </a:xfrm>
        </p:grpSpPr>
        <p:sp>
          <p:nvSpPr>
            <p:cNvPr id="36" name="TextBox 35">
              <a:extLst>
                <a:ext uri="{FF2B5EF4-FFF2-40B4-BE49-F238E27FC236}">
                  <a16:creationId xmlns:a16="http://schemas.microsoft.com/office/drawing/2014/main" id="{F7941FDD-6A82-3A44-9621-9027E2E9CD3A}"/>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37" name="Rectangle 36">
              <a:extLst>
                <a:ext uri="{FF2B5EF4-FFF2-40B4-BE49-F238E27FC236}">
                  <a16:creationId xmlns:a16="http://schemas.microsoft.com/office/drawing/2014/main" id="{51E0AE85-ABE0-A94C-82BD-F7EB32BA270D}"/>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1.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5" name="Group 14">
            <a:extLst>
              <a:ext uri="{FF2B5EF4-FFF2-40B4-BE49-F238E27FC236}">
                <a16:creationId xmlns:a16="http://schemas.microsoft.com/office/drawing/2014/main" id="{73CB775D-1CC4-4142-BAE0-5A1382B5D4AF}"/>
              </a:ext>
            </a:extLst>
          </p:cNvPr>
          <p:cNvGrpSpPr/>
          <p:nvPr/>
        </p:nvGrpSpPr>
        <p:grpSpPr>
          <a:xfrm>
            <a:off x="14111266" y="4575189"/>
            <a:ext cx="7508382" cy="1594564"/>
            <a:chOff x="2056689" y="6763668"/>
            <a:chExt cx="7508382" cy="1594564"/>
          </a:xfrm>
        </p:grpSpPr>
        <p:sp>
          <p:nvSpPr>
            <p:cNvPr id="16" name="TextBox 15">
              <a:extLst>
                <a:ext uri="{FF2B5EF4-FFF2-40B4-BE49-F238E27FC236}">
                  <a16:creationId xmlns:a16="http://schemas.microsoft.com/office/drawing/2014/main" id="{B8C988B3-0EAA-8942-9827-21B744CBCE96}"/>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7" name="Rectangle 16">
              <a:extLst>
                <a:ext uri="{FF2B5EF4-FFF2-40B4-BE49-F238E27FC236}">
                  <a16:creationId xmlns:a16="http://schemas.microsoft.com/office/drawing/2014/main" id="{D5618902-62EA-0C4D-974D-73B4A8F352FF}"/>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2.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8" name="Group 17">
            <a:extLst>
              <a:ext uri="{FF2B5EF4-FFF2-40B4-BE49-F238E27FC236}">
                <a16:creationId xmlns:a16="http://schemas.microsoft.com/office/drawing/2014/main" id="{79BF8233-4000-C24B-9F81-43D62BFA122A}"/>
              </a:ext>
            </a:extLst>
          </p:cNvPr>
          <p:cNvGrpSpPr/>
          <p:nvPr/>
        </p:nvGrpSpPr>
        <p:grpSpPr>
          <a:xfrm>
            <a:off x="14111266" y="7546246"/>
            <a:ext cx="7508382" cy="1594564"/>
            <a:chOff x="2056689" y="6763668"/>
            <a:chExt cx="7508382" cy="1594564"/>
          </a:xfrm>
        </p:grpSpPr>
        <p:sp>
          <p:nvSpPr>
            <p:cNvPr id="19" name="TextBox 18">
              <a:extLst>
                <a:ext uri="{FF2B5EF4-FFF2-40B4-BE49-F238E27FC236}">
                  <a16:creationId xmlns:a16="http://schemas.microsoft.com/office/drawing/2014/main" id="{7A20A257-70E3-4341-821C-882D40884E86}"/>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0" name="Rectangle 19">
              <a:extLst>
                <a:ext uri="{FF2B5EF4-FFF2-40B4-BE49-F238E27FC236}">
                  <a16:creationId xmlns:a16="http://schemas.microsoft.com/office/drawing/2014/main" id="{A2F41193-9A5E-9141-B473-C96F0BACCDA2}"/>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3.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818B9AA0-3B44-044B-9229-7E73DF06AD6E}"/>
              </a:ext>
            </a:extLst>
          </p:cNvPr>
          <p:cNvGrpSpPr/>
          <p:nvPr/>
        </p:nvGrpSpPr>
        <p:grpSpPr>
          <a:xfrm>
            <a:off x="14111266" y="10604757"/>
            <a:ext cx="7508382" cy="1594564"/>
            <a:chOff x="2056689" y="6763668"/>
            <a:chExt cx="7508382" cy="1594564"/>
          </a:xfrm>
        </p:grpSpPr>
        <p:sp>
          <p:nvSpPr>
            <p:cNvPr id="25" name="TextBox 24">
              <a:extLst>
                <a:ext uri="{FF2B5EF4-FFF2-40B4-BE49-F238E27FC236}">
                  <a16:creationId xmlns:a16="http://schemas.microsoft.com/office/drawing/2014/main" id="{1E45E505-F15C-A34C-B213-1891567F79CA}"/>
                </a:ext>
              </a:extLst>
            </p:cNvPr>
            <p:cNvSpPr txBox="1"/>
            <p:nvPr/>
          </p:nvSpPr>
          <p:spPr>
            <a:xfrm>
              <a:off x="2056689" y="7269280"/>
              <a:ext cx="750838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8" name="Rectangle 27">
              <a:extLst>
                <a:ext uri="{FF2B5EF4-FFF2-40B4-BE49-F238E27FC236}">
                  <a16:creationId xmlns:a16="http://schemas.microsoft.com/office/drawing/2014/main" id="{25FBED4B-0896-E443-AF7A-EACA4E6D57C1}"/>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4. 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45871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6" name="Marcador de imagen 5"/>
          <p:cNvSpPr>
            <a:spLocks noGrp="1"/>
          </p:cNvSpPr>
          <p:nvPr>
            <p:ph type="pic" sz="quarter" idx="15"/>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5950793"/>
            <a:ext cx="6866554" cy="2214464"/>
            <a:chOff x="7861505" y="1407238"/>
            <a:chExt cx="6866554"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6866554"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8" name="Group 17">
            <a:extLst>
              <a:ext uri="{FF2B5EF4-FFF2-40B4-BE49-F238E27FC236}">
                <a16:creationId xmlns:a16="http://schemas.microsoft.com/office/drawing/2014/main" id="{0AF492E9-1E3D-654F-B85C-5B9623CDDDF3}"/>
              </a:ext>
            </a:extLst>
          </p:cNvPr>
          <p:cNvGrpSpPr/>
          <p:nvPr/>
        </p:nvGrpSpPr>
        <p:grpSpPr>
          <a:xfrm>
            <a:off x="9896568" y="9160950"/>
            <a:ext cx="5265362" cy="2137957"/>
            <a:chOff x="2056689" y="6763668"/>
            <a:chExt cx="5265362" cy="2137957"/>
          </a:xfrm>
        </p:grpSpPr>
        <p:sp>
          <p:nvSpPr>
            <p:cNvPr id="19" name="TextBox 18">
              <a:extLst>
                <a:ext uri="{FF2B5EF4-FFF2-40B4-BE49-F238E27FC236}">
                  <a16:creationId xmlns:a16="http://schemas.microsoft.com/office/drawing/2014/main" id="{F2897540-BE77-C74C-BC10-7A685E4D464B}"/>
                </a:ext>
              </a:extLst>
            </p:cNvPr>
            <p:cNvSpPr txBox="1"/>
            <p:nvPr/>
          </p:nvSpPr>
          <p:spPr>
            <a:xfrm>
              <a:off x="2056689" y="7286888"/>
              <a:ext cx="526536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0" name="Rectangle 19">
              <a:extLst>
                <a:ext uri="{FF2B5EF4-FFF2-40B4-BE49-F238E27FC236}">
                  <a16:creationId xmlns:a16="http://schemas.microsoft.com/office/drawing/2014/main" id="{371A7072-C7B7-BB46-876F-C9B0029BA2DA}"/>
                </a:ext>
              </a:extLst>
            </p:cNvPr>
            <p:cNvSpPr/>
            <p:nvPr/>
          </p:nvSpPr>
          <p:spPr>
            <a:xfrm>
              <a:off x="2056689" y="6763668"/>
              <a:ext cx="526536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21" name="Group 20">
            <a:extLst>
              <a:ext uri="{FF2B5EF4-FFF2-40B4-BE49-F238E27FC236}">
                <a16:creationId xmlns:a16="http://schemas.microsoft.com/office/drawing/2014/main" id="{AF44E937-AF3A-0443-86BC-9434EA796D59}"/>
              </a:ext>
            </a:extLst>
          </p:cNvPr>
          <p:cNvGrpSpPr/>
          <p:nvPr/>
        </p:nvGrpSpPr>
        <p:grpSpPr>
          <a:xfrm>
            <a:off x="16392996" y="9160950"/>
            <a:ext cx="5265362" cy="2137957"/>
            <a:chOff x="2056689" y="6763668"/>
            <a:chExt cx="5265362" cy="2137957"/>
          </a:xfrm>
        </p:grpSpPr>
        <p:sp>
          <p:nvSpPr>
            <p:cNvPr id="22" name="TextBox 21">
              <a:extLst>
                <a:ext uri="{FF2B5EF4-FFF2-40B4-BE49-F238E27FC236}">
                  <a16:creationId xmlns:a16="http://schemas.microsoft.com/office/drawing/2014/main" id="{929700DA-4257-664C-A34D-66BA035692A2}"/>
                </a:ext>
              </a:extLst>
            </p:cNvPr>
            <p:cNvSpPr txBox="1"/>
            <p:nvPr/>
          </p:nvSpPr>
          <p:spPr>
            <a:xfrm>
              <a:off x="2056689" y="7286888"/>
              <a:ext cx="526536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3" name="Rectangle 22">
              <a:extLst>
                <a:ext uri="{FF2B5EF4-FFF2-40B4-BE49-F238E27FC236}">
                  <a16:creationId xmlns:a16="http://schemas.microsoft.com/office/drawing/2014/main" id="{05E72BE9-12C9-104F-A4C8-9E7D7AD96361}"/>
                </a:ext>
              </a:extLst>
            </p:cNvPr>
            <p:cNvSpPr/>
            <p:nvPr/>
          </p:nvSpPr>
          <p:spPr>
            <a:xfrm>
              <a:off x="2056689" y="6763668"/>
              <a:ext cx="526536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735398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5" name="Marcador de imagen 4"/>
          <p:cNvSpPr>
            <a:spLocks noGrp="1"/>
          </p:cNvSpPr>
          <p:nvPr>
            <p:ph type="pic" sz="quarter" idx="15"/>
          </p:nvPr>
        </p:nvSpPr>
        <p:spPr/>
      </p:sp>
      <p:grpSp>
        <p:nvGrpSpPr>
          <p:cNvPr id="2" name="Group 1">
            <a:extLst>
              <a:ext uri="{FF2B5EF4-FFF2-40B4-BE49-F238E27FC236}">
                <a16:creationId xmlns:a16="http://schemas.microsoft.com/office/drawing/2014/main" id="{1DEB4F22-87AC-B74D-97AF-B430BF372199}"/>
              </a:ext>
            </a:extLst>
          </p:cNvPr>
          <p:cNvGrpSpPr/>
          <p:nvPr/>
        </p:nvGrpSpPr>
        <p:grpSpPr>
          <a:xfrm>
            <a:off x="15525719" y="4194159"/>
            <a:ext cx="6774253" cy="5327681"/>
            <a:chOff x="2024032" y="7024529"/>
            <a:chExt cx="6774253" cy="5327681"/>
          </a:xfrm>
        </p:grpSpPr>
        <p:grpSp>
          <p:nvGrpSpPr>
            <p:cNvPr id="16" name="Group 15">
              <a:extLst>
                <a:ext uri="{FF2B5EF4-FFF2-40B4-BE49-F238E27FC236}">
                  <a16:creationId xmlns:a16="http://schemas.microsoft.com/office/drawing/2014/main" id="{3A584059-8B81-CE44-9EBA-AE5003CE4A0B}"/>
                </a:ext>
              </a:extLst>
            </p:cNvPr>
            <p:cNvGrpSpPr/>
            <p:nvPr/>
          </p:nvGrpSpPr>
          <p:grpSpPr>
            <a:xfrm>
              <a:off x="2024032" y="7024529"/>
              <a:ext cx="6741596" cy="2214464"/>
              <a:chOff x="7861505" y="1407238"/>
              <a:chExt cx="6741596" cy="2214464"/>
            </a:xfrm>
          </p:grpSpPr>
          <p:sp>
            <p:nvSpPr>
              <p:cNvPr id="17" name="TextBox 16">
                <a:extLst>
                  <a:ext uri="{FF2B5EF4-FFF2-40B4-BE49-F238E27FC236}">
                    <a16:creationId xmlns:a16="http://schemas.microsoft.com/office/drawing/2014/main" id="{19C019C6-FF93-CB41-9BE4-9DF9C8C18D27}"/>
                  </a:ext>
                </a:extLst>
              </p:cNvPr>
              <p:cNvSpPr txBox="1"/>
              <p:nvPr/>
            </p:nvSpPr>
            <p:spPr>
              <a:xfrm>
                <a:off x="7861505" y="1867376"/>
                <a:ext cx="674159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8" name="TextBox 17">
                <a:extLst>
                  <a:ext uri="{FF2B5EF4-FFF2-40B4-BE49-F238E27FC236}">
                    <a16:creationId xmlns:a16="http://schemas.microsoft.com/office/drawing/2014/main" id="{5761965C-6EC5-C747-B320-6B29C8D756D5}"/>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8772F3AC-E375-DE44-89FE-8E55755B79A7}"/>
                </a:ext>
              </a:extLst>
            </p:cNvPr>
            <p:cNvSpPr txBox="1"/>
            <p:nvPr/>
          </p:nvSpPr>
          <p:spPr>
            <a:xfrm>
              <a:off x="2056689" y="10737473"/>
              <a:ext cx="674159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spTree>
    <p:extLst>
      <p:ext uri="{BB962C8B-B14F-4D97-AF65-F5344CB8AC3E}">
        <p14:creationId xmlns:p14="http://schemas.microsoft.com/office/powerpoint/2010/main" val="305707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5"/>
          </p:nvPr>
        </p:nvSpPr>
        <p:spPr/>
      </p:sp>
      <p:sp>
        <p:nvSpPr>
          <p:cNvPr id="3" name="Marcador de imagen 2"/>
          <p:cNvSpPr>
            <a:spLocks noGrp="1"/>
          </p:cNvSpPr>
          <p:nvPr>
            <p:ph type="pic" sz="quarter" idx="16"/>
          </p:nvPr>
        </p:nvSpPr>
        <p:spPr/>
      </p:sp>
      <p:grpSp>
        <p:nvGrpSpPr>
          <p:cNvPr id="12" name="Group 11">
            <a:extLst>
              <a:ext uri="{FF2B5EF4-FFF2-40B4-BE49-F238E27FC236}">
                <a16:creationId xmlns:a16="http://schemas.microsoft.com/office/drawing/2014/main" id="{9FD2E627-5B5B-9049-B85D-AAE99A92C438}"/>
              </a:ext>
            </a:extLst>
          </p:cNvPr>
          <p:cNvGrpSpPr/>
          <p:nvPr/>
        </p:nvGrpSpPr>
        <p:grpSpPr>
          <a:xfrm>
            <a:off x="12188824" y="1217135"/>
            <a:ext cx="10547207" cy="1383468"/>
            <a:chOff x="7861504" y="1407238"/>
            <a:chExt cx="10547207" cy="1383468"/>
          </a:xfrm>
        </p:grpSpPr>
        <p:sp>
          <p:nvSpPr>
            <p:cNvPr id="13" name="TextBox 12">
              <a:extLst>
                <a:ext uri="{FF2B5EF4-FFF2-40B4-BE49-F238E27FC236}">
                  <a16:creationId xmlns:a16="http://schemas.microsoft.com/office/drawing/2014/main" id="{D0BF97B9-B9C2-7648-A22A-F4E91203486B}"/>
                </a:ext>
              </a:extLst>
            </p:cNvPr>
            <p:cNvSpPr txBox="1"/>
            <p:nvPr/>
          </p:nvSpPr>
          <p:spPr>
            <a:xfrm>
              <a:off x="7861504" y="1867376"/>
              <a:ext cx="1054720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4" name="TextBox 13">
              <a:extLst>
                <a:ext uri="{FF2B5EF4-FFF2-40B4-BE49-F238E27FC236}">
                  <a16:creationId xmlns:a16="http://schemas.microsoft.com/office/drawing/2014/main" id="{91444411-EB9D-0941-B72D-B3E6AC4ABF4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Rectangle 39">
            <a:extLst>
              <a:ext uri="{FF2B5EF4-FFF2-40B4-BE49-F238E27FC236}">
                <a16:creationId xmlns:a16="http://schemas.microsoft.com/office/drawing/2014/main" id="{2437F581-905E-034A-B44F-24A64735E7B9}"/>
              </a:ext>
            </a:extLst>
          </p:cNvPr>
          <p:cNvSpPr/>
          <p:nvPr/>
        </p:nvSpPr>
        <p:spPr>
          <a:xfrm>
            <a:off x="1220428" y="7086601"/>
            <a:ext cx="9523772" cy="54122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4833C4CC-38E9-7B47-AAC5-FD0E0CE2446A}"/>
              </a:ext>
            </a:extLst>
          </p:cNvPr>
          <p:cNvGrpSpPr/>
          <p:nvPr/>
        </p:nvGrpSpPr>
        <p:grpSpPr>
          <a:xfrm>
            <a:off x="12221482" y="4283954"/>
            <a:ext cx="9335437" cy="4391038"/>
            <a:chOff x="12221482" y="3804593"/>
            <a:chExt cx="9335437" cy="4391038"/>
          </a:xfrm>
        </p:grpSpPr>
        <p:grpSp>
          <p:nvGrpSpPr>
            <p:cNvPr id="4" name="Group 3">
              <a:extLst>
                <a:ext uri="{FF2B5EF4-FFF2-40B4-BE49-F238E27FC236}">
                  <a16:creationId xmlns:a16="http://schemas.microsoft.com/office/drawing/2014/main" id="{478F4F99-383E-F546-B75B-8495026E4B2C}"/>
                </a:ext>
              </a:extLst>
            </p:cNvPr>
            <p:cNvGrpSpPr/>
            <p:nvPr/>
          </p:nvGrpSpPr>
          <p:grpSpPr>
            <a:xfrm>
              <a:off x="12350470" y="6601067"/>
              <a:ext cx="9206449" cy="1594564"/>
              <a:chOff x="12350470" y="7629767"/>
              <a:chExt cx="9206449" cy="1594564"/>
            </a:xfrm>
          </p:grpSpPr>
          <p:grpSp>
            <p:nvGrpSpPr>
              <p:cNvPr id="44" name="Group 43">
                <a:extLst>
                  <a:ext uri="{FF2B5EF4-FFF2-40B4-BE49-F238E27FC236}">
                    <a16:creationId xmlns:a16="http://schemas.microsoft.com/office/drawing/2014/main" id="{0724886A-1AA0-7944-843C-457F720C8C6A}"/>
                  </a:ext>
                </a:extLst>
              </p:cNvPr>
              <p:cNvGrpSpPr/>
              <p:nvPr/>
            </p:nvGrpSpPr>
            <p:grpSpPr>
              <a:xfrm>
                <a:off x="14210971" y="7629767"/>
                <a:ext cx="7345948" cy="1594564"/>
                <a:chOff x="2056689" y="6763668"/>
                <a:chExt cx="7345948" cy="1594564"/>
              </a:xfrm>
            </p:grpSpPr>
            <p:sp>
              <p:nvSpPr>
                <p:cNvPr id="45" name="TextBox 44">
                  <a:extLst>
                    <a:ext uri="{FF2B5EF4-FFF2-40B4-BE49-F238E27FC236}">
                      <a16:creationId xmlns:a16="http://schemas.microsoft.com/office/drawing/2014/main" id="{76BDC526-E3DD-8842-9E2E-7A6E5F7982F5}"/>
                    </a:ext>
                  </a:extLst>
                </p:cNvPr>
                <p:cNvSpPr txBox="1"/>
                <p:nvPr/>
              </p:nvSpPr>
              <p:spPr>
                <a:xfrm>
                  <a:off x="2056690" y="7269280"/>
                  <a:ext cx="734594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46" name="Rectangle 45">
                  <a:extLst>
                    <a:ext uri="{FF2B5EF4-FFF2-40B4-BE49-F238E27FC236}">
                      <a16:creationId xmlns:a16="http://schemas.microsoft.com/office/drawing/2014/main" id="{852D8B6F-4EA2-CF43-A8FD-FC30F268A8DA}"/>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9" name="Group 58">
                <a:extLst>
                  <a:ext uri="{FF2B5EF4-FFF2-40B4-BE49-F238E27FC236}">
                    <a16:creationId xmlns:a16="http://schemas.microsoft.com/office/drawing/2014/main" id="{AAF72D33-E36C-014F-8430-13FCB7241DC0}"/>
                  </a:ext>
                </a:extLst>
              </p:cNvPr>
              <p:cNvGrpSpPr/>
              <p:nvPr/>
            </p:nvGrpSpPr>
            <p:grpSpPr>
              <a:xfrm>
                <a:off x="12350470" y="7920215"/>
                <a:ext cx="1076518" cy="1271438"/>
                <a:chOff x="10356648" y="2255652"/>
                <a:chExt cx="909656" cy="1074364"/>
              </a:xfrm>
              <a:solidFill>
                <a:schemeClr val="accent1"/>
              </a:solidFill>
            </p:grpSpPr>
            <p:sp>
              <p:nvSpPr>
                <p:cNvPr id="60" name="Freeform 45">
                  <a:extLst>
                    <a:ext uri="{FF2B5EF4-FFF2-40B4-BE49-F238E27FC236}">
                      <a16:creationId xmlns:a16="http://schemas.microsoft.com/office/drawing/2014/main" id="{0A6AB075-A380-B446-9003-ECD8B3247156}"/>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60">
                  <a:extLst>
                    <a:ext uri="{FF2B5EF4-FFF2-40B4-BE49-F238E27FC236}">
                      <a16:creationId xmlns:a16="http://schemas.microsoft.com/office/drawing/2014/main" id="{94EE051C-1F2A-D14C-B178-7E19591DC419}"/>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 name="Group 4">
              <a:extLst>
                <a:ext uri="{FF2B5EF4-FFF2-40B4-BE49-F238E27FC236}">
                  <a16:creationId xmlns:a16="http://schemas.microsoft.com/office/drawing/2014/main" id="{599F6245-949C-C149-BEE5-6C814CA1969A}"/>
                </a:ext>
              </a:extLst>
            </p:cNvPr>
            <p:cNvGrpSpPr/>
            <p:nvPr/>
          </p:nvGrpSpPr>
          <p:grpSpPr>
            <a:xfrm>
              <a:off x="12221482" y="3804593"/>
              <a:ext cx="9306125" cy="1594564"/>
              <a:chOff x="12250794" y="4833293"/>
              <a:chExt cx="9306125" cy="1594564"/>
            </a:xfrm>
          </p:grpSpPr>
          <p:grpSp>
            <p:nvGrpSpPr>
              <p:cNvPr id="41" name="Group 40">
                <a:extLst>
                  <a:ext uri="{FF2B5EF4-FFF2-40B4-BE49-F238E27FC236}">
                    <a16:creationId xmlns:a16="http://schemas.microsoft.com/office/drawing/2014/main" id="{6D0E271A-03F2-A84B-90EE-EEEBCFD65994}"/>
                  </a:ext>
                </a:extLst>
              </p:cNvPr>
              <p:cNvGrpSpPr/>
              <p:nvPr/>
            </p:nvGrpSpPr>
            <p:grpSpPr>
              <a:xfrm>
                <a:off x="14210971" y="4833293"/>
                <a:ext cx="7345948" cy="1594564"/>
                <a:chOff x="2056689" y="6763668"/>
                <a:chExt cx="7345948" cy="1594564"/>
              </a:xfrm>
            </p:grpSpPr>
            <p:sp>
              <p:nvSpPr>
                <p:cNvPr id="42" name="TextBox 41">
                  <a:extLst>
                    <a:ext uri="{FF2B5EF4-FFF2-40B4-BE49-F238E27FC236}">
                      <a16:creationId xmlns:a16="http://schemas.microsoft.com/office/drawing/2014/main" id="{25E0B05E-E692-FD42-9FDF-31BBCF4EEAE2}"/>
                    </a:ext>
                  </a:extLst>
                </p:cNvPr>
                <p:cNvSpPr txBox="1"/>
                <p:nvPr/>
              </p:nvSpPr>
              <p:spPr>
                <a:xfrm>
                  <a:off x="2056690" y="7269280"/>
                  <a:ext cx="7345947"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43" name="Rectangle 42">
                  <a:extLst>
                    <a:ext uri="{FF2B5EF4-FFF2-40B4-BE49-F238E27FC236}">
                      <a16:creationId xmlns:a16="http://schemas.microsoft.com/office/drawing/2014/main" id="{DF92FE2B-35C6-284D-9E5E-4D5B45343AD6}"/>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62" name="Group 61">
                <a:extLst>
                  <a:ext uri="{FF2B5EF4-FFF2-40B4-BE49-F238E27FC236}">
                    <a16:creationId xmlns:a16="http://schemas.microsoft.com/office/drawing/2014/main" id="{76F88F87-78AC-F342-ACE2-966191734CF4}"/>
                  </a:ext>
                </a:extLst>
              </p:cNvPr>
              <p:cNvGrpSpPr/>
              <p:nvPr/>
            </p:nvGrpSpPr>
            <p:grpSpPr>
              <a:xfrm>
                <a:off x="12250794" y="4997072"/>
                <a:ext cx="1275870" cy="1275868"/>
                <a:chOff x="5123329" y="2255652"/>
                <a:chExt cx="1078109" cy="1078108"/>
              </a:xfrm>
              <a:solidFill>
                <a:schemeClr val="accent1"/>
              </a:solidFill>
            </p:grpSpPr>
            <p:sp>
              <p:nvSpPr>
                <p:cNvPr id="63" name="Freeform 62">
                  <a:extLst>
                    <a:ext uri="{FF2B5EF4-FFF2-40B4-BE49-F238E27FC236}">
                      <a16:creationId xmlns:a16="http://schemas.microsoft.com/office/drawing/2014/main" id="{46FE1A9D-E8AB-474D-B8F5-D4EF16F8AEF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45D1DD14-5DD0-534F-9FBD-6DD1625D607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 name="Freeform 64">
                  <a:extLst>
                    <a:ext uri="{FF2B5EF4-FFF2-40B4-BE49-F238E27FC236}">
                      <a16:creationId xmlns:a16="http://schemas.microsoft.com/office/drawing/2014/main" id="{27BEFCBC-3647-7B43-90C8-7F389E738F76}"/>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sp>
        <p:nvSpPr>
          <p:cNvPr id="66" name="TextBox 65">
            <a:extLst>
              <a:ext uri="{FF2B5EF4-FFF2-40B4-BE49-F238E27FC236}">
                <a16:creationId xmlns:a16="http://schemas.microsoft.com/office/drawing/2014/main" id="{0E1DA383-5F16-1A4D-836F-75D47CAEDAE0}"/>
              </a:ext>
            </a:extLst>
          </p:cNvPr>
          <p:cNvSpPr txBox="1"/>
          <p:nvPr/>
        </p:nvSpPr>
        <p:spPr>
          <a:xfrm>
            <a:off x="12188825" y="10358343"/>
            <a:ext cx="1054720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Tree>
    <p:extLst>
      <p:ext uri="{BB962C8B-B14F-4D97-AF65-F5344CB8AC3E}">
        <p14:creationId xmlns:p14="http://schemas.microsoft.com/office/powerpoint/2010/main" val="223645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E903E6-5577-F04C-93D8-1937DF645270}"/>
              </a:ext>
            </a:extLst>
          </p:cNvPr>
          <p:cNvSpPr/>
          <p:nvPr/>
        </p:nvSpPr>
        <p:spPr>
          <a:xfrm>
            <a:off x="1197610" y="1280161"/>
            <a:ext cx="21982430" cy="850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F7812E2-059D-CC42-B2CE-9CC65BC4B80B}"/>
              </a:ext>
            </a:extLst>
          </p:cNvPr>
          <p:cNvGrpSpPr/>
          <p:nvPr/>
        </p:nvGrpSpPr>
        <p:grpSpPr>
          <a:xfrm>
            <a:off x="2706370" y="321014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F6CB215F-4138-3747-B72D-2FC3CDA47B64}"/>
              </a:ext>
            </a:extLst>
          </p:cNvPr>
          <p:cNvSpPr txBox="1"/>
          <p:nvPr/>
        </p:nvSpPr>
        <p:spPr>
          <a:xfrm>
            <a:off x="14136130" y="2862912"/>
            <a:ext cx="753515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a:t>
            </a:r>
          </a:p>
        </p:txBody>
      </p:sp>
      <p:sp>
        <p:nvSpPr>
          <p:cNvPr id="2" name="Marcador de imagen 1"/>
          <p:cNvSpPr>
            <a:spLocks noGrp="1"/>
          </p:cNvSpPr>
          <p:nvPr>
            <p:ph type="pic" sz="quarter" idx="16"/>
          </p:nvPr>
        </p:nvSpPr>
        <p:spPr/>
      </p:sp>
    </p:spTree>
    <p:extLst>
      <p:ext uri="{BB962C8B-B14F-4D97-AF65-F5344CB8AC3E}">
        <p14:creationId xmlns:p14="http://schemas.microsoft.com/office/powerpoint/2010/main" val="157901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5" name="Rectangle 14">
            <a:extLst>
              <a:ext uri="{FF2B5EF4-FFF2-40B4-BE49-F238E27FC236}">
                <a16:creationId xmlns:a16="http://schemas.microsoft.com/office/drawing/2014/main" id="{AA5CAA6B-26BB-9A42-8C8E-01BD3FB3D2F3}"/>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6BEA75B-700B-614C-B80F-E092C890609F}"/>
              </a:ext>
            </a:extLst>
          </p:cNvPr>
          <p:cNvGrpSpPr/>
          <p:nvPr/>
        </p:nvGrpSpPr>
        <p:grpSpPr>
          <a:xfrm>
            <a:off x="1641617" y="6166266"/>
            <a:ext cx="8683788" cy="1383468"/>
            <a:chOff x="7861505" y="1407238"/>
            <a:chExt cx="8683788" cy="1383468"/>
          </a:xfrm>
        </p:grpSpPr>
        <p:sp>
          <p:nvSpPr>
            <p:cNvPr id="13" name="TextBox 12">
              <a:extLst>
                <a:ext uri="{FF2B5EF4-FFF2-40B4-BE49-F238E27FC236}">
                  <a16:creationId xmlns:a16="http://schemas.microsoft.com/office/drawing/2014/main" id="{5683C910-DAD4-B341-86CC-4829D9A2C98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14" name="TextBox 13">
              <a:extLst>
                <a:ext uri="{FF2B5EF4-FFF2-40B4-BE49-F238E27FC236}">
                  <a16:creationId xmlns:a16="http://schemas.microsoft.com/office/drawing/2014/main" id="{503CA351-8631-744C-BDB3-04AA878A0BD0}"/>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22" name="Rectangle 21">
            <a:extLst>
              <a:ext uri="{FF2B5EF4-FFF2-40B4-BE49-F238E27FC236}">
                <a16:creationId xmlns:a16="http://schemas.microsoft.com/office/drawing/2014/main" id="{10E0B437-4BA4-F942-B74C-2F8134601D01}"/>
              </a:ext>
            </a:extLst>
          </p:cNvPr>
          <p:cNvSpPr/>
          <p:nvPr/>
        </p:nvSpPr>
        <p:spPr>
          <a:xfrm>
            <a:off x="14341671" y="1170432"/>
            <a:ext cx="8810934" cy="113751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 name="Group 2">
            <a:extLst>
              <a:ext uri="{FF2B5EF4-FFF2-40B4-BE49-F238E27FC236}">
                <a16:creationId xmlns:a16="http://schemas.microsoft.com/office/drawing/2014/main" id="{DE3EA4BE-AF16-D543-A7A5-86520D8B7AD4}"/>
              </a:ext>
            </a:extLst>
          </p:cNvPr>
          <p:cNvGrpSpPr/>
          <p:nvPr/>
        </p:nvGrpSpPr>
        <p:grpSpPr>
          <a:xfrm>
            <a:off x="16106030" y="3606734"/>
            <a:ext cx="5282215" cy="6502531"/>
            <a:chOff x="16106030" y="3167751"/>
            <a:chExt cx="5282215" cy="6502531"/>
          </a:xfrm>
        </p:grpSpPr>
        <p:grpSp>
          <p:nvGrpSpPr>
            <p:cNvPr id="33" name="Group 32">
              <a:extLst>
                <a:ext uri="{FF2B5EF4-FFF2-40B4-BE49-F238E27FC236}">
                  <a16:creationId xmlns:a16="http://schemas.microsoft.com/office/drawing/2014/main" id="{A54EDF12-25D3-C244-81A0-151B98B705E0}"/>
                </a:ext>
              </a:extLst>
            </p:cNvPr>
            <p:cNvGrpSpPr/>
            <p:nvPr/>
          </p:nvGrpSpPr>
          <p:grpSpPr>
            <a:xfrm>
              <a:off x="18067758" y="3167751"/>
              <a:ext cx="1358757" cy="1358754"/>
              <a:chOff x="5123329" y="2255652"/>
              <a:chExt cx="1078109" cy="1078108"/>
            </a:xfrm>
            <a:solidFill>
              <a:schemeClr val="bg1"/>
            </a:solidFill>
          </p:grpSpPr>
          <p:sp>
            <p:nvSpPr>
              <p:cNvPr id="34" name="Freeform 33">
                <a:extLst>
                  <a:ext uri="{FF2B5EF4-FFF2-40B4-BE49-F238E27FC236}">
                    <a16:creationId xmlns:a16="http://schemas.microsoft.com/office/drawing/2014/main" id="{38FAC0CF-AC9F-C448-9709-FE9B16781EE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35" name="Freeform 34">
                <a:extLst>
                  <a:ext uri="{FF2B5EF4-FFF2-40B4-BE49-F238E27FC236}">
                    <a16:creationId xmlns:a16="http://schemas.microsoft.com/office/drawing/2014/main" id="{2DC7BFC7-3A5A-7B4D-9F66-10458C1DCBF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sp>
            <p:nvSpPr>
              <p:cNvPr id="36" name="Freeform 35">
                <a:extLst>
                  <a:ext uri="{FF2B5EF4-FFF2-40B4-BE49-F238E27FC236}">
                    <a16:creationId xmlns:a16="http://schemas.microsoft.com/office/drawing/2014/main" id="{5F23E730-7BCC-9E40-B399-D0E9E189D25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solidFill>
                    <a:schemeClr val="bg1"/>
                  </a:solidFill>
                </a:endParaRPr>
              </a:p>
            </p:txBody>
          </p:sp>
        </p:grpSp>
        <p:grpSp>
          <p:nvGrpSpPr>
            <p:cNvPr id="37" name="Group 36">
              <a:extLst>
                <a:ext uri="{FF2B5EF4-FFF2-40B4-BE49-F238E27FC236}">
                  <a16:creationId xmlns:a16="http://schemas.microsoft.com/office/drawing/2014/main" id="{2199B202-4A8D-2247-8194-0F3CA94C0417}"/>
                </a:ext>
              </a:extLst>
            </p:cNvPr>
            <p:cNvGrpSpPr/>
            <p:nvPr/>
          </p:nvGrpSpPr>
          <p:grpSpPr>
            <a:xfrm>
              <a:off x="16106030" y="5429185"/>
              <a:ext cx="5282215" cy="4241097"/>
              <a:chOff x="16376125" y="4056205"/>
              <a:chExt cx="5282215" cy="4241097"/>
            </a:xfrm>
          </p:grpSpPr>
          <p:sp>
            <p:nvSpPr>
              <p:cNvPr id="38" name="TextBox 37">
                <a:extLst>
                  <a:ext uri="{FF2B5EF4-FFF2-40B4-BE49-F238E27FC236}">
                    <a16:creationId xmlns:a16="http://schemas.microsoft.com/office/drawing/2014/main" id="{2A7A1C55-61F1-F544-AA8F-615EBFD88A82}"/>
                  </a:ext>
                </a:extLst>
              </p:cNvPr>
              <p:cNvSpPr txBox="1"/>
              <p:nvPr/>
            </p:nvSpPr>
            <p:spPr>
              <a:xfrm>
                <a:off x="16376125" y="4579425"/>
                <a:ext cx="5282214" cy="3717877"/>
              </a:xfrm>
              <a:prstGeom prst="rect">
                <a:avLst/>
              </a:prstGeom>
              <a:noFill/>
            </p:spPr>
            <p:txBody>
              <a:bodyPr wrap="square" rtlCol="0">
                <a:spAutoFit/>
              </a:bodyPr>
              <a:lstStyle/>
              <a:p>
                <a:pPr algn="ct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a:t>
                </a:r>
              </a:p>
            </p:txBody>
          </p:sp>
          <p:sp>
            <p:nvSpPr>
              <p:cNvPr id="39" name="Rectangle 38">
                <a:extLst>
                  <a:ext uri="{FF2B5EF4-FFF2-40B4-BE49-F238E27FC236}">
                    <a16:creationId xmlns:a16="http://schemas.microsoft.com/office/drawing/2014/main" id="{91B86591-20C6-2C46-B354-B378231AFD30}"/>
                  </a:ext>
                </a:extLst>
              </p:cNvPr>
              <p:cNvSpPr/>
              <p:nvPr/>
            </p:nvSpPr>
            <p:spPr>
              <a:xfrm>
                <a:off x="16376125" y="4056205"/>
                <a:ext cx="5282215"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YOUR TITLE</a:t>
                </a:r>
                <a:endParaRPr lang="en-US" sz="4400" b="1" spc="600" dirty="0">
                  <a:solidFill>
                    <a:schemeClr val="bg1"/>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133296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5" name="Rectangle 34">
            <a:extLst>
              <a:ext uri="{FF2B5EF4-FFF2-40B4-BE49-F238E27FC236}">
                <a16:creationId xmlns:a16="http://schemas.microsoft.com/office/drawing/2014/main" id="{84BD6D59-08E5-F74D-A9CD-E9521386765C}"/>
              </a:ext>
            </a:extLst>
          </p:cNvPr>
          <p:cNvSpPr/>
          <p:nvPr/>
        </p:nvSpPr>
        <p:spPr>
          <a:xfrm>
            <a:off x="12481433" y="6863063"/>
            <a:ext cx="10547208" cy="5645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CB215F-4138-3747-B72D-2FC3CDA47B64}"/>
              </a:ext>
            </a:extLst>
          </p:cNvPr>
          <p:cNvSpPr txBox="1"/>
          <p:nvPr/>
        </p:nvSpPr>
        <p:spPr>
          <a:xfrm>
            <a:off x="1836331" y="6858000"/>
            <a:ext cx="7490549"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14" name="Rectangle 13">
            <a:extLst>
              <a:ext uri="{FF2B5EF4-FFF2-40B4-BE49-F238E27FC236}">
                <a16:creationId xmlns:a16="http://schemas.microsoft.com/office/drawing/2014/main" id="{DB12B210-2888-5541-9247-45163BA365B3}"/>
              </a:ext>
            </a:extLst>
          </p:cNvPr>
          <p:cNvSpPr/>
          <p:nvPr/>
        </p:nvSpPr>
        <p:spPr>
          <a:xfrm>
            <a:off x="14150138" y="8993529"/>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246284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12" name="Group 11">
            <a:extLst>
              <a:ext uri="{FF2B5EF4-FFF2-40B4-BE49-F238E27FC236}">
                <a16:creationId xmlns:a16="http://schemas.microsoft.com/office/drawing/2014/main" id="{E0A3B365-8259-ED45-AD77-5EDD2EB6ABD9}"/>
              </a:ext>
            </a:extLst>
          </p:cNvPr>
          <p:cNvGrpSpPr/>
          <p:nvPr/>
        </p:nvGrpSpPr>
        <p:grpSpPr>
          <a:xfrm>
            <a:off x="13857531" y="1217135"/>
            <a:ext cx="8683788" cy="10936097"/>
            <a:chOff x="1836331" y="1217135"/>
            <a:chExt cx="8683788" cy="10936097"/>
          </a:xfrm>
        </p:grpSpPr>
        <p:grpSp>
          <p:nvGrpSpPr>
            <p:cNvPr id="15" name="Group 14">
              <a:extLst>
                <a:ext uri="{FF2B5EF4-FFF2-40B4-BE49-F238E27FC236}">
                  <a16:creationId xmlns:a16="http://schemas.microsoft.com/office/drawing/2014/main" id="{55B85569-1172-4C4C-BB62-80A024DFC9B2}"/>
                </a:ext>
              </a:extLst>
            </p:cNvPr>
            <p:cNvGrpSpPr/>
            <p:nvPr/>
          </p:nvGrpSpPr>
          <p:grpSpPr>
            <a:xfrm>
              <a:off x="1836331" y="1217135"/>
              <a:ext cx="8683788" cy="1383468"/>
              <a:chOff x="7861505" y="1407238"/>
              <a:chExt cx="8683788" cy="1383468"/>
            </a:xfrm>
          </p:grpSpPr>
          <p:sp>
            <p:nvSpPr>
              <p:cNvPr id="17" name="TextBox 16">
                <a:extLst>
                  <a:ext uri="{FF2B5EF4-FFF2-40B4-BE49-F238E27FC236}">
                    <a16:creationId xmlns:a16="http://schemas.microsoft.com/office/drawing/2014/main" id="{1757732F-A978-ED42-886E-BD2F7A4BA98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8" name="TextBox 17">
                <a:extLst>
                  <a:ext uri="{FF2B5EF4-FFF2-40B4-BE49-F238E27FC236}">
                    <a16:creationId xmlns:a16="http://schemas.microsoft.com/office/drawing/2014/main" id="{6CA7DE1F-D484-064C-A553-CA82417EF4BB}"/>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BD07C1BC-949D-5E4A-B067-BF5D6B2AC870}"/>
                </a:ext>
              </a:extLst>
            </p:cNvPr>
            <p:cNvSpPr txBox="1"/>
            <p:nvPr/>
          </p:nvSpPr>
          <p:spPr>
            <a:xfrm>
              <a:off x="1836331" y="6858000"/>
              <a:ext cx="7490549"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grpSp>
      <p:sp>
        <p:nvSpPr>
          <p:cNvPr id="28" name="Rectangle 27">
            <a:extLst>
              <a:ext uri="{FF2B5EF4-FFF2-40B4-BE49-F238E27FC236}">
                <a16:creationId xmlns:a16="http://schemas.microsoft.com/office/drawing/2014/main" id="{248F8E53-6304-E446-BF58-6A8F15E62357}"/>
              </a:ext>
            </a:extLst>
          </p:cNvPr>
          <p:cNvSpPr/>
          <p:nvPr/>
        </p:nvSpPr>
        <p:spPr>
          <a:xfrm>
            <a:off x="1349009" y="1217134"/>
            <a:ext cx="10547208" cy="5645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5B5717C-C1A6-E84E-B413-AE551D2564EE}"/>
              </a:ext>
            </a:extLst>
          </p:cNvPr>
          <p:cNvSpPr/>
          <p:nvPr/>
        </p:nvSpPr>
        <p:spPr>
          <a:xfrm>
            <a:off x="3017714" y="3347600"/>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13405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8395516" cy="3836363"/>
            <a:chOff x="2757978" y="6196280"/>
            <a:chExt cx="8395516"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8395516"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ABOUT US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1</a:t>
            </a:r>
          </a:p>
        </p:txBody>
      </p:sp>
    </p:spTree>
    <p:extLst>
      <p:ext uri="{BB962C8B-B14F-4D97-AF65-F5344CB8AC3E}">
        <p14:creationId xmlns:p14="http://schemas.microsoft.com/office/powerpoint/2010/main" val="101573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2375342" cy="3836363"/>
            <a:chOff x="2757978" y="6196280"/>
            <a:chExt cx="1237534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237534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MEET OUR TEAM</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2</a:t>
            </a:r>
          </a:p>
        </p:txBody>
      </p:sp>
    </p:spTree>
    <p:extLst>
      <p:ext uri="{BB962C8B-B14F-4D97-AF65-F5344CB8AC3E}">
        <p14:creationId xmlns:p14="http://schemas.microsoft.com/office/powerpoint/2010/main" val="38186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Marcador de imagen 3"/>
          <p:cNvSpPr>
            <a:spLocks noGrp="1"/>
          </p:cNvSpPr>
          <p:nvPr>
            <p:ph type="pic" sz="quarter" idx="17"/>
          </p:nvPr>
        </p:nvSpPr>
        <p:spPr/>
      </p:sp>
      <p:grpSp>
        <p:nvGrpSpPr>
          <p:cNvPr id="29" name="Group 28">
            <a:extLst>
              <a:ext uri="{FF2B5EF4-FFF2-40B4-BE49-F238E27FC236}">
                <a16:creationId xmlns:a16="http://schemas.microsoft.com/office/drawing/2014/main" id="{269D7B1A-FD97-054A-9A59-18A8783A5405}"/>
              </a:ext>
            </a:extLst>
          </p:cNvPr>
          <p:cNvGrpSpPr/>
          <p:nvPr/>
        </p:nvGrpSpPr>
        <p:grpSpPr>
          <a:xfrm>
            <a:off x="16466947" y="4379575"/>
            <a:ext cx="5469946" cy="1594564"/>
            <a:chOff x="14548918" y="1665495"/>
            <a:chExt cx="5469946" cy="1594564"/>
          </a:xfrm>
        </p:grpSpPr>
        <p:sp>
          <p:nvSpPr>
            <p:cNvPr id="30" name="TextBox 29">
              <a:extLst>
                <a:ext uri="{FF2B5EF4-FFF2-40B4-BE49-F238E27FC236}">
                  <a16:creationId xmlns:a16="http://schemas.microsoft.com/office/drawing/2014/main" id="{EB5F9760-F2D6-984F-82FE-5DE4898454AD}"/>
                </a:ext>
              </a:extLst>
            </p:cNvPr>
            <p:cNvSpPr txBox="1"/>
            <p:nvPr/>
          </p:nvSpPr>
          <p:spPr>
            <a:xfrm>
              <a:off x="14548918" y="2171107"/>
              <a:ext cx="5469946"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1" name="Rectangle 30">
              <a:extLst>
                <a:ext uri="{FF2B5EF4-FFF2-40B4-BE49-F238E27FC236}">
                  <a16:creationId xmlns:a16="http://schemas.microsoft.com/office/drawing/2014/main" id="{7BE0CF68-5098-994D-8BC7-81F251E71C83}"/>
                </a:ext>
              </a:extLst>
            </p:cNvPr>
            <p:cNvSpPr/>
            <p:nvPr/>
          </p:nvSpPr>
          <p:spPr>
            <a:xfrm>
              <a:off x="14548918" y="1665495"/>
              <a:ext cx="5469946"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C4C3030A-8038-B64F-807F-36C716622C9B}"/>
              </a:ext>
            </a:extLst>
          </p:cNvPr>
          <p:cNvGrpSpPr/>
          <p:nvPr/>
        </p:nvGrpSpPr>
        <p:grpSpPr>
          <a:xfrm>
            <a:off x="1836331" y="1217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0" name="Group 19">
            <a:extLst>
              <a:ext uri="{FF2B5EF4-FFF2-40B4-BE49-F238E27FC236}">
                <a16:creationId xmlns:a16="http://schemas.microsoft.com/office/drawing/2014/main" id="{B11AF691-7A39-C44D-A6F2-4EB40D95A03F}"/>
              </a:ext>
            </a:extLst>
          </p:cNvPr>
          <p:cNvGrpSpPr/>
          <p:nvPr/>
        </p:nvGrpSpPr>
        <p:grpSpPr>
          <a:xfrm>
            <a:off x="16466947" y="9952797"/>
            <a:ext cx="5469946" cy="1594564"/>
            <a:chOff x="14548918" y="1665495"/>
            <a:chExt cx="5469946" cy="1594564"/>
          </a:xfrm>
        </p:grpSpPr>
        <p:sp>
          <p:nvSpPr>
            <p:cNvPr id="21" name="TextBox 20">
              <a:extLst>
                <a:ext uri="{FF2B5EF4-FFF2-40B4-BE49-F238E27FC236}">
                  <a16:creationId xmlns:a16="http://schemas.microsoft.com/office/drawing/2014/main" id="{6ADE6908-D2B3-1A42-8998-560823D4F2E6}"/>
                </a:ext>
              </a:extLst>
            </p:cNvPr>
            <p:cNvSpPr txBox="1"/>
            <p:nvPr/>
          </p:nvSpPr>
          <p:spPr>
            <a:xfrm>
              <a:off x="14548918" y="2171107"/>
              <a:ext cx="5469946"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3D272D51-1AD8-F149-8125-564C0A2F39D3}"/>
                </a:ext>
              </a:extLst>
            </p:cNvPr>
            <p:cNvSpPr/>
            <p:nvPr/>
          </p:nvSpPr>
          <p:spPr>
            <a:xfrm>
              <a:off x="14548918" y="1665495"/>
              <a:ext cx="5469946"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sp>
        <p:nvSpPr>
          <p:cNvPr id="23" name="TextBox 22">
            <a:extLst>
              <a:ext uri="{FF2B5EF4-FFF2-40B4-BE49-F238E27FC236}">
                <a16:creationId xmlns:a16="http://schemas.microsoft.com/office/drawing/2014/main" id="{0EC9E446-5C41-5C4D-92F1-C25A6C11FE4B}"/>
              </a:ext>
            </a:extLst>
          </p:cNvPr>
          <p:cNvSpPr txBox="1"/>
          <p:nvPr/>
        </p:nvSpPr>
        <p:spPr>
          <a:xfrm>
            <a:off x="1836331" y="7303699"/>
            <a:ext cx="6933595"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Tree>
    <p:extLst>
      <p:ext uri="{BB962C8B-B14F-4D97-AF65-F5344CB8AC3E}">
        <p14:creationId xmlns:p14="http://schemas.microsoft.com/office/powerpoint/2010/main" val="264863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16" name="Rectangle 15">
            <a:extLst>
              <a:ext uri="{FF2B5EF4-FFF2-40B4-BE49-F238E27FC236}">
                <a16:creationId xmlns:a16="http://schemas.microsoft.com/office/drawing/2014/main" id="{7AFAE9BC-85ED-4942-8EE2-8C9ABE350F7E}"/>
              </a:ext>
            </a:extLst>
          </p:cNvPr>
          <p:cNvSpPr/>
          <p:nvPr/>
        </p:nvSpPr>
        <p:spPr>
          <a:xfrm>
            <a:off x="1712800" y="1471558"/>
            <a:ext cx="8272448" cy="5386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C4C3030A-8038-B64F-807F-36C716622C9B}"/>
              </a:ext>
            </a:extLst>
          </p:cNvPr>
          <p:cNvGrpSpPr/>
          <p:nvPr/>
        </p:nvGrpSpPr>
        <p:grpSpPr>
          <a:xfrm>
            <a:off x="3191588" y="3057547"/>
            <a:ext cx="5314872" cy="2214464"/>
            <a:chOff x="7861505" y="1407238"/>
            <a:chExt cx="5314872" cy="2214464"/>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grpSp>
        <p:nvGrpSpPr>
          <p:cNvPr id="21" name="Group 20">
            <a:extLst>
              <a:ext uri="{FF2B5EF4-FFF2-40B4-BE49-F238E27FC236}">
                <a16:creationId xmlns:a16="http://schemas.microsoft.com/office/drawing/2014/main" id="{276995CA-59D8-224B-BB3C-80DA9AA6E3C8}"/>
              </a:ext>
            </a:extLst>
          </p:cNvPr>
          <p:cNvGrpSpPr/>
          <p:nvPr/>
        </p:nvGrpSpPr>
        <p:grpSpPr>
          <a:xfrm>
            <a:off x="3191588" y="8219350"/>
            <a:ext cx="5272256" cy="2663742"/>
            <a:chOff x="11380800" y="7009975"/>
            <a:chExt cx="5272256" cy="2663742"/>
          </a:xfrm>
        </p:grpSpPr>
        <p:sp>
          <p:nvSpPr>
            <p:cNvPr id="22" name="TextBox 21">
              <a:extLst>
                <a:ext uri="{FF2B5EF4-FFF2-40B4-BE49-F238E27FC236}">
                  <a16:creationId xmlns:a16="http://schemas.microsoft.com/office/drawing/2014/main" id="{608EAF8F-FB78-6144-A3E2-04BB4893565C}"/>
                </a:ext>
              </a:extLst>
            </p:cNvPr>
            <p:cNvSpPr txBox="1"/>
            <p:nvPr/>
          </p:nvSpPr>
          <p:spPr>
            <a:xfrm>
              <a:off x="11380800" y="7533195"/>
              <a:ext cx="527225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3" name="Rectangle 22">
              <a:extLst>
                <a:ext uri="{FF2B5EF4-FFF2-40B4-BE49-F238E27FC236}">
                  <a16:creationId xmlns:a16="http://schemas.microsoft.com/office/drawing/2014/main" id="{B76D6CBB-570F-A641-9485-9E986C94B994}"/>
                </a:ext>
              </a:extLst>
            </p:cNvPr>
            <p:cNvSpPr/>
            <p:nvPr/>
          </p:nvSpPr>
          <p:spPr>
            <a:xfrm>
              <a:off x="11380800" y="7009975"/>
              <a:ext cx="464618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HALIE BRUKE</a:t>
              </a:r>
              <a:endParaRPr lang="en-US" sz="4400" b="1" spc="600" dirty="0">
                <a:solidFill>
                  <a:schemeClr val="tx2"/>
                </a:solidFill>
                <a:latin typeface="Montserrat SemiBold" pitchFamily="2" charset="77"/>
                <a:ea typeface="Montserrat" charset="0"/>
                <a:cs typeface="Montserrat" charset="0"/>
              </a:endParaRPr>
            </a:p>
          </p:txBody>
        </p:sp>
      </p:grpSp>
      <p:sp>
        <p:nvSpPr>
          <p:cNvPr id="24" name="TextBox 23">
            <a:extLst>
              <a:ext uri="{FF2B5EF4-FFF2-40B4-BE49-F238E27FC236}">
                <a16:creationId xmlns:a16="http://schemas.microsoft.com/office/drawing/2014/main" id="{60435EB9-4A55-0947-B0FE-2FD9B6D8FC5C}"/>
              </a:ext>
            </a:extLst>
          </p:cNvPr>
          <p:cNvSpPr txBox="1"/>
          <p:nvPr/>
        </p:nvSpPr>
        <p:spPr>
          <a:xfrm>
            <a:off x="11169484" y="3094518"/>
            <a:ext cx="1149536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Tree>
    <p:extLst>
      <p:ext uri="{BB962C8B-B14F-4D97-AF65-F5344CB8AC3E}">
        <p14:creationId xmlns:p14="http://schemas.microsoft.com/office/powerpoint/2010/main" val="124305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Marcador de imagen 3"/>
          <p:cNvSpPr>
            <a:spLocks noGrp="1"/>
          </p:cNvSpPr>
          <p:nvPr>
            <p:ph type="pic" sz="quarter" idx="17"/>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36331" y="10361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FCB16275-178D-0F4E-9000-EE539CBA481F}"/>
              </a:ext>
            </a:extLst>
          </p:cNvPr>
          <p:cNvSpPr txBox="1"/>
          <p:nvPr/>
        </p:nvSpPr>
        <p:spPr>
          <a:xfrm>
            <a:off x="1836332" y="1971397"/>
            <a:ext cx="778664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a:t>
            </a:r>
          </a:p>
        </p:txBody>
      </p:sp>
      <p:grpSp>
        <p:nvGrpSpPr>
          <p:cNvPr id="5" name="Group 4">
            <a:extLst>
              <a:ext uri="{FF2B5EF4-FFF2-40B4-BE49-F238E27FC236}">
                <a16:creationId xmlns:a16="http://schemas.microsoft.com/office/drawing/2014/main" id="{2372C84F-20EA-6D40-966D-D93E8465B5AB}"/>
              </a:ext>
            </a:extLst>
          </p:cNvPr>
          <p:cNvGrpSpPr/>
          <p:nvPr/>
        </p:nvGrpSpPr>
        <p:grpSpPr>
          <a:xfrm>
            <a:off x="10929257" y="1971397"/>
            <a:ext cx="5384732" cy="1594564"/>
            <a:chOff x="10929257" y="2211104"/>
            <a:chExt cx="5384732" cy="1594564"/>
          </a:xfrm>
        </p:grpSpPr>
        <p:sp>
          <p:nvSpPr>
            <p:cNvPr id="24" name="TextBox 23">
              <a:extLst>
                <a:ext uri="{FF2B5EF4-FFF2-40B4-BE49-F238E27FC236}">
                  <a16:creationId xmlns:a16="http://schemas.microsoft.com/office/drawing/2014/main" id="{9A458258-7F30-7A4D-B12E-A78DB6333B63}"/>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09FFBA72-1F6F-604D-A32E-318ADA330D70}"/>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49BFD55A-76EF-8D4E-91DB-A0892560640F}"/>
              </a:ext>
            </a:extLst>
          </p:cNvPr>
          <p:cNvGrpSpPr/>
          <p:nvPr/>
        </p:nvGrpSpPr>
        <p:grpSpPr>
          <a:xfrm>
            <a:off x="17077080" y="1971397"/>
            <a:ext cx="5384732" cy="1594564"/>
            <a:chOff x="10929257" y="2211104"/>
            <a:chExt cx="5384732" cy="1594564"/>
          </a:xfrm>
        </p:grpSpPr>
        <p:sp>
          <p:nvSpPr>
            <p:cNvPr id="42" name="TextBox 41">
              <a:extLst>
                <a:ext uri="{FF2B5EF4-FFF2-40B4-BE49-F238E27FC236}">
                  <a16:creationId xmlns:a16="http://schemas.microsoft.com/office/drawing/2014/main" id="{C4CC5C98-9B05-934C-8B7D-39EC534298C5}"/>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3" name="Rectangle 42">
              <a:extLst>
                <a:ext uri="{FF2B5EF4-FFF2-40B4-BE49-F238E27FC236}">
                  <a16:creationId xmlns:a16="http://schemas.microsoft.com/office/drawing/2014/main" id="{B4C726C4-06CC-A84B-B60A-D9FF3F2E5655}"/>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graphicFrame>
        <p:nvGraphicFramePr>
          <p:cNvPr id="15" name="Chart 14">
            <a:extLst>
              <a:ext uri="{FF2B5EF4-FFF2-40B4-BE49-F238E27FC236}">
                <a16:creationId xmlns:a16="http://schemas.microsoft.com/office/drawing/2014/main" id="{658815F3-7095-984D-A281-9BC9F07DBD61}"/>
              </a:ext>
            </a:extLst>
          </p:cNvPr>
          <p:cNvGraphicFramePr/>
          <p:nvPr>
            <p:extLst>
              <p:ext uri="{D42A27DB-BD31-4B8C-83A1-F6EECF244321}">
                <p14:modId xmlns:p14="http://schemas.microsoft.com/office/powerpoint/2010/main" val="1172597372"/>
              </p:ext>
            </p:extLst>
          </p:nvPr>
        </p:nvGraphicFramePr>
        <p:xfrm>
          <a:off x="1836331" y="5388956"/>
          <a:ext cx="7383869" cy="3695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070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2375342" cy="3836363"/>
            <a:chOff x="2757978" y="6196280"/>
            <a:chExt cx="1237534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237534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OUR SERVICES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3</a:t>
            </a:r>
          </a:p>
        </p:txBody>
      </p:sp>
    </p:spTree>
    <p:extLst>
      <p:ext uri="{BB962C8B-B14F-4D97-AF65-F5344CB8AC3E}">
        <p14:creationId xmlns:p14="http://schemas.microsoft.com/office/powerpoint/2010/main" val="218461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87887" y="1471558"/>
            <a:ext cx="8272448" cy="1383468"/>
            <a:chOff x="7861505" y="1407238"/>
            <a:chExt cx="827244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27244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Rectangle 19">
            <a:extLst>
              <a:ext uri="{FF2B5EF4-FFF2-40B4-BE49-F238E27FC236}">
                <a16:creationId xmlns:a16="http://schemas.microsoft.com/office/drawing/2014/main" id="{91DF767A-253F-D541-AC94-7D69AB425E5B}"/>
              </a:ext>
            </a:extLst>
          </p:cNvPr>
          <p:cNvSpPr/>
          <p:nvPr/>
        </p:nvSpPr>
        <p:spPr>
          <a:xfrm>
            <a:off x="1712800" y="6858000"/>
            <a:ext cx="20952050" cy="5386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5D40EE4-BEF7-8E49-A834-BF6692C2E36D}"/>
              </a:ext>
            </a:extLst>
          </p:cNvPr>
          <p:cNvGrpSpPr/>
          <p:nvPr/>
        </p:nvGrpSpPr>
        <p:grpSpPr>
          <a:xfrm>
            <a:off x="3483973" y="8499907"/>
            <a:ext cx="4257154" cy="2121575"/>
            <a:chOff x="10143141" y="8499907"/>
            <a:chExt cx="4257154" cy="2121575"/>
          </a:xfrm>
        </p:grpSpPr>
        <p:sp>
          <p:nvSpPr>
            <p:cNvPr id="12" name="Rectangle 11">
              <a:extLst>
                <a:ext uri="{FF2B5EF4-FFF2-40B4-BE49-F238E27FC236}">
                  <a16:creationId xmlns:a16="http://schemas.microsoft.com/office/drawing/2014/main" id="{9074848F-7C0A-7941-9485-62D4F46C1BDA}"/>
                </a:ext>
              </a:extLst>
            </p:cNvPr>
            <p:cNvSpPr/>
            <p:nvPr/>
          </p:nvSpPr>
          <p:spPr>
            <a:xfrm>
              <a:off x="10143141"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nvGrpSpPr>
            <p:cNvPr id="13" name="Group 12">
              <a:extLst>
                <a:ext uri="{FF2B5EF4-FFF2-40B4-BE49-F238E27FC236}">
                  <a16:creationId xmlns:a16="http://schemas.microsoft.com/office/drawing/2014/main" id="{420E10B9-D1A2-7E4A-BCFA-1746D176A337}"/>
                </a:ext>
              </a:extLst>
            </p:cNvPr>
            <p:cNvGrpSpPr/>
            <p:nvPr/>
          </p:nvGrpSpPr>
          <p:grpSpPr>
            <a:xfrm>
              <a:off x="11627534" y="8499907"/>
              <a:ext cx="1288366" cy="1288364"/>
              <a:chOff x="3987844" y="5829648"/>
              <a:chExt cx="1769760" cy="1769758"/>
            </a:xfrm>
            <a:solidFill>
              <a:schemeClr val="bg1"/>
            </a:solidFill>
          </p:grpSpPr>
          <p:sp>
            <p:nvSpPr>
              <p:cNvPr id="14" name="Freeform 13">
                <a:extLst>
                  <a:ext uri="{FF2B5EF4-FFF2-40B4-BE49-F238E27FC236}">
                    <a16:creationId xmlns:a16="http://schemas.microsoft.com/office/drawing/2014/main" id="{5AE65A41-0178-AA4E-B888-FD8EA327E369}"/>
                  </a:ext>
                </a:extLst>
              </p:cNvPr>
              <p:cNvSpPr>
                <a:spLocks noChangeArrowheads="1"/>
              </p:cNvSpPr>
              <p:nvPr/>
            </p:nvSpPr>
            <p:spPr bwMode="auto">
              <a:xfrm>
                <a:off x="4307385" y="6143041"/>
                <a:ext cx="1130680" cy="1130680"/>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Freeform 14">
                <a:extLst>
                  <a:ext uri="{FF2B5EF4-FFF2-40B4-BE49-F238E27FC236}">
                    <a16:creationId xmlns:a16="http://schemas.microsoft.com/office/drawing/2014/main" id="{73FF8A38-221F-B24C-85A3-09870E305621}"/>
                  </a:ext>
                </a:extLst>
              </p:cNvPr>
              <p:cNvSpPr>
                <a:spLocks noChangeArrowheads="1"/>
              </p:cNvSpPr>
              <p:nvPr/>
            </p:nvSpPr>
            <p:spPr bwMode="auto">
              <a:xfrm>
                <a:off x="4620781" y="6007850"/>
                <a:ext cx="1136823" cy="1591556"/>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 name="Freeform 16">
                <a:extLst>
                  <a:ext uri="{FF2B5EF4-FFF2-40B4-BE49-F238E27FC236}">
                    <a16:creationId xmlns:a16="http://schemas.microsoft.com/office/drawing/2014/main" id="{D08E2E30-C481-DD46-A10B-FB32245A664D}"/>
                  </a:ext>
                </a:extLst>
              </p:cNvPr>
              <p:cNvSpPr>
                <a:spLocks noChangeArrowheads="1"/>
              </p:cNvSpPr>
              <p:nvPr/>
            </p:nvSpPr>
            <p:spPr bwMode="auto">
              <a:xfrm>
                <a:off x="3987844" y="5829648"/>
                <a:ext cx="1185987" cy="165300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3" name="Group 2">
            <a:extLst>
              <a:ext uri="{FF2B5EF4-FFF2-40B4-BE49-F238E27FC236}">
                <a16:creationId xmlns:a16="http://schemas.microsoft.com/office/drawing/2014/main" id="{2EFB77F9-3B08-A242-B2E5-315453EFD653}"/>
              </a:ext>
            </a:extLst>
          </p:cNvPr>
          <p:cNvGrpSpPr/>
          <p:nvPr/>
        </p:nvGrpSpPr>
        <p:grpSpPr>
          <a:xfrm>
            <a:off x="10060248" y="8560340"/>
            <a:ext cx="4257154" cy="2061142"/>
            <a:chOff x="15687676" y="8560340"/>
            <a:chExt cx="4257154" cy="2061142"/>
          </a:xfrm>
        </p:grpSpPr>
        <p:sp>
          <p:nvSpPr>
            <p:cNvPr id="18" name="Rectangle 17">
              <a:extLst>
                <a:ext uri="{FF2B5EF4-FFF2-40B4-BE49-F238E27FC236}">
                  <a16:creationId xmlns:a16="http://schemas.microsoft.com/office/drawing/2014/main" id="{986A5705-DB3D-3A4F-B270-247A2A5FF65D}"/>
                </a:ext>
              </a:extLst>
            </p:cNvPr>
            <p:cNvSpPr/>
            <p:nvPr/>
          </p:nvSpPr>
          <p:spPr>
            <a:xfrm>
              <a:off x="15687676"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nvGrpSpPr>
            <p:cNvPr id="19" name="Group 18">
              <a:extLst>
                <a:ext uri="{FF2B5EF4-FFF2-40B4-BE49-F238E27FC236}">
                  <a16:creationId xmlns:a16="http://schemas.microsoft.com/office/drawing/2014/main" id="{7FF37C39-87F7-3A43-8C9A-D52BEDCF9670}"/>
                </a:ext>
              </a:extLst>
            </p:cNvPr>
            <p:cNvGrpSpPr/>
            <p:nvPr/>
          </p:nvGrpSpPr>
          <p:grpSpPr>
            <a:xfrm>
              <a:off x="17055238" y="8560340"/>
              <a:ext cx="1522028" cy="1158636"/>
              <a:chOff x="18459560" y="5914318"/>
              <a:chExt cx="2090728" cy="1591556"/>
            </a:xfrm>
            <a:solidFill>
              <a:schemeClr val="bg1"/>
            </a:solidFill>
          </p:grpSpPr>
          <p:sp>
            <p:nvSpPr>
              <p:cNvPr id="25" name="Freeform 16">
                <a:extLst>
                  <a:ext uri="{FF2B5EF4-FFF2-40B4-BE49-F238E27FC236}">
                    <a16:creationId xmlns:a16="http://schemas.microsoft.com/office/drawing/2014/main" id="{F775CA3A-5A77-2944-9C5E-1E37F544D927}"/>
                  </a:ext>
                </a:extLst>
              </p:cNvPr>
              <p:cNvSpPr>
                <a:spLocks noChangeArrowheads="1"/>
              </p:cNvSpPr>
              <p:nvPr/>
            </p:nvSpPr>
            <p:spPr bwMode="auto">
              <a:xfrm>
                <a:off x="19255340" y="6456897"/>
                <a:ext cx="506405" cy="513637"/>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Freeform 17">
                <a:extLst>
                  <a:ext uri="{FF2B5EF4-FFF2-40B4-BE49-F238E27FC236}">
                    <a16:creationId xmlns:a16="http://schemas.microsoft.com/office/drawing/2014/main" id="{CE91067D-0B16-5340-A8B5-A15FC9EAC9FB}"/>
                  </a:ext>
                </a:extLst>
              </p:cNvPr>
              <p:cNvSpPr>
                <a:spLocks noChangeArrowheads="1"/>
              </p:cNvSpPr>
              <p:nvPr/>
            </p:nvSpPr>
            <p:spPr bwMode="auto">
              <a:xfrm>
                <a:off x="19096184" y="7013939"/>
                <a:ext cx="824716" cy="491935"/>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8">
                <a:extLst>
                  <a:ext uri="{FF2B5EF4-FFF2-40B4-BE49-F238E27FC236}">
                    <a16:creationId xmlns:a16="http://schemas.microsoft.com/office/drawing/2014/main" id="{580D6F42-5DD1-4140-90B4-FCCFF96A0159}"/>
                  </a:ext>
                </a:extLst>
              </p:cNvPr>
              <p:cNvSpPr>
                <a:spLocks noChangeArrowheads="1"/>
              </p:cNvSpPr>
              <p:nvPr/>
            </p:nvSpPr>
            <p:spPr bwMode="auto">
              <a:xfrm>
                <a:off x="18582543" y="6529240"/>
                <a:ext cx="397892" cy="405123"/>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9">
                <a:extLst>
                  <a:ext uri="{FF2B5EF4-FFF2-40B4-BE49-F238E27FC236}">
                    <a16:creationId xmlns:a16="http://schemas.microsoft.com/office/drawing/2014/main" id="{69F53EC0-889A-AA4F-BF62-1D3592AEFDB0}"/>
                  </a:ext>
                </a:extLst>
              </p:cNvPr>
              <p:cNvSpPr>
                <a:spLocks noChangeArrowheads="1"/>
              </p:cNvSpPr>
              <p:nvPr/>
            </p:nvSpPr>
            <p:spPr bwMode="auto">
              <a:xfrm>
                <a:off x="18459560" y="6977770"/>
                <a:ext cx="629386" cy="390654"/>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0">
                <a:extLst>
                  <a:ext uri="{FF2B5EF4-FFF2-40B4-BE49-F238E27FC236}">
                    <a16:creationId xmlns:a16="http://schemas.microsoft.com/office/drawing/2014/main" id="{53562C6D-F073-D645-B142-08D9749DA135}"/>
                  </a:ext>
                </a:extLst>
              </p:cNvPr>
              <p:cNvSpPr>
                <a:spLocks noChangeArrowheads="1"/>
              </p:cNvSpPr>
              <p:nvPr/>
            </p:nvSpPr>
            <p:spPr bwMode="auto">
              <a:xfrm>
                <a:off x="20036652" y="6529240"/>
                <a:ext cx="405124" cy="405123"/>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1">
                <a:extLst>
                  <a:ext uri="{FF2B5EF4-FFF2-40B4-BE49-F238E27FC236}">
                    <a16:creationId xmlns:a16="http://schemas.microsoft.com/office/drawing/2014/main" id="{3BEEA455-CE02-E047-9630-A64AEE72FA5E}"/>
                  </a:ext>
                </a:extLst>
              </p:cNvPr>
              <p:cNvSpPr>
                <a:spLocks noChangeArrowheads="1"/>
              </p:cNvSpPr>
              <p:nvPr/>
            </p:nvSpPr>
            <p:spPr bwMode="auto">
              <a:xfrm>
                <a:off x="19920902" y="6977770"/>
                <a:ext cx="629386" cy="390654"/>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2">
                <a:extLst>
                  <a:ext uri="{FF2B5EF4-FFF2-40B4-BE49-F238E27FC236}">
                    <a16:creationId xmlns:a16="http://schemas.microsoft.com/office/drawing/2014/main" id="{4BABC1C4-45F2-2E4F-9CC9-0D58FB6F761D}"/>
                  </a:ext>
                </a:extLst>
              </p:cNvPr>
              <p:cNvSpPr>
                <a:spLocks noChangeArrowheads="1"/>
              </p:cNvSpPr>
              <p:nvPr/>
            </p:nvSpPr>
            <p:spPr bwMode="auto">
              <a:xfrm>
                <a:off x="18770636" y="5914318"/>
                <a:ext cx="1475809" cy="557048"/>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5" name="Group 4">
            <a:extLst>
              <a:ext uri="{FF2B5EF4-FFF2-40B4-BE49-F238E27FC236}">
                <a16:creationId xmlns:a16="http://schemas.microsoft.com/office/drawing/2014/main" id="{EB53E4A5-B8FE-F642-83B4-B55F53ED2B6C}"/>
              </a:ext>
            </a:extLst>
          </p:cNvPr>
          <p:cNvGrpSpPr/>
          <p:nvPr/>
        </p:nvGrpSpPr>
        <p:grpSpPr>
          <a:xfrm>
            <a:off x="16636523" y="8530708"/>
            <a:ext cx="4257154" cy="2090774"/>
            <a:chOff x="17971202" y="8530708"/>
            <a:chExt cx="4257154" cy="2090774"/>
          </a:xfrm>
        </p:grpSpPr>
        <p:sp>
          <p:nvSpPr>
            <p:cNvPr id="33" name="Rectangle 32">
              <a:extLst>
                <a:ext uri="{FF2B5EF4-FFF2-40B4-BE49-F238E27FC236}">
                  <a16:creationId xmlns:a16="http://schemas.microsoft.com/office/drawing/2014/main" id="{2B985452-3F91-C447-8D88-D3C80D971FCE}"/>
                </a:ext>
              </a:extLst>
            </p:cNvPr>
            <p:cNvSpPr/>
            <p:nvPr/>
          </p:nvSpPr>
          <p:spPr>
            <a:xfrm>
              <a:off x="17971202"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THREE</a:t>
              </a:r>
              <a:endParaRPr lang="en-US" sz="4400" b="1" spc="600" dirty="0">
                <a:solidFill>
                  <a:schemeClr val="bg1"/>
                </a:solidFill>
                <a:latin typeface="Montserrat SemiBold" pitchFamily="2" charset="77"/>
                <a:ea typeface="Montserrat" charset="0"/>
                <a:cs typeface="Montserrat" charset="0"/>
              </a:endParaRPr>
            </a:p>
          </p:txBody>
        </p:sp>
        <p:grpSp>
          <p:nvGrpSpPr>
            <p:cNvPr id="45" name="Group 44">
              <a:extLst>
                <a:ext uri="{FF2B5EF4-FFF2-40B4-BE49-F238E27FC236}">
                  <a16:creationId xmlns:a16="http://schemas.microsoft.com/office/drawing/2014/main" id="{3B111AF3-08C5-E041-AF5F-584E9B24FA84}"/>
                </a:ext>
              </a:extLst>
            </p:cNvPr>
            <p:cNvGrpSpPr/>
            <p:nvPr/>
          </p:nvGrpSpPr>
          <p:grpSpPr>
            <a:xfrm>
              <a:off x="19486298" y="8530708"/>
              <a:ext cx="1226961" cy="1203367"/>
              <a:chOff x="5220658" y="6646697"/>
              <a:chExt cx="973293" cy="954577"/>
            </a:xfrm>
            <a:solidFill>
              <a:schemeClr val="bg1"/>
            </a:solidFill>
          </p:grpSpPr>
          <p:sp>
            <p:nvSpPr>
              <p:cNvPr id="46" name="Freeform 45">
                <a:extLst>
                  <a:ext uri="{FF2B5EF4-FFF2-40B4-BE49-F238E27FC236}">
                    <a16:creationId xmlns:a16="http://schemas.microsoft.com/office/drawing/2014/main" id="{65EF2D38-3434-344D-85A4-060FCAA1839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6">
                <a:extLst>
                  <a:ext uri="{FF2B5EF4-FFF2-40B4-BE49-F238E27FC236}">
                    <a16:creationId xmlns:a16="http://schemas.microsoft.com/office/drawing/2014/main" id="{6EBEF7C3-07AC-E342-8C0F-77F41AF98DE3}"/>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47">
                <a:extLst>
                  <a:ext uri="{FF2B5EF4-FFF2-40B4-BE49-F238E27FC236}">
                    <a16:creationId xmlns:a16="http://schemas.microsoft.com/office/drawing/2014/main" id="{D982267B-7CA5-AE40-980E-98D5326CE622}"/>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48">
                <a:extLst>
                  <a:ext uri="{FF2B5EF4-FFF2-40B4-BE49-F238E27FC236}">
                    <a16:creationId xmlns:a16="http://schemas.microsoft.com/office/drawing/2014/main" id="{0ED4BD98-E28A-BF41-A329-028E059A3D0D}"/>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50" name="TextBox 49">
            <a:extLst>
              <a:ext uri="{FF2B5EF4-FFF2-40B4-BE49-F238E27FC236}">
                <a16:creationId xmlns:a16="http://schemas.microsoft.com/office/drawing/2014/main" id="{51408316-448E-C640-A4C5-D6DE57B16E38}"/>
              </a:ext>
            </a:extLst>
          </p:cNvPr>
          <p:cNvSpPr txBox="1"/>
          <p:nvPr/>
        </p:nvSpPr>
        <p:spPr>
          <a:xfrm>
            <a:off x="1920544" y="3692239"/>
            <a:ext cx="7718060"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241156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85791" y="1217135"/>
            <a:ext cx="8606066" cy="1383468"/>
            <a:chOff x="13910965" y="1407238"/>
            <a:chExt cx="860606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13910965" y="1867376"/>
              <a:ext cx="860606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15572891"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2" name="Group 11">
            <a:extLst>
              <a:ext uri="{FF2B5EF4-FFF2-40B4-BE49-F238E27FC236}">
                <a16:creationId xmlns:a16="http://schemas.microsoft.com/office/drawing/2014/main" id="{4F5C7BE8-9ECE-6946-8AF3-2FA30F7AF722}"/>
              </a:ext>
            </a:extLst>
          </p:cNvPr>
          <p:cNvGrpSpPr/>
          <p:nvPr/>
        </p:nvGrpSpPr>
        <p:grpSpPr>
          <a:xfrm>
            <a:off x="11434482" y="5790633"/>
            <a:ext cx="1493242" cy="1763614"/>
            <a:chOff x="11434482" y="5790633"/>
            <a:chExt cx="1493242" cy="1763614"/>
          </a:xfrm>
          <a:solidFill>
            <a:schemeClr val="tx2"/>
          </a:solidFill>
        </p:grpSpPr>
        <p:sp>
          <p:nvSpPr>
            <p:cNvPr id="49" name="Freeform 45">
              <a:extLst>
                <a:ext uri="{FF2B5EF4-FFF2-40B4-BE49-F238E27FC236}">
                  <a16:creationId xmlns:a16="http://schemas.microsoft.com/office/drawing/2014/main" id="{63EDC89B-F0F2-D444-960B-8B5D13991215}"/>
                </a:ext>
              </a:extLst>
            </p:cNvPr>
            <p:cNvSpPr>
              <a:spLocks noChangeArrowheads="1"/>
            </p:cNvSpPr>
            <p:nvPr/>
          </p:nvSpPr>
          <p:spPr bwMode="auto">
            <a:xfrm>
              <a:off x="11434482" y="5790633"/>
              <a:ext cx="829580" cy="113682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Freeform 49">
              <a:extLst>
                <a:ext uri="{FF2B5EF4-FFF2-40B4-BE49-F238E27FC236}">
                  <a16:creationId xmlns:a16="http://schemas.microsoft.com/office/drawing/2014/main" id="{27BBF522-188A-774A-B36E-4368BF1783B8}"/>
                </a:ext>
              </a:extLst>
            </p:cNvPr>
            <p:cNvSpPr>
              <a:spLocks noChangeArrowheads="1"/>
            </p:cNvSpPr>
            <p:nvPr/>
          </p:nvSpPr>
          <p:spPr bwMode="auto">
            <a:xfrm>
              <a:off x="12098144" y="6417423"/>
              <a:ext cx="829580" cy="113682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5" name="TextBox 44">
            <a:extLst>
              <a:ext uri="{FF2B5EF4-FFF2-40B4-BE49-F238E27FC236}">
                <a16:creationId xmlns:a16="http://schemas.microsoft.com/office/drawing/2014/main" id="{0555E636-7B38-A547-8711-599428C18554}"/>
              </a:ext>
            </a:extLst>
          </p:cNvPr>
          <p:cNvSpPr txBox="1"/>
          <p:nvPr/>
        </p:nvSpPr>
        <p:spPr>
          <a:xfrm>
            <a:off x="2227707" y="8943211"/>
            <a:ext cx="5290038" cy="1614737"/>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46" name="Rectangle 45">
            <a:extLst>
              <a:ext uri="{FF2B5EF4-FFF2-40B4-BE49-F238E27FC236}">
                <a16:creationId xmlns:a16="http://schemas.microsoft.com/office/drawing/2014/main" id="{D4235895-3EB3-244F-8EBC-20E9EF5D64F7}"/>
              </a:ext>
            </a:extLst>
          </p:cNvPr>
          <p:cNvSpPr/>
          <p:nvPr/>
        </p:nvSpPr>
        <p:spPr>
          <a:xfrm>
            <a:off x="2227704" y="8437599"/>
            <a:ext cx="5290041"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nvGrpSpPr>
          <p:cNvPr id="11" name="Group 10">
            <a:extLst>
              <a:ext uri="{FF2B5EF4-FFF2-40B4-BE49-F238E27FC236}">
                <a16:creationId xmlns:a16="http://schemas.microsoft.com/office/drawing/2014/main" id="{0A08930D-2746-C241-80C5-DDED9E15DEC4}"/>
              </a:ext>
            </a:extLst>
          </p:cNvPr>
          <p:cNvGrpSpPr/>
          <p:nvPr/>
        </p:nvGrpSpPr>
        <p:grpSpPr>
          <a:xfrm>
            <a:off x="3987844" y="5829648"/>
            <a:ext cx="1769760" cy="1769758"/>
            <a:chOff x="3987844" y="5829648"/>
            <a:chExt cx="1769760" cy="1769758"/>
          </a:xfrm>
          <a:solidFill>
            <a:schemeClr val="tx2"/>
          </a:solidFill>
        </p:grpSpPr>
        <p:sp>
          <p:nvSpPr>
            <p:cNvPr id="42" name="Freeform 41">
              <a:extLst>
                <a:ext uri="{FF2B5EF4-FFF2-40B4-BE49-F238E27FC236}">
                  <a16:creationId xmlns:a16="http://schemas.microsoft.com/office/drawing/2014/main" id="{22FDDC2F-2AB9-8741-8E1F-D92A0C146D7D}"/>
                </a:ext>
              </a:extLst>
            </p:cNvPr>
            <p:cNvSpPr>
              <a:spLocks noChangeArrowheads="1"/>
            </p:cNvSpPr>
            <p:nvPr/>
          </p:nvSpPr>
          <p:spPr bwMode="auto">
            <a:xfrm>
              <a:off x="4307385" y="6143041"/>
              <a:ext cx="1130680" cy="1130680"/>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3A4DA690-6019-0B4E-BCF6-D9B0AD0025C2}"/>
                </a:ext>
              </a:extLst>
            </p:cNvPr>
            <p:cNvSpPr>
              <a:spLocks noChangeArrowheads="1"/>
            </p:cNvSpPr>
            <p:nvPr/>
          </p:nvSpPr>
          <p:spPr bwMode="auto">
            <a:xfrm>
              <a:off x="4620781" y="6007850"/>
              <a:ext cx="1136823" cy="1591556"/>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43">
              <a:extLst>
                <a:ext uri="{FF2B5EF4-FFF2-40B4-BE49-F238E27FC236}">
                  <a16:creationId xmlns:a16="http://schemas.microsoft.com/office/drawing/2014/main" id="{CC90012A-EBD6-8A46-B5B4-D646E7E7FE29}"/>
                </a:ext>
              </a:extLst>
            </p:cNvPr>
            <p:cNvSpPr>
              <a:spLocks noChangeArrowheads="1"/>
            </p:cNvSpPr>
            <p:nvPr/>
          </p:nvSpPr>
          <p:spPr bwMode="auto">
            <a:xfrm>
              <a:off x="3987844" y="5829648"/>
              <a:ext cx="1185987" cy="165300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9" name="TextBox 58">
            <a:extLst>
              <a:ext uri="{FF2B5EF4-FFF2-40B4-BE49-F238E27FC236}">
                <a16:creationId xmlns:a16="http://schemas.microsoft.com/office/drawing/2014/main" id="{0F5B09AB-F0D1-3544-A3A3-BB6F4AABE857}"/>
              </a:ext>
            </a:extLst>
          </p:cNvPr>
          <p:cNvSpPr txBox="1"/>
          <p:nvPr/>
        </p:nvSpPr>
        <p:spPr>
          <a:xfrm>
            <a:off x="9543807" y="8943211"/>
            <a:ext cx="5290038" cy="1614737"/>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0" name="Rectangle 59">
            <a:extLst>
              <a:ext uri="{FF2B5EF4-FFF2-40B4-BE49-F238E27FC236}">
                <a16:creationId xmlns:a16="http://schemas.microsoft.com/office/drawing/2014/main" id="{636F0740-22DE-1340-AA1C-81CBB83C5858}"/>
              </a:ext>
            </a:extLst>
          </p:cNvPr>
          <p:cNvSpPr/>
          <p:nvPr/>
        </p:nvSpPr>
        <p:spPr>
          <a:xfrm>
            <a:off x="9543804" y="8437599"/>
            <a:ext cx="5290041"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sp>
        <p:nvSpPr>
          <p:cNvPr id="67" name="TextBox 66">
            <a:extLst>
              <a:ext uri="{FF2B5EF4-FFF2-40B4-BE49-F238E27FC236}">
                <a16:creationId xmlns:a16="http://schemas.microsoft.com/office/drawing/2014/main" id="{1D4279E1-90A0-5249-9896-DAFB4FACC101}"/>
              </a:ext>
            </a:extLst>
          </p:cNvPr>
          <p:cNvSpPr txBox="1"/>
          <p:nvPr/>
        </p:nvSpPr>
        <p:spPr>
          <a:xfrm>
            <a:off x="16859907" y="8943211"/>
            <a:ext cx="5290038" cy="1614737"/>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8" name="Rectangle 67">
            <a:extLst>
              <a:ext uri="{FF2B5EF4-FFF2-40B4-BE49-F238E27FC236}">
                <a16:creationId xmlns:a16="http://schemas.microsoft.com/office/drawing/2014/main" id="{0964F233-B0FF-1D44-B043-865D6F41FE87}"/>
              </a:ext>
            </a:extLst>
          </p:cNvPr>
          <p:cNvSpPr/>
          <p:nvPr/>
        </p:nvSpPr>
        <p:spPr>
          <a:xfrm>
            <a:off x="16859904" y="8437599"/>
            <a:ext cx="5290041"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nvGrpSpPr>
          <p:cNvPr id="13" name="Group 12">
            <a:extLst>
              <a:ext uri="{FF2B5EF4-FFF2-40B4-BE49-F238E27FC236}">
                <a16:creationId xmlns:a16="http://schemas.microsoft.com/office/drawing/2014/main" id="{83887054-2E45-4D4F-8E0F-0BA298C9A620}"/>
              </a:ext>
            </a:extLst>
          </p:cNvPr>
          <p:cNvGrpSpPr/>
          <p:nvPr/>
        </p:nvGrpSpPr>
        <p:grpSpPr>
          <a:xfrm>
            <a:off x="18459560" y="5914318"/>
            <a:ext cx="2090728" cy="1591556"/>
            <a:chOff x="18459560" y="5914318"/>
            <a:chExt cx="2090728" cy="1591556"/>
          </a:xfrm>
          <a:solidFill>
            <a:schemeClr val="tx2"/>
          </a:solidFill>
        </p:grpSpPr>
        <p:sp>
          <p:nvSpPr>
            <p:cNvPr id="70" name="Freeform 16">
              <a:extLst>
                <a:ext uri="{FF2B5EF4-FFF2-40B4-BE49-F238E27FC236}">
                  <a16:creationId xmlns:a16="http://schemas.microsoft.com/office/drawing/2014/main" id="{283E7BF4-9D1C-224C-8194-433D9606CB0B}"/>
                </a:ext>
              </a:extLst>
            </p:cNvPr>
            <p:cNvSpPr>
              <a:spLocks noChangeArrowheads="1"/>
            </p:cNvSpPr>
            <p:nvPr/>
          </p:nvSpPr>
          <p:spPr bwMode="auto">
            <a:xfrm>
              <a:off x="19255340" y="6456897"/>
              <a:ext cx="506405" cy="513637"/>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17">
              <a:extLst>
                <a:ext uri="{FF2B5EF4-FFF2-40B4-BE49-F238E27FC236}">
                  <a16:creationId xmlns:a16="http://schemas.microsoft.com/office/drawing/2014/main" id="{C09CF3B6-03CE-FC45-BD2F-C48D501CE4CA}"/>
                </a:ext>
              </a:extLst>
            </p:cNvPr>
            <p:cNvSpPr>
              <a:spLocks noChangeArrowheads="1"/>
            </p:cNvSpPr>
            <p:nvPr/>
          </p:nvSpPr>
          <p:spPr bwMode="auto">
            <a:xfrm>
              <a:off x="19096184" y="7013939"/>
              <a:ext cx="824716" cy="491935"/>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 name="Freeform 18">
              <a:extLst>
                <a:ext uri="{FF2B5EF4-FFF2-40B4-BE49-F238E27FC236}">
                  <a16:creationId xmlns:a16="http://schemas.microsoft.com/office/drawing/2014/main" id="{1B5B7F60-377A-9144-A5AC-EA6F9BE21EE6}"/>
                </a:ext>
              </a:extLst>
            </p:cNvPr>
            <p:cNvSpPr>
              <a:spLocks noChangeArrowheads="1"/>
            </p:cNvSpPr>
            <p:nvPr/>
          </p:nvSpPr>
          <p:spPr bwMode="auto">
            <a:xfrm>
              <a:off x="18582543" y="6529240"/>
              <a:ext cx="397892" cy="405123"/>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 name="Freeform 19">
              <a:extLst>
                <a:ext uri="{FF2B5EF4-FFF2-40B4-BE49-F238E27FC236}">
                  <a16:creationId xmlns:a16="http://schemas.microsoft.com/office/drawing/2014/main" id="{0877020E-8777-9142-A458-47DE985D1CBA}"/>
                </a:ext>
              </a:extLst>
            </p:cNvPr>
            <p:cNvSpPr>
              <a:spLocks noChangeArrowheads="1"/>
            </p:cNvSpPr>
            <p:nvPr/>
          </p:nvSpPr>
          <p:spPr bwMode="auto">
            <a:xfrm>
              <a:off x="18459560" y="6977770"/>
              <a:ext cx="629386" cy="390654"/>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 name="Freeform 20">
              <a:extLst>
                <a:ext uri="{FF2B5EF4-FFF2-40B4-BE49-F238E27FC236}">
                  <a16:creationId xmlns:a16="http://schemas.microsoft.com/office/drawing/2014/main" id="{545C900C-4FF0-0543-8C07-7A8374F14CDE}"/>
                </a:ext>
              </a:extLst>
            </p:cNvPr>
            <p:cNvSpPr>
              <a:spLocks noChangeArrowheads="1"/>
            </p:cNvSpPr>
            <p:nvPr/>
          </p:nvSpPr>
          <p:spPr bwMode="auto">
            <a:xfrm>
              <a:off x="20036652" y="6529240"/>
              <a:ext cx="405124" cy="405123"/>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 name="Freeform 21">
              <a:extLst>
                <a:ext uri="{FF2B5EF4-FFF2-40B4-BE49-F238E27FC236}">
                  <a16:creationId xmlns:a16="http://schemas.microsoft.com/office/drawing/2014/main" id="{9666EF9A-9D91-264A-97C2-EE67F4E50A65}"/>
                </a:ext>
              </a:extLst>
            </p:cNvPr>
            <p:cNvSpPr>
              <a:spLocks noChangeArrowheads="1"/>
            </p:cNvSpPr>
            <p:nvPr/>
          </p:nvSpPr>
          <p:spPr bwMode="auto">
            <a:xfrm>
              <a:off x="19920902" y="6977770"/>
              <a:ext cx="629386" cy="390654"/>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 name="Freeform 22">
              <a:extLst>
                <a:ext uri="{FF2B5EF4-FFF2-40B4-BE49-F238E27FC236}">
                  <a16:creationId xmlns:a16="http://schemas.microsoft.com/office/drawing/2014/main" id="{5E34FCE8-2857-D743-BCB9-11C8B4D41236}"/>
                </a:ext>
              </a:extLst>
            </p:cNvPr>
            <p:cNvSpPr>
              <a:spLocks noChangeArrowheads="1"/>
            </p:cNvSpPr>
            <p:nvPr/>
          </p:nvSpPr>
          <p:spPr bwMode="auto">
            <a:xfrm>
              <a:off x="18770636" y="5914318"/>
              <a:ext cx="1475809" cy="557048"/>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0725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grpSp>
        <p:nvGrpSpPr>
          <p:cNvPr id="2" name="Group 1">
            <a:extLst>
              <a:ext uri="{FF2B5EF4-FFF2-40B4-BE49-F238E27FC236}">
                <a16:creationId xmlns:a16="http://schemas.microsoft.com/office/drawing/2014/main" id="{D09F5FF0-7E14-3F4E-8D69-22E01C58211A}"/>
              </a:ext>
            </a:extLst>
          </p:cNvPr>
          <p:cNvGrpSpPr/>
          <p:nvPr/>
        </p:nvGrpSpPr>
        <p:grpSpPr>
          <a:xfrm>
            <a:off x="12949838" y="8409024"/>
            <a:ext cx="8272448" cy="3835418"/>
            <a:chOff x="1887887" y="1471558"/>
            <a:chExt cx="8272448" cy="3835418"/>
          </a:xfrm>
        </p:grpSpPr>
        <p:grpSp>
          <p:nvGrpSpPr>
            <p:cNvPr id="35" name="Group 34">
              <a:extLst>
                <a:ext uri="{FF2B5EF4-FFF2-40B4-BE49-F238E27FC236}">
                  <a16:creationId xmlns:a16="http://schemas.microsoft.com/office/drawing/2014/main" id="{C4C3030A-8038-B64F-807F-36C716622C9B}"/>
                </a:ext>
              </a:extLst>
            </p:cNvPr>
            <p:cNvGrpSpPr/>
            <p:nvPr/>
          </p:nvGrpSpPr>
          <p:grpSpPr>
            <a:xfrm>
              <a:off x="1887887" y="1471558"/>
              <a:ext cx="8272448" cy="1383468"/>
              <a:chOff x="7861505" y="1407238"/>
              <a:chExt cx="827244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27244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0" name="TextBox 49">
              <a:extLst>
                <a:ext uri="{FF2B5EF4-FFF2-40B4-BE49-F238E27FC236}">
                  <a16:creationId xmlns:a16="http://schemas.microsoft.com/office/drawing/2014/main" id="{51408316-448E-C640-A4C5-D6DE57B16E38}"/>
                </a:ext>
              </a:extLst>
            </p:cNvPr>
            <p:cNvSpPr txBox="1"/>
            <p:nvPr/>
          </p:nvSpPr>
          <p:spPr>
            <a:xfrm>
              <a:off x="1920544" y="3692239"/>
              <a:ext cx="7718060"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grpSp>
        <p:nvGrpSpPr>
          <p:cNvPr id="34" name="Group 33">
            <a:extLst>
              <a:ext uri="{FF2B5EF4-FFF2-40B4-BE49-F238E27FC236}">
                <a16:creationId xmlns:a16="http://schemas.microsoft.com/office/drawing/2014/main" id="{76F73334-C5ED-D247-8861-45C7C953C469}"/>
              </a:ext>
            </a:extLst>
          </p:cNvPr>
          <p:cNvGrpSpPr/>
          <p:nvPr/>
        </p:nvGrpSpPr>
        <p:grpSpPr>
          <a:xfrm>
            <a:off x="1712800" y="1547212"/>
            <a:ext cx="20952050" cy="5386442"/>
            <a:chOff x="1712800" y="6858000"/>
            <a:chExt cx="20952050" cy="5386442"/>
          </a:xfrm>
        </p:grpSpPr>
        <p:sp>
          <p:nvSpPr>
            <p:cNvPr id="38" name="Rectangle 37">
              <a:extLst>
                <a:ext uri="{FF2B5EF4-FFF2-40B4-BE49-F238E27FC236}">
                  <a16:creationId xmlns:a16="http://schemas.microsoft.com/office/drawing/2014/main" id="{7938A875-7B4B-884F-AB56-9D11F4C3638B}"/>
                </a:ext>
              </a:extLst>
            </p:cNvPr>
            <p:cNvSpPr/>
            <p:nvPr/>
          </p:nvSpPr>
          <p:spPr>
            <a:xfrm>
              <a:off x="1712800" y="6858000"/>
              <a:ext cx="20952050" cy="5386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6E2ACC2-32B0-2D43-BAAE-F20FAA046F91}"/>
                </a:ext>
              </a:extLst>
            </p:cNvPr>
            <p:cNvGrpSpPr/>
            <p:nvPr/>
          </p:nvGrpSpPr>
          <p:grpSpPr>
            <a:xfrm>
              <a:off x="3483973" y="8499907"/>
              <a:ext cx="4257154" cy="2121575"/>
              <a:chOff x="10143141" y="8499907"/>
              <a:chExt cx="4257154" cy="2121575"/>
            </a:xfrm>
          </p:grpSpPr>
          <p:sp>
            <p:nvSpPr>
              <p:cNvPr id="63" name="Rectangle 62">
                <a:extLst>
                  <a:ext uri="{FF2B5EF4-FFF2-40B4-BE49-F238E27FC236}">
                    <a16:creationId xmlns:a16="http://schemas.microsoft.com/office/drawing/2014/main" id="{52467F7F-EEB4-3442-8F3C-D0D9F9E137FB}"/>
                  </a:ext>
                </a:extLst>
              </p:cNvPr>
              <p:cNvSpPr/>
              <p:nvPr/>
            </p:nvSpPr>
            <p:spPr>
              <a:xfrm>
                <a:off x="10143141"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ONE</a:t>
                </a:r>
                <a:endParaRPr lang="en-US" sz="4400" b="1" spc="600" dirty="0">
                  <a:solidFill>
                    <a:schemeClr val="bg1"/>
                  </a:solidFill>
                  <a:latin typeface="Montserrat SemiBold" pitchFamily="2" charset="77"/>
                  <a:ea typeface="Montserrat" charset="0"/>
                  <a:cs typeface="Montserrat" charset="0"/>
                </a:endParaRPr>
              </a:p>
            </p:txBody>
          </p:sp>
          <p:grpSp>
            <p:nvGrpSpPr>
              <p:cNvPr id="64" name="Group 63">
                <a:extLst>
                  <a:ext uri="{FF2B5EF4-FFF2-40B4-BE49-F238E27FC236}">
                    <a16:creationId xmlns:a16="http://schemas.microsoft.com/office/drawing/2014/main" id="{8AB659A8-841A-EB4F-8139-269E78A2DAB6}"/>
                  </a:ext>
                </a:extLst>
              </p:cNvPr>
              <p:cNvGrpSpPr/>
              <p:nvPr/>
            </p:nvGrpSpPr>
            <p:grpSpPr>
              <a:xfrm>
                <a:off x="11627534" y="8499907"/>
                <a:ext cx="1288366" cy="1288364"/>
                <a:chOff x="3987844" y="5829648"/>
                <a:chExt cx="1769760" cy="1769758"/>
              </a:xfrm>
              <a:solidFill>
                <a:schemeClr val="bg1"/>
              </a:solidFill>
            </p:grpSpPr>
            <p:sp>
              <p:nvSpPr>
                <p:cNvPr id="65" name="Freeform 64">
                  <a:extLst>
                    <a:ext uri="{FF2B5EF4-FFF2-40B4-BE49-F238E27FC236}">
                      <a16:creationId xmlns:a16="http://schemas.microsoft.com/office/drawing/2014/main" id="{EE17DE73-31AD-BF4A-91D7-8DCDD58604FA}"/>
                    </a:ext>
                  </a:extLst>
                </p:cNvPr>
                <p:cNvSpPr>
                  <a:spLocks noChangeArrowheads="1"/>
                </p:cNvSpPr>
                <p:nvPr/>
              </p:nvSpPr>
              <p:spPr bwMode="auto">
                <a:xfrm>
                  <a:off x="4307385" y="6143041"/>
                  <a:ext cx="1130680" cy="1130680"/>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 name="Freeform 65">
                  <a:extLst>
                    <a:ext uri="{FF2B5EF4-FFF2-40B4-BE49-F238E27FC236}">
                      <a16:creationId xmlns:a16="http://schemas.microsoft.com/office/drawing/2014/main" id="{334ABE6D-384D-C349-92E3-180758C9FB5B}"/>
                    </a:ext>
                  </a:extLst>
                </p:cNvPr>
                <p:cNvSpPr>
                  <a:spLocks noChangeArrowheads="1"/>
                </p:cNvSpPr>
                <p:nvPr/>
              </p:nvSpPr>
              <p:spPr bwMode="auto">
                <a:xfrm>
                  <a:off x="4620781" y="6007850"/>
                  <a:ext cx="1136823" cy="1591556"/>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66">
                  <a:extLst>
                    <a:ext uri="{FF2B5EF4-FFF2-40B4-BE49-F238E27FC236}">
                      <a16:creationId xmlns:a16="http://schemas.microsoft.com/office/drawing/2014/main" id="{FBC1CF85-2475-EB42-9DDF-21A4FBAA0D1E}"/>
                    </a:ext>
                  </a:extLst>
                </p:cNvPr>
                <p:cNvSpPr>
                  <a:spLocks noChangeArrowheads="1"/>
                </p:cNvSpPr>
                <p:nvPr/>
              </p:nvSpPr>
              <p:spPr bwMode="auto">
                <a:xfrm>
                  <a:off x="3987844" y="5829648"/>
                  <a:ext cx="1185987" cy="165300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0" name="Group 39">
              <a:extLst>
                <a:ext uri="{FF2B5EF4-FFF2-40B4-BE49-F238E27FC236}">
                  <a16:creationId xmlns:a16="http://schemas.microsoft.com/office/drawing/2014/main" id="{010ADAB7-8186-FE40-8DC6-F97956716D3B}"/>
                </a:ext>
              </a:extLst>
            </p:cNvPr>
            <p:cNvGrpSpPr/>
            <p:nvPr/>
          </p:nvGrpSpPr>
          <p:grpSpPr>
            <a:xfrm>
              <a:off x="10060248" y="8560340"/>
              <a:ext cx="4257154" cy="2061142"/>
              <a:chOff x="15687676" y="8560340"/>
              <a:chExt cx="4257154" cy="2061142"/>
            </a:xfrm>
          </p:grpSpPr>
          <p:sp>
            <p:nvSpPr>
              <p:cNvPr id="54" name="Rectangle 53">
                <a:extLst>
                  <a:ext uri="{FF2B5EF4-FFF2-40B4-BE49-F238E27FC236}">
                    <a16:creationId xmlns:a16="http://schemas.microsoft.com/office/drawing/2014/main" id="{76BC3E87-1F63-F144-BC39-5536CFB4D841}"/>
                  </a:ext>
                </a:extLst>
              </p:cNvPr>
              <p:cNvSpPr/>
              <p:nvPr/>
            </p:nvSpPr>
            <p:spPr>
              <a:xfrm>
                <a:off x="15687676"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nvGrpSpPr>
              <p:cNvPr id="55" name="Group 54">
                <a:extLst>
                  <a:ext uri="{FF2B5EF4-FFF2-40B4-BE49-F238E27FC236}">
                    <a16:creationId xmlns:a16="http://schemas.microsoft.com/office/drawing/2014/main" id="{12C333A7-0237-9E41-B9B9-BC754573B267}"/>
                  </a:ext>
                </a:extLst>
              </p:cNvPr>
              <p:cNvGrpSpPr/>
              <p:nvPr/>
            </p:nvGrpSpPr>
            <p:grpSpPr>
              <a:xfrm>
                <a:off x="17055238" y="8560340"/>
                <a:ext cx="1522028" cy="1158636"/>
                <a:chOff x="18459560" y="5914318"/>
                <a:chExt cx="2090728" cy="1591556"/>
              </a:xfrm>
              <a:solidFill>
                <a:schemeClr val="bg1"/>
              </a:solidFill>
            </p:grpSpPr>
            <p:sp>
              <p:nvSpPr>
                <p:cNvPr id="56" name="Freeform 16">
                  <a:extLst>
                    <a:ext uri="{FF2B5EF4-FFF2-40B4-BE49-F238E27FC236}">
                      <a16:creationId xmlns:a16="http://schemas.microsoft.com/office/drawing/2014/main" id="{07209C84-F811-B646-83C0-C0511CAE580F}"/>
                    </a:ext>
                  </a:extLst>
                </p:cNvPr>
                <p:cNvSpPr>
                  <a:spLocks noChangeArrowheads="1"/>
                </p:cNvSpPr>
                <p:nvPr/>
              </p:nvSpPr>
              <p:spPr bwMode="auto">
                <a:xfrm>
                  <a:off x="19255340" y="6456897"/>
                  <a:ext cx="506405" cy="513637"/>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17">
                  <a:extLst>
                    <a:ext uri="{FF2B5EF4-FFF2-40B4-BE49-F238E27FC236}">
                      <a16:creationId xmlns:a16="http://schemas.microsoft.com/office/drawing/2014/main" id="{1936808E-4F27-0B49-A3C7-8D0ADD6B72AF}"/>
                    </a:ext>
                  </a:extLst>
                </p:cNvPr>
                <p:cNvSpPr>
                  <a:spLocks noChangeArrowheads="1"/>
                </p:cNvSpPr>
                <p:nvPr/>
              </p:nvSpPr>
              <p:spPr bwMode="auto">
                <a:xfrm>
                  <a:off x="19096184" y="7013939"/>
                  <a:ext cx="824716" cy="491935"/>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18">
                  <a:extLst>
                    <a:ext uri="{FF2B5EF4-FFF2-40B4-BE49-F238E27FC236}">
                      <a16:creationId xmlns:a16="http://schemas.microsoft.com/office/drawing/2014/main" id="{0ACF35A6-02AE-8F4C-8D75-D550B59A1F5D}"/>
                    </a:ext>
                  </a:extLst>
                </p:cNvPr>
                <p:cNvSpPr>
                  <a:spLocks noChangeArrowheads="1"/>
                </p:cNvSpPr>
                <p:nvPr/>
              </p:nvSpPr>
              <p:spPr bwMode="auto">
                <a:xfrm>
                  <a:off x="18582543" y="6529240"/>
                  <a:ext cx="397892" cy="405123"/>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9">
                  <a:extLst>
                    <a:ext uri="{FF2B5EF4-FFF2-40B4-BE49-F238E27FC236}">
                      <a16:creationId xmlns:a16="http://schemas.microsoft.com/office/drawing/2014/main" id="{DDA0F9EC-2410-C745-9353-C674E229BA60}"/>
                    </a:ext>
                  </a:extLst>
                </p:cNvPr>
                <p:cNvSpPr>
                  <a:spLocks noChangeArrowheads="1"/>
                </p:cNvSpPr>
                <p:nvPr/>
              </p:nvSpPr>
              <p:spPr bwMode="auto">
                <a:xfrm>
                  <a:off x="18459560" y="6977770"/>
                  <a:ext cx="629386" cy="390654"/>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 name="Freeform 20">
                  <a:extLst>
                    <a:ext uri="{FF2B5EF4-FFF2-40B4-BE49-F238E27FC236}">
                      <a16:creationId xmlns:a16="http://schemas.microsoft.com/office/drawing/2014/main" id="{301E6B2B-2707-4B45-B38C-1BBA8D61C896}"/>
                    </a:ext>
                  </a:extLst>
                </p:cNvPr>
                <p:cNvSpPr>
                  <a:spLocks noChangeArrowheads="1"/>
                </p:cNvSpPr>
                <p:nvPr/>
              </p:nvSpPr>
              <p:spPr bwMode="auto">
                <a:xfrm>
                  <a:off x="20036652" y="6529240"/>
                  <a:ext cx="405124" cy="405123"/>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 name="Freeform 21">
                  <a:extLst>
                    <a:ext uri="{FF2B5EF4-FFF2-40B4-BE49-F238E27FC236}">
                      <a16:creationId xmlns:a16="http://schemas.microsoft.com/office/drawing/2014/main" id="{C4D35B32-68B4-8343-8786-DACA3045C366}"/>
                    </a:ext>
                  </a:extLst>
                </p:cNvPr>
                <p:cNvSpPr>
                  <a:spLocks noChangeArrowheads="1"/>
                </p:cNvSpPr>
                <p:nvPr/>
              </p:nvSpPr>
              <p:spPr bwMode="auto">
                <a:xfrm>
                  <a:off x="19920902" y="6977770"/>
                  <a:ext cx="629386" cy="390654"/>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22">
                  <a:extLst>
                    <a:ext uri="{FF2B5EF4-FFF2-40B4-BE49-F238E27FC236}">
                      <a16:creationId xmlns:a16="http://schemas.microsoft.com/office/drawing/2014/main" id="{CBD4481C-13B6-6442-B81D-25DB869FF64A}"/>
                    </a:ext>
                  </a:extLst>
                </p:cNvPr>
                <p:cNvSpPr>
                  <a:spLocks noChangeArrowheads="1"/>
                </p:cNvSpPr>
                <p:nvPr/>
              </p:nvSpPr>
              <p:spPr bwMode="auto">
                <a:xfrm>
                  <a:off x="18770636" y="5914318"/>
                  <a:ext cx="1475809" cy="557048"/>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41" name="Group 40">
              <a:extLst>
                <a:ext uri="{FF2B5EF4-FFF2-40B4-BE49-F238E27FC236}">
                  <a16:creationId xmlns:a16="http://schemas.microsoft.com/office/drawing/2014/main" id="{40367613-3823-A442-B6B9-FB23E61A7E0B}"/>
                </a:ext>
              </a:extLst>
            </p:cNvPr>
            <p:cNvGrpSpPr/>
            <p:nvPr/>
          </p:nvGrpSpPr>
          <p:grpSpPr>
            <a:xfrm>
              <a:off x="16636523" y="8530708"/>
              <a:ext cx="4257154" cy="2090774"/>
              <a:chOff x="17971202" y="8530708"/>
              <a:chExt cx="4257154" cy="2090774"/>
            </a:xfrm>
          </p:grpSpPr>
          <p:sp>
            <p:nvSpPr>
              <p:cNvPr id="42" name="Rectangle 41">
                <a:extLst>
                  <a:ext uri="{FF2B5EF4-FFF2-40B4-BE49-F238E27FC236}">
                    <a16:creationId xmlns:a16="http://schemas.microsoft.com/office/drawing/2014/main" id="{FB52A2E6-2640-0C41-A21A-174B60A2BFD4}"/>
                  </a:ext>
                </a:extLst>
              </p:cNvPr>
              <p:cNvSpPr/>
              <p:nvPr/>
            </p:nvSpPr>
            <p:spPr>
              <a:xfrm>
                <a:off x="17971202" y="10098262"/>
                <a:ext cx="425715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THREE</a:t>
                </a:r>
                <a:endParaRPr lang="en-US" sz="4400" b="1" spc="600" dirty="0">
                  <a:solidFill>
                    <a:schemeClr val="bg1"/>
                  </a:solidFill>
                  <a:latin typeface="Montserrat SemiBold" pitchFamily="2" charset="77"/>
                  <a:ea typeface="Montserrat" charset="0"/>
                  <a:cs typeface="Montserrat" charset="0"/>
                </a:endParaRPr>
              </a:p>
            </p:txBody>
          </p:sp>
          <p:grpSp>
            <p:nvGrpSpPr>
              <p:cNvPr id="43" name="Group 42">
                <a:extLst>
                  <a:ext uri="{FF2B5EF4-FFF2-40B4-BE49-F238E27FC236}">
                    <a16:creationId xmlns:a16="http://schemas.microsoft.com/office/drawing/2014/main" id="{AB77F7F0-0124-B64D-8048-70201D8BEC70}"/>
                  </a:ext>
                </a:extLst>
              </p:cNvPr>
              <p:cNvGrpSpPr/>
              <p:nvPr/>
            </p:nvGrpSpPr>
            <p:grpSpPr>
              <a:xfrm>
                <a:off x="19486298" y="8530708"/>
                <a:ext cx="1226961" cy="1203367"/>
                <a:chOff x="5220658" y="6646697"/>
                <a:chExt cx="973293" cy="954577"/>
              </a:xfrm>
              <a:solidFill>
                <a:schemeClr val="bg1"/>
              </a:solidFill>
            </p:grpSpPr>
            <p:sp>
              <p:nvSpPr>
                <p:cNvPr id="44" name="Freeform 43">
                  <a:extLst>
                    <a:ext uri="{FF2B5EF4-FFF2-40B4-BE49-F238E27FC236}">
                      <a16:creationId xmlns:a16="http://schemas.microsoft.com/office/drawing/2014/main" id="{04EAAA11-23CC-4D4E-B0A1-DBBD1947BBBB}"/>
                    </a:ext>
                  </a:extLst>
                </p:cNvPr>
                <p:cNvSpPr>
                  <a:spLocks noChangeArrowheads="1"/>
                </p:cNvSpPr>
                <p:nvPr/>
              </p:nvSpPr>
              <p:spPr bwMode="auto">
                <a:xfrm>
                  <a:off x="5800892" y="6886277"/>
                  <a:ext cx="393059" cy="714997"/>
                </a:xfrm>
                <a:custGeom>
                  <a:avLst/>
                  <a:gdLst>
                    <a:gd name="T0" fmla="*/ 142311 w 465"/>
                    <a:gd name="T1" fmla="*/ 144952 h 843"/>
                    <a:gd name="T2" fmla="*/ 112559 w 465"/>
                    <a:gd name="T3" fmla="*/ 187755 h 843"/>
                    <a:gd name="T4" fmla="*/ 112559 w 465"/>
                    <a:gd name="T5" fmla="*/ 278035 h 843"/>
                    <a:gd name="T6" fmla="*/ 53770 w 465"/>
                    <a:gd name="T7" fmla="*/ 278035 h 843"/>
                    <a:gd name="T8" fmla="*/ 53770 w 465"/>
                    <a:gd name="T9" fmla="*/ 187755 h 843"/>
                    <a:gd name="T10" fmla="*/ 24376 w 465"/>
                    <a:gd name="T11" fmla="*/ 144952 h 843"/>
                    <a:gd name="T12" fmla="*/ 24376 w 465"/>
                    <a:gd name="T13" fmla="*/ 61506 h 843"/>
                    <a:gd name="T14" fmla="*/ 24376 w 465"/>
                    <a:gd name="T15" fmla="*/ 61506 h 843"/>
                    <a:gd name="T16" fmla="*/ 60939 w 465"/>
                    <a:gd name="T17" fmla="*/ 24458 h 843"/>
                    <a:gd name="T18" fmla="*/ 71335 w 465"/>
                    <a:gd name="T19" fmla="*/ 24458 h 843"/>
                    <a:gd name="T20" fmla="*/ 71335 w 465"/>
                    <a:gd name="T21" fmla="*/ 87043 h 843"/>
                    <a:gd name="T22" fmla="*/ 95711 w 465"/>
                    <a:gd name="T23" fmla="*/ 87043 h 843"/>
                    <a:gd name="T24" fmla="*/ 95711 w 465"/>
                    <a:gd name="T25" fmla="*/ 24458 h 843"/>
                    <a:gd name="T26" fmla="*/ 105031 w 465"/>
                    <a:gd name="T27" fmla="*/ 24458 h 843"/>
                    <a:gd name="T28" fmla="*/ 105031 w 465"/>
                    <a:gd name="T29" fmla="*/ 24458 h 843"/>
                    <a:gd name="T30" fmla="*/ 142311 w 465"/>
                    <a:gd name="T31" fmla="*/ 61506 h 843"/>
                    <a:gd name="T32" fmla="*/ 142311 w 465"/>
                    <a:gd name="T33" fmla="*/ 144952 h 843"/>
                    <a:gd name="T34" fmla="*/ 105031 w 465"/>
                    <a:gd name="T35" fmla="*/ 0 h 843"/>
                    <a:gd name="T36" fmla="*/ 60939 w 465"/>
                    <a:gd name="T37" fmla="*/ 0 h 843"/>
                    <a:gd name="T38" fmla="*/ 60939 w 465"/>
                    <a:gd name="T39" fmla="*/ 0 h 843"/>
                    <a:gd name="T40" fmla="*/ 0 w 465"/>
                    <a:gd name="T41" fmla="*/ 61506 h 843"/>
                    <a:gd name="T42" fmla="*/ 0 w 465"/>
                    <a:gd name="T43" fmla="*/ 152506 h 843"/>
                    <a:gd name="T44" fmla="*/ 29753 w 465"/>
                    <a:gd name="T45" fmla="*/ 195668 h 843"/>
                    <a:gd name="T46" fmla="*/ 29753 w 465"/>
                    <a:gd name="T47" fmla="*/ 302853 h 843"/>
                    <a:gd name="T48" fmla="*/ 136576 w 465"/>
                    <a:gd name="T49" fmla="*/ 302853 h 843"/>
                    <a:gd name="T50" fmla="*/ 136576 w 465"/>
                    <a:gd name="T51" fmla="*/ 195668 h 843"/>
                    <a:gd name="T52" fmla="*/ 166329 w 465"/>
                    <a:gd name="T53" fmla="*/ 152506 h 843"/>
                    <a:gd name="T54" fmla="*/ 166329 w 465"/>
                    <a:gd name="T55" fmla="*/ 61506 h 843"/>
                    <a:gd name="T56" fmla="*/ 166329 w 465"/>
                    <a:gd name="T57" fmla="*/ 61506 h 843"/>
                    <a:gd name="T58" fmla="*/ 105031 w 465"/>
                    <a:gd name="T59" fmla="*/ 0 h 8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5" h="843">
                      <a:moveTo>
                        <a:pt x="397" y="403"/>
                      </a:moveTo>
                      <a:lnTo>
                        <a:pt x="314" y="522"/>
                      </a:lnTo>
                      <a:lnTo>
                        <a:pt x="314" y="773"/>
                      </a:lnTo>
                      <a:lnTo>
                        <a:pt x="150" y="773"/>
                      </a:lnTo>
                      <a:lnTo>
                        <a:pt x="150" y="522"/>
                      </a:lnTo>
                      <a:lnTo>
                        <a:pt x="68" y="403"/>
                      </a:lnTo>
                      <a:lnTo>
                        <a:pt x="68" y="171"/>
                      </a:lnTo>
                      <a:cubicBezTo>
                        <a:pt x="68" y="113"/>
                        <a:pt x="114" y="68"/>
                        <a:pt x="170" y="68"/>
                      </a:cubicBezTo>
                      <a:lnTo>
                        <a:pt x="199" y="68"/>
                      </a:lnTo>
                      <a:lnTo>
                        <a:pt x="199" y="242"/>
                      </a:lnTo>
                      <a:lnTo>
                        <a:pt x="267" y="242"/>
                      </a:lnTo>
                      <a:lnTo>
                        <a:pt x="267" y="68"/>
                      </a:lnTo>
                      <a:lnTo>
                        <a:pt x="293" y="68"/>
                      </a:lnTo>
                      <a:cubicBezTo>
                        <a:pt x="351" y="68"/>
                        <a:pt x="397" y="113"/>
                        <a:pt x="397" y="171"/>
                      </a:cubicBezTo>
                      <a:lnTo>
                        <a:pt x="397" y="403"/>
                      </a:lnTo>
                      <a:close/>
                      <a:moveTo>
                        <a:pt x="293" y="0"/>
                      </a:moveTo>
                      <a:lnTo>
                        <a:pt x="170" y="0"/>
                      </a:lnTo>
                      <a:cubicBezTo>
                        <a:pt x="77" y="0"/>
                        <a:pt x="0" y="76"/>
                        <a:pt x="0" y="171"/>
                      </a:cubicBezTo>
                      <a:lnTo>
                        <a:pt x="0" y="424"/>
                      </a:lnTo>
                      <a:lnTo>
                        <a:pt x="83" y="544"/>
                      </a:lnTo>
                      <a:lnTo>
                        <a:pt x="83" y="842"/>
                      </a:lnTo>
                      <a:lnTo>
                        <a:pt x="381" y="842"/>
                      </a:lnTo>
                      <a:lnTo>
                        <a:pt x="381" y="544"/>
                      </a:lnTo>
                      <a:lnTo>
                        <a:pt x="464" y="424"/>
                      </a:lnTo>
                      <a:lnTo>
                        <a:pt x="464" y="171"/>
                      </a:lnTo>
                      <a:cubicBezTo>
                        <a:pt x="464" y="76"/>
                        <a:pt x="388" y="0"/>
                        <a:pt x="293"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Freeform 50">
                  <a:extLst>
                    <a:ext uri="{FF2B5EF4-FFF2-40B4-BE49-F238E27FC236}">
                      <a16:creationId xmlns:a16="http://schemas.microsoft.com/office/drawing/2014/main" id="{4F1D2E56-ADA6-3044-A1EE-8D087D30EA99}"/>
                    </a:ext>
                  </a:extLst>
                </p:cNvPr>
                <p:cNvSpPr>
                  <a:spLocks noChangeArrowheads="1"/>
                </p:cNvSpPr>
                <p:nvPr/>
              </p:nvSpPr>
              <p:spPr bwMode="auto">
                <a:xfrm>
                  <a:off x="5879502" y="6646697"/>
                  <a:ext cx="239580" cy="235837"/>
                </a:xfrm>
                <a:custGeom>
                  <a:avLst/>
                  <a:gdLst>
                    <a:gd name="T0" fmla="*/ 50619 w 281"/>
                    <a:gd name="T1" fmla="*/ 23574 h 280"/>
                    <a:gd name="T2" fmla="*/ 50619 w 281"/>
                    <a:gd name="T3" fmla="*/ 23574 h 280"/>
                    <a:gd name="T4" fmla="*/ 77014 w 281"/>
                    <a:gd name="T5" fmla="*/ 49649 h 280"/>
                    <a:gd name="T6" fmla="*/ 77014 w 281"/>
                    <a:gd name="T7" fmla="*/ 49649 h 280"/>
                    <a:gd name="T8" fmla="*/ 50619 w 281"/>
                    <a:gd name="T9" fmla="*/ 75724 h 280"/>
                    <a:gd name="T10" fmla="*/ 50619 w 281"/>
                    <a:gd name="T11" fmla="*/ 75724 h 280"/>
                    <a:gd name="T12" fmla="*/ 24586 w 281"/>
                    <a:gd name="T13" fmla="*/ 49649 h 280"/>
                    <a:gd name="T14" fmla="*/ 24586 w 281"/>
                    <a:gd name="T15" fmla="*/ 49649 h 280"/>
                    <a:gd name="T16" fmla="*/ 50619 w 281"/>
                    <a:gd name="T17" fmla="*/ 23574 h 280"/>
                    <a:gd name="T18" fmla="*/ 50619 w 281"/>
                    <a:gd name="T19" fmla="*/ 99656 h 280"/>
                    <a:gd name="T20" fmla="*/ 50619 w 281"/>
                    <a:gd name="T21" fmla="*/ 99656 h 280"/>
                    <a:gd name="T22" fmla="*/ 101238 w 281"/>
                    <a:gd name="T23" fmla="*/ 49649 h 280"/>
                    <a:gd name="T24" fmla="*/ 101238 w 281"/>
                    <a:gd name="T25" fmla="*/ 49649 h 280"/>
                    <a:gd name="T26" fmla="*/ 50619 w 281"/>
                    <a:gd name="T27" fmla="*/ 0 h 280"/>
                    <a:gd name="T28" fmla="*/ 50619 w 281"/>
                    <a:gd name="T29" fmla="*/ 0 h 280"/>
                    <a:gd name="T30" fmla="*/ 0 w 281"/>
                    <a:gd name="T31" fmla="*/ 49649 h 280"/>
                    <a:gd name="T32" fmla="*/ 0 w 281"/>
                    <a:gd name="T33" fmla="*/ 49649 h 280"/>
                    <a:gd name="T34" fmla="*/ 50619 w 281"/>
                    <a:gd name="T35" fmla="*/ 99656 h 2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1" h="280">
                      <a:moveTo>
                        <a:pt x="140" y="66"/>
                      </a:moveTo>
                      <a:lnTo>
                        <a:pt x="140" y="66"/>
                      </a:lnTo>
                      <a:cubicBezTo>
                        <a:pt x="180" y="66"/>
                        <a:pt x="213" y="99"/>
                        <a:pt x="213" y="139"/>
                      </a:cubicBezTo>
                      <a:cubicBezTo>
                        <a:pt x="213" y="179"/>
                        <a:pt x="180" y="212"/>
                        <a:pt x="140" y="212"/>
                      </a:cubicBezTo>
                      <a:cubicBezTo>
                        <a:pt x="100" y="212"/>
                        <a:pt x="68" y="179"/>
                        <a:pt x="68" y="139"/>
                      </a:cubicBezTo>
                      <a:cubicBezTo>
                        <a:pt x="68" y="99"/>
                        <a:pt x="100" y="66"/>
                        <a:pt x="140" y="66"/>
                      </a:cubicBezTo>
                      <a:close/>
                      <a:moveTo>
                        <a:pt x="140" y="279"/>
                      </a:moveTo>
                      <a:lnTo>
                        <a:pt x="140" y="279"/>
                      </a:lnTo>
                      <a:cubicBezTo>
                        <a:pt x="217" y="279"/>
                        <a:pt x="280" y="216"/>
                        <a:pt x="280" y="139"/>
                      </a:cubicBezTo>
                      <a:cubicBezTo>
                        <a:pt x="280" y="62"/>
                        <a:pt x="217" y="0"/>
                        <a:pt x="140" y="0"/>
                      </a:cubicBezTo>
                      <a:cubicBezTo>
                        <a:pt x="63" y="0"/>
                        <a:pt x="0" y="62"/>
                        <a:pt x="0" y="139"/>
                      </a:cubicBezTo>
                      <a:cubicBezTo>
                        <a:pt x="0" y="216"/>
                        <a:pt x="63" y="279"/>
                        <a:pt x="140" y="27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2658B6D2-0E92-9C48-B4E0-BF0484D09C0E}"/>
                    </a:ext>
                  </a:extLst>
                </p:cNvPr>
                <p:cNvSpPr>
                  <a:spLocks noChangeArrowheads="1"/>
                </p:cNvSpPr>
                <p:nvPr/>
              </p:nvSpPr>
              <p:spPr bwMode="auto">
                <a:xfrm>
                  <a:off x="5505159" y="6987351"/>
                  <a:ext cx="224606" cy="610178"/>
                </a:xfrm>
                <a:custGeom>
                  <a:avLst/>
                  <a:gdLst>
                    <a:gd name="T0" fmla="*/ 0 w 264"/>
                    <a:gd name="T1" fmla="*/ 47080 h 720"/>
                    <a:gd name="T2" fmla="*/ 16957 w 264"/>
                    <a:gd name="T3" fmla="*/ 64331 h 720"/>
                    <a:gd name="T4" fmla="*/ 35358 w 264"/>
                    <a:gd name="T5" fmla="*/ 46002 h 720"/>
                    <a:gd name="T6" fmla="*/ 35358 w 264"/>
                    <a:gd name="T7" fmla="*/ 258403 h 720"/>
                    <a:gd name="T8" fmla="*/ 59892 w 264"/>
                    <a:gd name="T9" fmla="*/ 258403 h 720"/>
                    <a:gd name="T10" fmla="*/ 59892 w 264"/>
                    <a:gd name="T11" fmla="*/ 46002 h 720"/>
                    <a:gd name="T12" fmla="*/ 78293 w 264"/>
                    <a:gd name="T13" fmla="*/ 64331 h 720"/>
                    <a:gd name="T14" fmla="*/ 94889 w 264"/>
                    <a:gd name="T15" fmla="*/ 47080 h 720"/>
                    <a:gd name="T16" fmla="*/ 47625 w 264"/>
                    <a:gd name="T17" fmla="*/ 0 h 720"/>
                    <a:gd name="T18" fmla="*/ 0 w 264"/>
                    <a:gd name="T19" fmla="*/ 47080 h 7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4" h="720">
                      <a:moveTo>
                        <a:pt x="0" y="131"/>
                      </a:moveTo>
                      <a:lnTo>
                        <a:pt x="47" y="179"/>
                      </a:lnTo>
                      <a:lnTo>
                        <a:pt x="98" y="128"/>
                      </a:lnTo>
                      <a:lnTo>
                        <a:pt x="98" y="719"/>
                      </a:lnTo>
                      <a:lnTo>
                        <a:pt x="166" y="719"/>
                      </a:lnTo>
                      <a:lnTo>
                        <a:pt x="166" y="128"/>
                      </a:lnTo>
                      <a:lnTo>
                        <a:pt x="217" y="179"/>
                      </a:lnTo>
                      <a:lnTo>
                        <a:pt x="263" y="131"/>
                      </a:lnTo>
                      <a:lnTo>
                        <a:pt x="132" y="0"/>
                      </a:lnTo>
                      <a:lnTo>
                        <a:pt x="0" y="131"/>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982AD60D-51E1-0E4B-8ACE-D573451B271F}"/>
                    </a:ext>
                  </a:extLst>
                </p:cNvPr>
                <p:cNvSpPr>
                  <a:spLocks noChangeArrowheads="1"/>
                </p:cNvSpPr>
                <p:nvPr/>
              </p:nvSpPr>
              <p:spPr bwMode="auto">
                <a:xfrm>
                  <a:off x="5220658" y="7204470"/>
                  <a:ext cx="224606" cy="396804"/>
                </a:xfrm>
                <a:custGeom>
                  <a:avLst/>
                  <a:gdLst>
                    <a:gd name="T0" fmla="*/ 0 w 265"/>
                    <a:gd name="T1" fmla="*/ 46843 h 467"/>
                    <a:gd name="T2" fmla="*/ 16893 w 265"/>
                    <a:gd name="T3" fmla="*/ 64139 h 467"/>
                    <a:gd name="T4" fmla="*/ 35225 w 265"/>
                    <a:gd name="T5" fmla="*/ 45762 h 467"/>
                    <a:gd name="T6" fmla="*/ 35225 w 265"/>
                    <a:gd name="T7" fmla="*/ 167915 h 467"/>
                    <a:gd name="T8" fmla="*/ 59666 w 265"/>
                    <a:gd name="T9" fmla="*/ 167915 h 467"/>
                    <a:gd name="T10" fmla="*/ 59666 w 265"/>
                    <a:gd name="T11" fmla="*/ 45762 h 467"/>
                    <a:gd name="T12" fmla="*/ 77638 w 265"/>
                    <a:gd name="T13" fmla="*/ 64499 h 467"/>
                    <a:gd name="T14" fmla="*/ 94891 w 265"/>
                    <a:gd name="T15" fmla="*/ 47564 h 467"/>
                    <a:gd name="T16" fmla="*/ 47445 w 265"/>
                    <a:gd name="T17" fmla="*/ 0 h 467"/>
                    <a:gd name="T18" fmla="*/ 0 w 265"/>
                    <a:gd name="T19" fmla="*/ 46843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5" h="467">
                      <a:moveTo>
                        <a:pt x="0" y="130"/>
                      </a:moveTo>
                      <a:lnTo>
                        <a:pt x="47" y="178"/>
                      </a:lnTo>
                      <a:lnTo>
                        <a:pt x="98" y="127"/>
                      </a:lnTo>
                      <a:lnTo>
                        <a:pt x="98" y="466"/>
                      </a:lnTo>
                      <a:lnTo>
                        <a:pt x="166" y="466"/>
                      </a:lnTo>
                      <a:lnTo>
                        <a:pt x="166" y="127"/>
                      </a:lnTo>
                      <a:lnTo>
                        <a:pt x="216" y="179"/>
                      </a:lnTo>
                      <a:lnTo>
                        <a:pt x="264" y="132"/>
                      </a:lnTo>
                      <a:lnTo>
                        <a:pt x="132" y="0"/>
                      </a:lnTo>
                      <a:lnTo>
                        <a:pt x="0" y="13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240185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5894505" cy="2214464"/>
            <a:chOff x="7861505" y="1407238"/>
            <a:chExt cx="5894505"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aphicFrame>
        <p:nvGraphicFramePr>
          <p:cNvPr id="4" name="Chart 3">
            <a:extLst>
              <a:ext uri="{FF2B5EF4-FFF2-40B4-BE49-F238E27FC236}">
                <a16:creationId xmlns:a16="http://schemas.microsoft.com/office/drawing/2014/main" id="{EF586181-B9D6-5248-AB5D-F62A78CC97C5}"/>
              </a:ext>
            </a:extLst>
          </p:cNvPr>
          <p:cNvGraphicFramePr/>
          <p:nvPr>
            <p:extLst>
              <p:ext uri="{D42A27DB-BD31-4B8C-83A1-F6EECF244321}">
                <p14:modId xmlns:p14="http://schemas.microsoft.com/office/powerpoint/2010/main" val="499266776"/>
              </p:ext>
            </p:extLst>
          </p:nvPr>
        </p:nvGraphicFramePr>
        <p:xfrm>
          <a:off x="10266219" y="5400675"/>
          <a:ext cx="12275100" cy="7098189"/>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spTree>
    <p:extLst>
      <p:ext uri="{BB962C8B-B14F-4D97-AF65-F5344CB8AC3E}">
        <p14:creationId xmlns:p14="http://schemas.microsoft.com/office/powerpoint/2010/main" val="3594451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5E90144-2FEC-684C-9FEB-67CC916380B0}"/>
              </a:ext>
            </a:extLst>
          </p:cNvPr>
          <p:cNvGrpSpPr/>
          <p:nvPr/>
        </p:nvGrpSpPr>
        <p:grpSpPr>
          <a:xfrm>
            <a:off x="6506164" y="1217135"/>
            <a:ext cx="11365319" cy="1383468"/>
            <a:chOff x="12531338" y="1407238"/>
            <a:chExt cx="11365319" cy="1383468"/>
          </a:xfrm>
        </p:grpSpPr>
        <p:sp>
          <p:nvSpPr>
            <p:cNvPr id="8" name="TextBox 7">
              <a:extLst>
                <a:ext uri="{FF2B5EF4-FFF2-40B4-BE49-F238E27FC236}">
                  <a16:creationId xmlns:a16="http://schemas.microsoft.com/office/drawing/2014/main" id="{51595E70-2EB5-E84F-9FE0-463C9BED125F}"/>
                </a:ext>
              </a:extLst>
            </p:cNvPr>
            <p:cNvSpPr txBox="1"/>
            <p:nvPr/>
          </p:nvSpPr>
          <p:spPr>
            <a:xfrm>
              <a:off x="12531338" y="1867376"/>
              <a:ext cx="11365319"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9" name="TextBox 8">
              <a:extLst>
                <a:ext uri="{FF2B5EF4-FFF2-40B4-BE49-F238E27FC236}">
                  <a16:creationId xmlns:a16="http://schemas.microsoft.com/office/drawing/2014/main" id="{F11C15EF-A293-0F4F-90AB-7E448DAEACFB}"/>
                </a:ext>
              </a:extLst>
            </p:cNvPr>
            <p:cNvSpPr txBox="1"/>
            <p:nvPr/>
          </p:nvSpPr>
          <p:spPr>
            <a:xfrm>
              <a:off x="15572891"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aphicFrame>
        <p:nvGraphicFramePr>
          <p:cNvPr id="2" name="Chart 1">
            <a:extLst>
              <a:ext uri="{FF2B5EF4-FFF2-40B4-BE49-F238E27FC236}">
                <a16:creationId xmlns:a16="http://schemas.microsoft.com/office/drawing/2014/main" id="{F027E828-2956-2F4D-8414-47094B28C739}"/>
              </a:ext>
            </a:extLst>
          </p:cNvPr>
          <p:cNvGraphicFramePr/>
          <p:nvPr>
            <p:extLst>
              <p:ext uri="{D42A27DB-BD31-4B8C-83A1-F6EECF244321}">
                <p14:modId xmlns:p14="http://schemas.microsoft.com/office/powerpoint/2010/main" val="328901842"/>
              </p:ext>
            </p:extLst>
          </p:nvPr>
        </p:nvGraphicFramePr>
        <p:xfrm>
          <a:off x="5375236" y="3414083"/>
          <a:ext cx="13627174" cy="9084782"/>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B2ED0198-66B7-7747-92F7-4C3F0C9E5706}"/>
              </a:ext>
            </a:extLst>
          </p:cNvPr>
          <p:cNvGrpSpPr/>
          <p:nvPr/>
        </p:nvGrpSpPr>
        <p:grpSpPr>
          <a:xfrm>
            <a:off x="17046277" y="7159192"/>
            <a:ext cx="5384732" cy="1594564"/>
            <a:chOff x="10929257" y="2211104"/>
            <a:chExt cx="5384732" cy="1594564"/>
          </a:xfrm>
        </p:grpSpPr>
        <p:sp>
          <p:nvSpPr>
            <p:cNvPr id="15" name="TextBox 14">
              <a:extLst>
                <a:ext uri="{FF2B5EF4-FFF2-40B4-BE49-F238E27FC236}">
                  <a16:creationId xmlns:a16="http://schemas.microsoft.com/office/drawing/2014/main" id="{A8B1A138-C11E-FE43-80B5-D6FEA489B502}"/>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6" name="Rectangle 15">
              <a:extLst>
                <a:ext uri="{FF2B5EF4-FFF2-40B4-BE49-F238E27FC236}">
                  <a16:creationId xmlns:a16="http://schemas.microsoft.com/office/drawing/2014/main" id="{2CBED08E-71C6-2E42-99C9-8644D37A9CD6}"/>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7" name="Group 16">
            <a:extLst>
              <a:ext uri="{FF2B5EF4-FFF2-40B4-BE49-F238E27FC236}">
                <a16:creationId xmlns:a16="http://schemas.microsoft.com/office/drawing/2014/main" id="{5145CD67-F150-F445-8D58-7FE294027A23}"/>
              </a:ext>
            </a:extLst>
          </p:cNvPr>
          <p:cNvGrpSpPr/>
          <p:nvPr/>
        </p:nvGrpSpPr>
        <p:grpSpPr>
          <a:xfrm>
            <a:off x="2844466" y="3670602"/>
            <a:ext cx="5384732" cy="1594564"/>
            <a:chOff x="10929257" y="2211104"/>
            <a:chExt cx="5384732" cy="1594564"/>
          </a:xfrm>
        </p:grpSpPr>
        <p:sp>
          <p:nvSpPr>
            <p:cNvPr id="18" name="TextBox 17">
              <a:extLst>
                <a:ext uri="{FF2B5EF4-FFF2-40B4-BE49-F238E27FC236}">
                  <a16:creationId xmlns:a16="http://schemas.microsoft.com/office/drawing/2014/main" id="{D401FEC6-FCA1-AD40-89A1-F59D12CC818B}"/>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ECA30F0E-C2C0-9944-8BC5-D1E917267D98}"/>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0" name="Group 19">
            <a:extLst>
              <a:ext uri="{FF2B5EF4-FFF2-40B4-BE49-F238E27FC236}">
                <a16:creationId xmlns:a16="http://schemas.microsoft.com/office/drawing/2014/main" id="{EB7B87A5-CD04-8B43-A587-7DF75E76F8A7}"/>
              </a:ext>
            </a:extLst>
          </p:cNvPr>
          <p:cNvGrpSpPr/>
          <p:nvPr/>
        </p:nvGrpSpPr>
        <p:grpSpPr>
          <a:xfrm>
            <a:off x="2415876" y="9248116"/>
            <a:ext cx="5384732" cy="1594564"/>
            <a:chOff x="10929257" y="2211104"/>
            <a:chExt cx="5384732" cy="1594564"/>
          </a:xfrm>
        </p:grpSpPr>
        <p:sp>
          <p:nvSpPr>
            <p:cNvPr id="21" name="TextBox 20">
              <a:extLst>
                <a:ext uri="{FF2B5EF4-FFF2-40B4-BE49-F238E27FC236}">
                  <a16:creationId xmlns:a16="http://schemas.microsoft.com/office/drawing/2014/main" id="{FD11A301-FC52-2D46-AF29-856641348307}"/>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2" name="Rectangle 21">
              <a:extLst>
                <a:ext uri="{FF2B5EF4-FFF2-40B4-BE49-F238E27FC236}">
                  <a16:creationId xmlns:a16="http://schemas.microsoft.com/office/drawing/2014/main" id="{3EB8A370-DFBD-0D4D-84B1-19D25FB94F18}"/>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163743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3655746" y="1430735"/>
            <a:ext cx="17066156" cy="1383468"/>
            <a:chOff x="-1513352" y="3237679"/>
            <a:chExt cx="1706615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1513352" y="3697817"/>
              <a:ext cx="17066156" cy="923330"/>
            </a:xfrm>
            <a:prstGeom prst="rect">
              <a:avLst/>
            </a:prstGeom>
            <a:noFill/>
          </p:spPr>
          <p:txBody>
            <a:bodyPr wrap="squar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4378619" y="3237679"/>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1" name="Group 20">
            <a:extLst>
              <a:ext uri="{FF2B5EF4-FFF2-40B4-BE49-F238E27FC236}">
                <a16:creationId xmlns:a16="http://schemas.microsoft.com/office/drawing/2014/main" id="{39C0BB14-C29C-B540-B468-3CACF3593906}"/>
              </a:ext>
            </a:extLst>
          </p:cNvPr>
          <p:cNvGrpSpPr/>
          <p:nvPr/>
        </p:nvGrpSpPr>
        <p:grpSpPr>
          <a:xfrm>
            <a:off x="2772751" y="9298964"/>
            <a:ext cx="4985520" cy="2219069"/>
            <a:chOff x="9509838" y="8259251"/>
            <a:chExt cx="4985520" cy="2219069"/>
          </a:xfrm>
        </p:grpSpPr>
        <p:sp>
          <p:nvSpPr>
            <p:cNvPr id="22" name="TextBox 21">
              <a:extLst>
                <a:ext uri="{FF2B5EF4-FFF2-40B4-BE49-F238E27FC236}">
                  <a16:creationId xmlns:a16="http://schemas.microsoft.com/office/drawing/2014/main" id="{5E3A44BE-F95E-FA40-B66A-D9BCEE31B379}"/>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3" name="Rectangle 22">
              <a:extLst>
                <a:ext uri="{FF2B5EF4-FFF2-40B4-BE49-F238E27FC236}">
                  <a16:creationId xmlns:a16="http://schemas.microsoft.com/office/drawing/2014/main" id="{E48D39AA-A161-674A-BBF2-9B7D82CDCF08}"/>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0" name="Group 29">
            <a:extLst>
              <a:ext uri="{FF2B5EF4-FFF2-40B4-BE49-F238E27FC236}">
                <a16:creationId xmlns:a16="http://schemas.microsoft.com/office/drawing/2014/main" id="{2E33E24D-6A92-044A-895A-7B210EBD1F4F}"/>
              </a:ext>
            </a:extLst>
          </p:cNvPr>
          <p:cNvGrpSpPr/>
          <p:nvPr/>
        </p:nvGrpSpPr>
        <p:grpSpPr>
          <a:xfrm>
            <a:off x="16619379" y="9298964"/>
            <a:ext cx="4985520" cy="2219069"/>
            <a:chOff x="9509838" y="8259251"/>
            <a:chExt cx="4985520" cy="2219069"/>
          </a:xfrm>
        </p:grpSpPr>
        <p:sp>
          <p:nvSpPr>
            <p:cNvPr id="34" name="TextBox 33">
              <a:extLst>
                <a:ext uri="{FF2B5EF4-FFF2-40B4-BE49-F238E27FC236}">
                  <a16:creationId xmlns:a16="http://schemas.microsoft.com/office/drawing/2014/main" id="{FD39AB22-D6F9-554B-912D-D86312C6B589}"/>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7" name="Rectangle 36">
              <a:extLst>
                <a:ext uri="{FF2B5EF4-FFF2-40B4-BE49-F238E27FC236}">
                  <a16:creationId xmlns:a16="http://schemas.microsoft.com/office/drawing/2014/main" id="{E66D0602-0084-0F47-9DC0-B9F2932E84A1}"/>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cxnSp>
        <p:nvCxnSpPr>
          <p:cNvPr id="29" name="Straight Connector 28">
            <a:extLst>
              <a:ext uri="{FF2B5EF4-FFF2-40B4-BE49-F238E27FC236}">
                <a16:creationId xmlns:a16="http://schemas.microsoft.com/office/drawing/2014/main" id="{18B82979-684A-4343-80ED-20BB6BAB8BD8}"/>
              </a:ext>
            </a:extLst>
          </p:cNvPr>
          <p:cNvCxnSpPr>
            <a:cxnSpLocks/>
          </p:cNvCxnSpPr>
          <p:nvPr/>
        </p:nvCxnSpPr>
        <p:spPr>
          <a:xfrm>
            <a:off x="4899326" y="6858000"/>
            <a:ext cx="19424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F849258-8F59-CF44-9365-A3A6956B734D}"/>
              </a:ext>
            </a:extLst>
          </p:cNvPr>
          <p:cNvSpPr/>
          <p:nvPr/>
        </p:nvSpPr>
        <p:spPr>
          <a:xfrm>
            <a:off x="3916437" y="5562600"/>
            <a:ext cx="2590802" cy="25908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24BF200-E3E9-E147-9793-EDD7A9C62267}"/>
              </a:ext>
            </a:extLst>
          </p:cNvPr>
          <p:cNvSpPr/>
          <p:nvPr/>
        </p:nvSpPr>
        <p:spPr>
          <a:xfrm>
            <a:off x="17763063" y="5562600"/>
            <a:ext cx="2590802" cy="25908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8268D30-A24E-CE4C-AC47-8EA6102BE9E0}"/>
              </a:ext>
            </a:extLst>
          </p:cNvPr>
          <p:cNvSpPr txBox="1"/>
          <p:nvPr/>
        </p:nvSpPr>
        <p:spPr>
          <a:xfrm>
            <a:off x="3722920" y="6504057"/>
            <a:ext cx="2977834" cy="707886"/>
          </a:xfrm>
          <a:prstGeom prst="rect">
            <a:avLst/>
          </a:prstGeom>
          <a:noFill/>
        </p:spPr>
        <p:txBody>
          <a:bodyPr wrap="square" rtlCol="0">
            <a:spAutoFit/>
          </a:bodyPr>
          <a:lstStyle/>
          <a:p>
            <a:pPr algn="ctr"/>
            <a:r>
              <a:rPr lang="en-US" sz="4000" b="1" spc="600" dirty="0">
                <a:solidFill>
                  <a:schemeClr val="tx2"/>
                </a:solidFill>
                <a:latin typeface="Montserrat" charset="0"/>
                <a:ea typeface="Montserrat" charset="0"/>
                <a:cs typeface="Montserrat" charset="0"/>
              </a:rPr>
              <a:t>2015</a:t>
            </a:r>
          </a:p>
        </p:txBody>
      </p:sp>
      <p:grpSp>
        <p:nvGrpSpPr>
          <p:cNvPr id="12" name="Group 11">
            <a:extLst>
              <a:ext uri="{FF2B5EF4-FFF2-40B4-BE49-F238E27FC236}">
                <a16:creationId xmlns:a16="http://schemas.microsoft.com/office/drawing/2014/main" id="{1D537799-CAB0-824A-A2B6-C42ED546F8E3}"/>
              </a:ext>
            </a:extLst>
          </p:cNvPr>
          <p:cNvGrpSpPr/>
          <p:nvPr/>
        </p:nvGrpSpPr>
        <p:grpSpPr>
          <a:xfrm>
            <a:off x="9696065" y="5071730"/>
            <a:ext cx="4985520" cy="6446303"/>
            <a:chOff x="9696064" y="5071730"/>
            <a:chExt cx="4985520" cy="6446303"/>
          </a:xfrm>
        </p:grpSpPr>
        <p:grpSp>
          <p:nvGrpSpPr>
            <p:cNvPr id="24" name="Group 23">
              <a:extLst>
                <a:ext uri="{FF2B5EF4-FFF2-40B4-BE49-F238E27FC236}">
                  <a16:creationId xmlns:a16="http://schemas.microsoft.com/office/drawing/2014/main" id="{2603D5C0-009B-F843-9CD3-D4E54A8FA5C2}"/>
                </a:ext>
              </a:extLst>
            </p:cNvPr>
            <p:cNvGrpSpPr/>
            <p:nvPr/>
          </p:nvGrpSpPr>
          <p:grpSpPr>
            <a:xfrm>
              <a:off x="9696064" y="9298964"/>
              <a:ext cx="4985520" cy="2219069"/>
              <a:chOff x="9509838" y="8259251"/>
              <a:chExt cx="4985520" cy="2219069"/>
            </a:xfrm>
          </p:grpSpPr>
          <p:sp>
            <p:nvSpPr>
              <p:cNvPr id="25" name="TextBox 24">
                <a:extLst>
                  <a:ext uri="{FF2B5EF4-FFF2-40B4-BE49-F238E27FC236}">
                    <a16:creationId xmlns:a16="http://schemas.microsoft.com/office/drawing/2014/main" id="{30DC8EEC-BF52-424D-B6B0-2D599FFA23C0}"/>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28" name="Rectangle 27">
                <a:extLst>
                  <a:ext uri="{FF2B5EF4-FFF2-40B4-BE49-F238E27FC236}">
                    <a16:creationId xmlns:a16="http://schemas.microsoft.com/office/drawing/2014/main" id="{41D6E909-DC3C-6D49-A7BB-CD8DA9259B12}"/>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sp>
          <p:nvSpPr>
            <p:cNvPr id="2" name="Oval 1">
              <a:extLst>
                <a:ext uri="{FF2B5EF4-FFF2-40B4-BE49-F238E27FC236}">
                  <a16:creationId xmlns:a16="http://schemas.microsoft.com/office/drawing/2014/main" id="{0CC00DC6-F206-B047-BBF5-E37A34EC73A6}"/>
                </a:ext>
              </a:extLst>
            </p:cNvPr>
            <p:cNvSpPr/>
            <p:nvPr/>
          </p:nvSpPr>
          <p:spPr>
            <a:xfrm>
              <a:off x="10348880" y="5071730"/>
              <a:ext cx="3572542" cy="357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B9AC5C8-5DE8-BD4E-8187-FB560339C4ED}"/>
                </a:ext>
              </a:extLst>
            </p:cNvPr>
            <p:cNvSpPr txBox="1"/>
            <p:nvPr/>
          </p:nvSpPr>
          <p:spPr>
            <a:xfrm>
              <a:off x="10646233" y="6504057"/>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2016</a:t>
              </a:r>
            </a:p>
          </p:txBody>
        </p:sp>
      </p:grpSp>
      <p:sp>
        <p:nvSpPr>
          <p:cNvPr id="42" name="TextBox 41">
            <a:extLst>
              <a:ext uri="{FF2B5EF4-FFF2-40B4-BE49-F238E27FC236}">
                <a16:creationId xmlns:a16="http://schemas.microsoft.com/office/drawing/2014/main" id="{D3E42EAF-80AB-ED4E-9F2F-3E76810F730D}"/>
              </a:ext>
            </a:extLst>
          </p:cNvPr>
          <p:cNvSpPr txBox="1"/>
          <p:nvPr/>
        </p:nvSpPr>
        <p:spPr>
          <a:xfrm>
            <a:off x="17569548" y="6504057"/>
            <a:ext cx="2977834" cy="707886"/>
          </a:xfrm>
          <a:prstGeom prst="rect">
            <a:avLst/>
          </a:prstGeom>
          <a:noFill/>
        </p:spPr>
        <p:txBody>
          <a:bodyPr wrap="square" rtlCol="0">
            <a:spAutoFit/>
          </a:bodyPr>
          <a:lstStyle/>
          <a:p>
            <a:pPr algn="ctr"/>
            <a:r>
              <a:rPr lang="en-US" sz="4000" b="1" spc="600" dirty="0">
                <a:solidFill>
                  <a:schemeClr val="tx2"/>
                </a:solidFill>
                <a:latin typeface="Montserrat" charset="0"/>
                <a:ea typeface="Montserrat" charset="0"/>
                <a:cs typeface="Montserrat" charset="0"/>
              </a:rPr>
              <a:t>2017</a:t>
            </a:r>
          </a:p>
        </p:txBody>
      </p:sp>
    </p:spTree>
    <p:extLst>
      <p:ext uri="{BB962C8B-B14F-4D97-AF65-F5344CB8AC3E}">
        <p14:creationId xmlns:p14="http://schemas.microsoft.com/office/powerpoint/2010/main" val="722204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2375342" cy="3836363"/>
            <a:chOff x="2757978" y="6196280"/>
            <a:chExt cx="1237534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237534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OUR PORTFOLIO</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4</a:t>
            </a:r>
          </a:p>
        </p:txBody>
      </p:sp>
    </p:spTree>
    <p:extLst>
      <p:ext uri="{BB962C8B-B14F-4D97-AF65-F5344CB8AC3E}">
        <p14:creationId xmlns:p14="http://schemas.microsoft.com/office/powerpoint/2010/main" val="261650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6"/>
          </p:nvPr>
        </p:nvSpPr>
        <p:spPr/>
      </p:sp>
      <p:sp>
        <p:nvSpPr>
          <p:cNvPr id="4" name="Marcador de imagen 3"/>
          <p:cNvSpPr>
            <a:spLocks noGrp="1"/>
          </p:cNvSpPr>
          <p:nvPr>
            <p:ph type="pic" sz="quarter" idx="17"/>
          </p:nvPr>
        </p:nvSpPr>
        <p:spPr/>
      </p:sp>
      <p:grpSp>
        <p:nvGrpSpPr>
          <p:cNvPr id="2" name="Group 1">
            <a:extLst>
              <a:ext uri="{FF2B5EF4-FFF2-40B4-BE49-F238E27FC236}">
                <a16:creationId xmlns:a16="http://schemas.microsoft.com/office/drawing/2014/main" id="{C788DF98-AF3B-574A-853E-C22B2E5AAE7C}"/>
              </a:ext>
            </a:extLst>
          </p:cNvPr>
          <p:cNvGrpSpPr/>
          <p:nvPr/>
        </p:nvGrpSpPr>
        <p:grpSpPr>
          <a:xfrm>
            <a:off x="1225044" y="1217135"/>
            <a:ext cx="8716445" cy="11281730"/>
            <a:chOff x="14436161" y="1217135"/>
            <a:chExt cx="8716445" cy="11281730"/>
          </a:xfrm>
        </p:grpSpPr>
        <p:grpSp>
          <p:nvGrpSpPr>
            <p:cNvPr id="12" name="Group 11">
              <a:extLst>
                <a:ext uri="{FF2B5EF4-FFF2-40B4-BE49-F238E27FC236}">
                  <a16:creationId xmlns:a16="http://schemas.microsoft.com/office/drawing/2014/main" id="{8DD703F9-DF4C-0F40-B517-AD74633C138D}"/>
                </a:ext>
              </a:extLst>
            </p:cNvPr>
            <p:cNvGrpSpPr/>
            <p:nvPr/>
          </p:nvGrpSpPr>
          <p:grpSpPr>
            <a:xfrm>
              <a:off x="14436161" y="1217135"/>
              <a:ext cx="8683788" cy="2214464"/>
              <a:chOff x="7861505" y="1407238"/>
              <a:chExt cx="8683788" cy="2214464"/>
            </a:xfrm>
          </p:grpSpPr>
          <p:sp>
            <p:nvSpPr>
              <p:cNvPr id="13" name="TextBox 12">
                <a:extLst>
                  <a:ext uri="{FF2B5EF4-FFF2-40B4-BE49-F238E27FC236}">
                    <a16:creationId xmlns:a16="http://schemas.microsoft.com/office/drawing/2014/main" id="{CEE9CC4F-D9C7-854F-A46F-77A3F0D6B2C8}"/>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4" name="TextBox 13">
                <a:extLst>
                  <a:ext uri="{FF2B5EF4-FFF2-40B4-BE49-F238E27FC236}">
                    <a16:creationId xmlns:a16="http://schemas.microsoft.com/office/drawing/2014/main" id="{A546DD50-A26A-C54A-BB7A-ABBA39262B0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11CEA222-BB23-D847-8535-8D7CDA40A2F6}"/>
                </a:ext>
              </a:extLst>
            </p:cNvPr>
            <p:cNvSpPr txBox="1"/>
            <p:nvPr/>
          </p:nvSpPr>
          <p:spPr>
            <a:xfrm>
              <a:off x="14468818" y="7203633"/>
              <a:ext cx="8683788"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a:t>
              </a:r>
            </a:p>
          </p:txBody>
        </p:sp>
      </p:grpSp>
      <p:sp>
        <p:nvSpPr>
          <p:cNvPr id="10" name="Rectangle 9">
            <a:extLst>
              <a:ext uri="{FF2B5EF4-FFF2-40B4-BE49-F238E27FC236}">
                <a16:creationId xmlns:a16="http://schemas.microsoft.com/office/drawing/2014/main" id="{8052BC98-7C9B-544C-829C-8940FBBD3BC0}"/>
              </a:ext>
            </a:extLst>
          </p:cNvPr>
          <p:cNvSpPr/>
          <p:nvPr/>
        </p:nvSpPr>
        <p:spPr>
          <a:xfrm>
            <a:off x="16531090" y="5718373"/>
            <a:ext cx="7846560" cy="227925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515A34-2936-414F-AE04-03CB09A584AF}"/>
              </a:ext>
            </a:extLst>
          </p:cNvPr>
          <p:cNvSpPr/>
          <p:nvPr/>
        </p:nvSpPr>
        <p:spPr>
          <a:xfrm>
            <a:off x="17648135" y="6380946"/>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735190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10" name="Rectangle 9">
            <a:extLst>
              <a:ext uri="{FF2B5EF4-FFF2-40B4-BE49-F238E27FC236}">
                <a16:creationId xmlns:a16="http://schemas.microsoft.com/office/drawing/2014/main" id="{8052BC98-7C9B-544C-829C-8940FBBD3BC0}"/>
              </a:ext>
            </a:extLst>
          </p:cNvPr>
          <p:cNvSpPr/>
          <p:nvPr/>
        </p:nvSpPr>
        <p:spPr>
          <a:xfrm>
            <a:off x="0" y="5718373"/>
            <a:ext cx="7846561" cy="227925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DD703F9-DF4C-0F40-B517-AD74633C138D}"/>
              </a:ext>
            </a:extLst>
          </p:cNvPr>
          <p:cNvGrpSpPr/>
          <p:nvPr/>
        </p:nvGrpSpPr>
        <p:grpSpPr>
          <a:xfrm>
            <a:off x="14436161" y="1217135"/>
            <a:ext cx="8683788" cy="2214464"/>
            <a:chOff x="7861505" y="1407238"/>
            <a:chExt cx="8683788" cy="2214464"/>
          </a:xfrm>
        </p:grpSpPr>
        <p:sp>
          <p:nvSpPr>
            <p:cNvPr id="13" name="TextBox 12">
              <a:extLst>
                <a:ext uri="{FF2B5EF4-FFF2-40B4-BE49-F238E27FC236}">
                  <a16:creationId xmlns:a16="http://schemas.microsoft.com/office/drawing/2014/main" id="{CEE9CC4F-D9C7-854F-A46F-77A3F0D6B2C8}"/>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4" name="TextBox 13">
              <a:extLst>
                <a:ext uri="{FF2B5EF4-FFF2-40B4-BE49-F238E27FC236}">
                  <a16:creationId xmlns:a16="http://schemas.microsoft.com/office/drawing/2014/main" id="{A546DD50-A26A-C54A-BB7A-ABBA39262B0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TextBox 17">
            <a:extLst>
              <a:ext uri="{FF2B5EF4-FFF2-40B4-BE49-F238E27FC236}">
                <a16:creationId xmlns:a16="http://schemas.microsoft.com/office/drawing/2014/main" id="{11CEA222-BB23-D847-8535-8D7CDA40A2F6}"/>
              </a:ext>
            </a:extLst>
          </p:cNvPr>
          <p:cNvSpPr txBox="1"/>
          <p:nvPr/>
        </p:nvSpPr>
        <p:spPr>
          <a:xfrm>
            <a:off x="14468818" y="7203633"/>
            <a:ext cx="8683788" cy="529523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a:t>
            </a:r>
          </a:p>
        </p:txBody>
      </p:sp>
      <p:sp>
        <p:nvSpPr>
          <p:cNvPr id="21" name="Rectangle 20">
            <a:extLst>
              <a:ext uri="{FF2B5EF4-FFF2-40B4-BE49-F238E27FC236}">
                <a16:creationId xmlns:a16="http://schemas.microsoft.com/office/drawing/2014/main" id="{C2FE65EA-AF21-9F4F-B294-E60ED9241C86}"/>
              </a:ext>
            </a:extLst>
          </p:cNvPr>
          <p:cNvSpPr/>
          <p:nvPr/>
        </p:nvSpPr>
        <p:spPr>
          <a:xfrm>
            <a:off x="1117046" y="6380946"/>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390030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10" name="Rectangle 9">
            <a:extLst>
              <a:ext uri="{FF2B5EF4-FFF2-40B4-BE49-F238E27FC236}">
                <a16:creationId xmlns:a16="http://schemas.microsoft.com/office/drawing/2014/main" id="{E7D97132-694A-864A-B1D6-EB3D82C253DC}"/>
              </a:ext>
            </a:extLst>
          </p:cNvPr>
          <p:cNvSpPr/>
          <p:nvPr/>
        </p:nvSpPr>
        <p:spPr>
          <a:xfrm>
            <a:off x="1712800" y="1471558"/>
            <a:ext cx="8272448" cy="53864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E5DE9B-2A8A-B543-A044-5B4092CD8BEE}"/>
              </a:ext>
            </a:extLst>
          </p:cNvPr>
          <p:cNvGrpSpPr/>
          <p:nvPr/>
        </p:nvGrpSpPr>
        <p:grpSpPr>
          <a:xfrm>
            <a:off x="13264012" y="3057547"/>
            <a:ext cx="7446377" cy="2214464"/>
            <a:chOff x="7861505" y="1407238"/>
            <a:chExt cx="7446377" cy="2214464"/>
          </a:xfrm>
        </p:grpSpPr>
        <p:sp>
          <p:nvSpPr>
            <p:cNvPr id="14" name="TextBox 13">
              <a:extLst>
                <a:ext uri="{FF2B5EF4-FFF2-40B4-BE49-F238E27FC236}">
                  <a16:creationId xmlns:a16="http://schemas.microsoft.com/office/drawing/2014/main" id="{5D0EC1EE-C4D1-5843-99F3-7615C92C889E}"/>
                </a:ext>
              </a:extLst>
            </p:cNvPr>
            <p:cNvSpPr txBox="1"/>
            <p:nvPr/>
          </p:nvSpPr>
          <p:spPr>
            <a:xfrm>
              <a:off x="7861505" y="1867376"/>
              <a:ext cx="744637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5" name="TextBox 14">
              <a:extLst>
                <a:ext uri="{FF2B5EF4-FFF2-40B4-BE49-F238E27FC236}">
                  <a16:creationId xmlns:a16="http://schemas.microsoft.com/office/drawing/2014/main" id="{3CF8C2EE-34C1-0F4C-B733-A6EDB8BC374E}"/>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7FD80C87-8991-FD4D-8A83-036F23AD358D}"/>
              </a:ext>
            </a:extLst>
          </p:cNvPr>
          <p:cNvSpPr txBox="1"/>
          <p:nvPr/>
        </p:nvSpPr>
        <p:spPr>
          <a:xfrm>
            <a:off x="1712800" y="8480960"/>
            <a:ext cx="680057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2349802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10" name="Rectangle 9">
            <a:extLst>
              <a:ext uri="{FF2B5EF4-FFF2-40B4-BE49-F238E27FC236}">
                <a16:creationId xmlns:a16="http://schemas.microsoft.com/office/drawing/2014/main" id="{E7D97132-694A-864A-B1D6-EB3D82C253DC}"/>
              </a:ext>
            </a:extLst>
          </p:cNvPr>
          <p:cNvSpPr/>
          <p:nvPr/>
        </p:nvSpPr>
        <p:spPr>
          <a:xfrm>
            <a:off x="14392400" y="6858000"/>
            <a:ext cx="8272448" cy="538644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E5DE9B-2A8A-B543-A044-5B4092CD8BEE}"/>
              </a:ext>
            </a:extLst>
          </p:cNvPr>
          <p:cNvGrpSpPr/>
          <p:nvPr/>
        </p:nvGrpSpPr>
        <p:grpSpPr>
          <a:xfrm>
            <a:off x="3541137" y="8443989"/>
            <a:ext cx="7446377" cy="2214464"/>
            <a:chOff x="7861505" y="1407238"/>
            <a:chExt cx="7446377" cy="2214464"/>
          </a:xfrm>
        </p:grpSpPr>
        <p:sp>
          <p:nvSpPr>
            <p:cNvPr id="14" name="TextBox 13">
              <a:extLst>
                <a:ext uri="{FF2B5EF4-FFF2-40B4-BE49-F238E27FC236}">
                  <a16:creationId xmlns:a16="http://schemas.microsoft.com/office/drawing/2014/main" id="{5D0EC1EE-C4D1-5843-99F3-7615C92C889E}"/>
                </a:ext>
              </a:extLst>
            </p:cNvPr>
            <p:cNvSpPr txBox="1"/>
            <p:nvPr/>
          </p:nvSpPr>
          <p:spPr>
            <a:xfrm>
              <a:off x="7861505" y="1867376"/>
              <a:ext cx="744637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5" name="TextBox 14">
              <a:extLst>
                <a:ext uri="{FF2B5EF4-FFF2-40B4-BE49-F238E27FC236}">
                  <a16:creationId xmlns:a16="http://schemas.microsoft.com/office/drawing/2014/main" id="{3CF8C2EE-34C1-0F4C-B733-A6EDB8BC374E}"/>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6" name="TextBox 15">
            <a:extLst>
              <a:ext uri="{FF2B5EF4-FFF2-40B4-BE49-F238E27FC236}">
                <a16:creationId xmlns:a16="http://schemas.microsoft.com/office/drawing/2014/main" id="{7FD80C87-8991-FD4D-8A83-036F23AD358D}"/>
              </a:ext>
            </a:extLst>
          </p:cNvPr>
          <p:cNvSpPr txBox="1"/>
          <p:nvPr/>
        </p:nvSpPr>
        <p:spPr>
          <a:xfrm>
            <a:off x="15864269" y="3094518"/>
            <a:ext cx="680057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3892956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3884102" cy="3836363"/>
            <a:chOff x="2757978" y="6196280"/>
            <a:chExt cx="1388410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388410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DEVICES SAMPLES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5</a:t>
            </a:r>
          </a:p>
        </p:txBody>
      </p:sp>
    </p:spTree>
    <p:extLst>
      <p:ext uri="{BB962C8B-B14F-4D97-AF65-F5344CB8AC3E}">
        <p14:creationId xmlns:p14="http://schemas.microsoft.com/office/powerpoint/2010/main" val="218886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7"/>
          </p:nvPr>
        </p:nvSpPr>
        <p:spPr/>
      </p:sp>
      <p:sp>
        <p:nvSpPr>
          <p:cNvPr id="23" name="Rectangle 22">
            <a:extLst>
              <a:ext uri="{FF2B5EF4-FFF2-40B4-BE49-F238E27FC236}">
                <a16:creationId xmlns:a16="http://schemas.microsoft.com/office/drawing/2014/main" id="{5DDF7BB1-F55C-E24A-92B2-0554C373936E}"/>
              </a:ext>
            </a:extLst>
          </p:cNvPr>
          <p:cNvSpPr/>
          <p:nvPr/>
        </p:nvSpPr>
        <p:spPr>
          <a:xfrm>
            <a:off x="1197610" y="6103559"/>
            <a:ext cx="21982430" cy="50434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grpSp>
        <p:nvGrpSpPr>
          <p:cNvPr id="15" name="Group 14">
            <a:extLst>
              <a:ext uri="{FF2B5EF4-FFF2-40B4-BE49-F238E27FC236}">
                <a16:creationId xmlns:a16="http://schemas.microsoft.com/office/drawing/2014/main" id="{5173A90E-9D81-DB49-A50A-0ADF96D05600}"/>
              </a:ext>
            </a:extLst>
          </p:cNvPr>
          <p:cNvGrpSpPr/>
          <p:nvPr/>
        </p:nvGrpSpPr>
        <p:grpSpPr>
          <a:xfrm>
            <a:off x="1773072" y="1475957"/>
            <a:ext cx="12053764" cy="1383468"/>
            <a:chOff x="7861505" y="1407238"/>
            <a:chExt cx="12053764" cy="1383468"/>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1205376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Rectangle 17">
            <a:extLst>
              <a:ext uri="{FF2B5EF4-FFF2-40B4-BE49-F238E27FC236}">
                <a16:creationId xmlns:a16="http://schemas.microsoft.com/office/drawing/2014/main" id="{C2340C44-BB72-F243-86AF-3D66A4B7AAE9}"/>
              </a:ext>
            </a:extLst>
          </p:cNvPr>
          <p:cNvSpPr/>
          <p:nvPr/>
        </p:nvSpPr>
        <p:spPr>
          <a:xfrm>
            <a:off x="2513920" y="7932805"/>
            <a:ext cx="7813651" cy="1384995"/>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
        <p:nvSpPr>
          <p:cNvPr id="19" name="TextBox 18">
            <a:extLst>
              <a:ext uri="{FF2B5EF4-FFF2-40B4-BE49-F238E27FC236}">
                <a16:creationId xmlns:a16="http://schemas.microsoft.com/office/drawing/2014/main" id="{5FDD3695-BB56-FC41-9770-389E8082DF56}"/>
              </a:ext>
            </a:extLst>
          </p:cNvPr>
          <p:cNvSpPr txBox="1"/>
          <p:nvPr/>
        </p:nvSpPr>
        <p:spPr>
          <a:xfrm>
            <a:off x="1809648" y="3094518"/>
            <a:ext cx="939175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
        <p:nvSpPr>
          <p:cNvPr id="3" name="Marcador de imagen 2"/>
          <p:cNvSpPr>
            <a:spLocks noGrp="1"/>
          </p:cNvSpPr>
          <p:nvPr>
            <p:ph type="pic" sz="quarter" idx="16"/>
          </p:nvPr>
        </p:nvSpPr>
        <p:spPr/>
      </p:sp>
    </p:spTree>
    <p:extLst>
      <p:ext uri="{BB962C8B-B14F-4D97-AF65-F5344CB8AC3E}">
        <p14:creationId xmlns:p14="http://schemas.microsoft.com/office/powerpoint/2010/main" val="2124286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7"/>
          </p:nvPr>
        </p:nvSpPr>
        <p:spPr/>
      </p:sp>
      <p:sp>
        <p:nvSpPr>
          <p:cNvPr id="23" name="Rectangle 22">
            <a:extLst>
              <a:ext uri="{FF2B5EF4-FFF2-40B4-BE49-F238E27FC236}">
                <a16:creationId xmlns:a16="http://schemas.microsoft.com/office/drawing/2014/main" id="{5DDF7BB1-F55C-E24A-92B2-0554C373936E}"/>
              </a:ext>
            </a:extLst>
          </p:cNvPr>
          <p:cNvSpPr/>
          <p:nvPr/>
        </p:nvSpPr>
        <p:spPr>
          <a:xfrm>
            <a:off x="1197610" y="6103559"/>
            <a:ext cx="21982430" cy="50434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B1ED03B-A15E-2344-9F13-B2F9A0D10A17}"/>
              </a:ext>
            </a:extLst>
          </p:cNvPr>
          <p:cNvGrpSpPr/>
          <p:nvPr/>
        </p:nvGrpSpPr>
        <p:grpSpPr>
          <a:xfrm>
            <a:off x="10477662" y="1475957"/>
            <a:ext cx="12053764" cy="7841843"/>
            <a:chOff x="1773072" y="1475957"/>
            <a:chExt cx="12053764" cy="7841843"/>
          </a:xfrm>
        </p:grpSpPr>
        <p:grpSp>
          <p:nvGrpSpPr>
            <p:cNvPr id="15" name="Group 14">
              <a:extLst>
                <a:ext uri="{FF2B5EF4-FFF2-40B4-BE49-F238E27FC236}">
                  <a16:creationId xmlns:a16="http://schemas.microsoft.com/office/drawing/2014/main" id="{5173A90E-9D81-DB49-A50A-0ADF96D05600}"/>
                </a:ext>
              </a:extLst>
            </p:cNvPr>
            <p:cNvGrpSpPr/>
            <p:nvPr/>
          </p:nvGrpSpPr>
          <p:grpSpPr>
            <a:xfrm>
              <a:off x="1773072" y="1475957"/>
              <a:ext cx="12053764" cy="1383468"/>
              <a:chOff x="7861505" y="1407238"/>
              <a:chExt cx="12053764" cy="1383468"/>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1205376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8" name="Rectangle 17">
              <a:extLst>
                <a:ext uri="{FF2B5EF4-FFF2-40B4-BE49-F238E27FC236}">
                  <a16:creationId xmlns:a16="http://schemas.microsoft.com/office/drawing/2014/main" id="{C2340C44-BB72-F243-86AF-3D66A4B7AAE9}"/>
                </a:ext>
              </a:extLst>
            </p:cNvPr>
            <p:cNvSpPr/>
            <p:nvPr/>
          </p:nvSpPr>
          <p:spPr>
            <a:xfrm>
              <a:off x="1809648" y="7932805"/>
              <a:ext cx="7813651" cy="1384995"/>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
          <p:nvSpPr>
            <p:cNvPr id="19" name="TextBox 18">
              <a:extLst>
                <a:ext uri="{FF2B5EF4-FFF2-40B4-BE49-F238E27FC236}">
                  <a16:creationId xmlns:a16="http://schemas.microsoft.com/office/drawing/2014/main" id="{5FDD3695-BB56-FC41-9770-389E8082DF56}"/>
                </a:ext>
              </a:extLst>
            </p:cNvPr>
            <p:cNvSpPr txBox="1"/>
            <p:nvPr/>
          </p:nvSpPr>
          <p:spPr>
            <a:xfrm>
              <a:off x="1809648" y="3094518"/>
              <a:ext cx="939175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grpSp>
      <p:grpSp>
        <p:nvGrpSpPr>
          <p:cNvPr id="21" name="Group 1104">
            <a:extLst>
              <a:ext uri="{FF2B5EF4-FFF2-40B4-BE49-F238E27FC236}">
                <a16:creationId xmlns:a16="http://schemas.microsoft.com/office/drawing/2014/main" id="{556346E1-F5BC-E04B-ACF9-82483EC1EA60}"/>
              </a:ext>
            </a:extLst>
          </p:cNvPr>
          <p:cNvGrpSpPr>
            <a:grpSpLocks noChangeAspect="1"/>
          </p:cNvGrpSpPr>
          <p:nvPr/>
        </p:nvGrpSpPr>
        <p:grpSpPr>
          <a:xfrm>
            <a:off x="2603673" y="1798040"/>
            <a:ext cx="6899835" cy="10221519"/>
            <a:chOff x="0" y="0"/>
            <a:chExt cx="6591305" cy="9765731"/>
          </a:xfrm>
        </p:grpSpPr>
        <p:grpSp>
          <p:nvGrpSpPr>
            <p:cNvPr id="26" name="Group 1102">
              <a:extLst>
                <a:ext uri="{FF2B5EF4-FFF2-40B4-BE49-F238E27FC236}">
                  <a16:creationId xmlns:a16="http://schemas.microsoft.com/office/drawing/2014/main" id="{F30877D2-ADFC-384F-9735-D274B0597F32}"/>
                </a:ext>
              </a:extLst>
            </p:cNvPr>
            <p:cNvGrpSpPr/>
            <p:nvPr/>
          </p:nvGrpSpPr>
          <p:grpSpPr>
            <a:xfrm>
              <a:off x="0" y="0"/>
              <a:ext cx="6591305" cy="9765731"/>
              <a:chOff x="0" y="0"/>
              <a:chExt cx="6591304" cy="9765730"/>
            </a:xfrm>
          </p:grpSpPr>
          <p:pic>
            <p:nvPicPr>
              <p:cNvPr id="28" name="Mini-iPad-B&amp;W-Mockup.png">
                <a:extLst>
                  <a:ext uri="{FF2B5EF4-FFF2-40B4-BE49-F238E27FC236}">
                    <a16:creationId xmlns:a16="http://schemas.microsoft.com/office/drawing/2014/main" id="{A614D9FD-A9A6-694A-8CDB-3CE353E0DC1B}"/>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29" name="Shape 1101">
                <a:extLst>
                  <a:ext uri="{FF2B5EF4-FFF2-40B4-BE49-F238E27FC236}">
                    <a16:creationId xmlns:a16="http://schemas.microsoft.com/office/drawing/2014/main" id="{FF7ECAAF-DDA5-7A48-B828-993796849A8D}"/>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27" name="placeholder.png">
              <a:extLst>
                <a:ext uri="{FF2B5EF4-FFF2-40B4-BE49-F238E27FC236}">
                  <a16:creationId xmlns:a16="http://schemas.microsoft.com/office/drawing/2014/main" id="{645C722E-6C25-D64A-A427-24E5CE05E273}"/>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4" name="Marcador de imagen 3"/>
          <p:cNvSpPr>
            <a:spLocks noGrp="1"/>
          </p:cNvSpPr>
          <p:nvPr>
            <p:ph type="pic" sz="quarter" idx="16"/>
          </p:nvPr>
        </p:nvSpPr>
        <p:spPr/>
      </p:sp>
    </p:spTree>
    <p:extLst>
      <p:ext uri="{BB962C8B-B14F-4D97-AF65-F5344CB8AC3E}">
        <p14:creationId xmlns:p14="http://schemas.microsoft.com/office/powerpoint/2010/main" val="164555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23" name="Rectangle 22">
            <a:extLst>
              <a:ext uri="{FF2B5EF4-FFF2-40B4-BE49-F238E27FC236}">
                <a16:creationId xmlns:a16="http://schemas.microsoft.com/office/drawing/2014/main" id="{5DDF7BB1-F55C-E24A-92B2-0554C373936E}"/>
              </a:ext>
            </a:extLst>
          </p:cNvPr>
          <p:cNvSpPr/>
          <p:nvPr/>
        </p:nvSpPr>
        <p:spPr>
          <a:xfrm>
            <a:off x="1197610" y="1258221"/>
            <a:ext cx="21982430" cy="5043489"/>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173A90E-9D81-DB49-A50A-0ADF96D05600}"/>
              </a:ext>
            </a:extLst>
          </p:cNvPr>
          <p:cNvGrpSpPr/>
          <p:nvPr/>
        </p:nvGrpSpPr>
        <p:grpSpPr>
          <a:xfrm>
            <a:off x="1809648" y="2672733"/>
            <a:ext cx="7766344" cy="2214464"/>
            <a:chOff x="7861505" y="1407238"/>
            <a:chExt cx="7766344" cy="2214464"/>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7766344"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19" name="TextBox 18">
            <a:extLst>
              <a:ext uri="{FF2B5EF4-FFF2-40B4-BE49-F238E27FC236}">
                <a16:creationId xmlns:a16="http://schemas.microsoft.com/office/drawing/2014/main" id="{5FDD3695-BB56-FC41-9770-389E8082DF56}"/>
              </a:ext>
            </a:extLst>
          </p:cNvPr>
          <p:cNvSpPr txBox="1"/>
          <p:nvPr/>
        </p:nvSpPr>
        <p:spPr>
          <a:xfrm>
            <a:off x="1809648" y="9745585"/>
            <a:ext cx="6724752"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pic>
        <p:nvPicPr>
          <p:cNvPr id="20" name="Picture 19">
            <a:extLst>
              <a:ext uri="{FF2B5EF4-FFF2-40B4-BE49-F238E27FC236}">
                <a16:creationId xmlns:a16="http://schemas.microsoft.com/office/drawing/2014/main" id="{67400849-F0A1-234F-81EE-80BFFC513C95}"/>
              </a:ext>
            </a:extLst>
          </p:cNvPr>
          <p:cNvPicPr>
            <a:picLocks noChangeAspect="1"/>
          </p:cNvPicPr>
          <p:nvPr/>
        </p:nvPicPr>
        <p:blipFill rotWithShape="1">
          <a:blip r:embed="rId2"/>
          <a:srcRect l="4792" t="12636" r="6089" b="14423"/>
          <a:stretch/>
        </p:blipFill>
        <p:spPr>
          <a:xfrm>
            <a:off x="9514514" y="3779965"/>
            <a:ext cx="13623068" cy="8677814"/>
          </a:xfrm>
          <a:prstGeom prst="rect">
            <a:avLst/>
          </a:prstGeom>
        </p:spPr>
      </p:pic>
      <p:sp>
        <p:nvSpPr>
          <p:cNvPr id="2" name="Marcador de imagen 1"/>
          <p:cNvSpPr>
            <a:spLocks noGrp="1"/>
          </p:cNvSpPr>
          <p:nvPr>
            <p:ph type="pic" sz="quarter" idx="16"/>
          </p:nvPr>
        </p:nvSpPr>
        <p:spPr/>
      </p:sp>
    </p:spTree>
    <p:extLst>
      <p:ext uri="{BB962C8B-B14F-4D97-AF65-F5344CB8AC3E}">
        <p14:creationId xmlns:p14="http://schemas.microsoft.com/office/powerpoint/2010/main" val="16400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7" name="Rectangle 6">
            <a:extLst>
              <a:ext uri="{FF2B5EF4-FFF2-40B4-BE49-F238E27FC236}">
                <a16:creationId xmlns:a16="http://schemas.microsoft.com/office/drawing/2014/main" id="{FB053058-D5EB-5B44-B337-415B54FB156E}"/>
              </a:ext>
            </a:extLst>
          </p:cNvPr>
          <p:cNvSpPr/>
          <p:nvPr/>
        </p:nvSpPr>
        <p:spPr>
          <a:xfrm>
            <a:off x="0" y="0"/>
            <a:ext cx="23152606"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DCCF4503-F3C8-FC48-A6E5-631715DE3B95}"/>
              </a:ext>
            </a:extLst>
          </p:cNvPr>
          <p:cNvGrpSpPr/>
          <p:nvPr/>
        </p:nvGrpSpPr>
        <p:grpSpPr>
          <a:xfrm>
            <a:off x="2757978" y="4939818"/>
            <a:ext cx="13884102" cy="3836363"/>
            <a:chOff x="2757978" y="6196280"/>
            <a:chExt cx="13884102" cy="3836363"/>
          </a:xfrm>
        </p:grpSpPr>
        <p:sp>
          <p:nvSpPr>
            <p:cNvPr id="15" name="TextBox 14">
              <a:extLst>
                <a:ext uri="{FF2B5EF4-FFF2-40B4-BE49-F238E27FC236}">
                  <a16:creationId xmlns:a16="http://schemas.microsoft.com/office/drawing/2014/main" id="{B187ED3C-8AB4-FC4C-BB5D-5415AB30D8BF}"/>
                </a:ext>
              </a:extLst>
            </p:cNvPr>
            <p:cNvSpPr txBox="1"/>
            <p:nvPr/>
          </p:nvSpPr>
          <p:spPr>
            <a:xfrm>
              <a:off x="2757978" y="6196280"/>
              <a:ext cx="13884102" cy="1323439"/>
            </a:xfrm>
            <a:prstGeom prst="rect">
              <a:avLst/>
            </a:prstGeom>
            <a:noFill/>
          </p:spPr>
          <p:txBody>
            <a:bodyPr wrap="square" rtlCol="0">
              <a:spAutoFit/>
            </a:bodyPr>
            <a:lstStyle/>
            <a:p>
              <a:r>
                <a:rPr lang="en-US" sz="8000" b="1" spc="1500" dirty="0">
                  <a:solidFill>
                    <a:schemeClr val="bg1"/>
                  </a:solidFill>
                  <a:latin typeface="Montserrat" charset="0"/>
                  <a:ea typeface="Montserrat" charset="0"/>
                  <a:cs typeface="Montserrat" charset="0"/>
                </a:rPr>
                <a:t>MAPS</a:t>
              </a:r>
            </a:p>
          </p:txBody>
        </p:sp>
        <p:sp>
          <p:nvSpPr>
            <p:cNvPr id="16" name="TextBox 15">
              <a:extLst>
                <a:ext uri="{FF2B5EF4-FFF2-40B4-BE49-F238E27FC236}">
                  <a16:creationId xmlns:a16="http://schemas.microsoft.com/office/drawing/2014/main" id="{E1DAC7CC-9CEC-7C43-A1B4-631FDDD12197}"/>
                </a:ext>
              </a:extLst>
            </p:cNvPr>
            <p:cNvSpPr txBox="1"/>
            <p:nvPr/>
          </p:nvSpPr>
          <p:spPr>
            <a:xfrm>
              <a:off x="2757978" y="8417906"/>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grpSp>
      <p:sp>
        <p:nvSpPr>
          <p:cNvPr id="17" name="TextBox 16">
            <a:extLst>
              <a:ext uri="{FF2B5EF4-FFF2-40B4-BE49-F238E27FC236}">
                <a16:creationId xmlns:a16="http://schemas.microsoft.com/office/drawing/2014/main" id="{AD6705DD-D6E0-E64E-A8A3-D34AD3A1568F}"/>
              </a:ext>
            </a:extLst>
          </p:cNvPr>
          <p:cNvSpPr txBox="1"/>
          <p:nvPr/>
        </p:nvSpPr>
        <p:spPr>
          <a:xfrm>
            <a:off x="17177220" y="7696683"/>
            <a:ext cx="5975386" cy="7786747"/>
          </a:xfrm>
          <a:prstGeom prst="rect">
            <a:avLst/>
          </a:prstGeom>
          <a:noFill/>
          <a:ln>
            <a:noFill/>
          </a:ln>
        </p:spPr>
        <p:txBody>
          <a:bodyPr wrap="square" rtlCol="0">
            <a:spAutoFit/>
          </a:bodyPr>
          <a:lstStyle/>
          <a:p>
            <a:pPr algn="ctr"/>
            <a:r>
              <a:rPr lang="en-US" sz="50000" spc="600" dirty="0">
                <a:solidFill>
                  <a:schemeClr val="bg1">
                    <a:alpha val="20000"/>
                  </a:schemeClr>
                </a:solidFill>
                <a:latin typeface="Montserrat Medium" pitchFamily="2" charset="77"/>
                <a:ea typeface="Montserrat" charset="0"/>
                <a:cs typeface="Montserrat" charset="0"/>
              </a:rPr>
              <a:t>6</a:t>
            </a:r>
          </a:p>
        </p:txBody>
      </p:sp>
    </p:spTree>
    <p:extLst>
      <p:ext uri="{BB962C8B-B14F-4D97-AF65-F5344CB8AC3E}">
        <p14:creationId xmlns:p14="http://schemas.microsoft.com/office/powerpoint/2010/main" val="351933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8B82979-684A-4343-80ED-20BB6BAB8BD8}"/>
              </a:ext>
            </a:extLst>
          </p:cNvPr>
          <p:cNvCxnSpPr>
            <a:cxnSpLocks/>
          </p:cNvCxnSpPr>
          <p:nvPr/>
        </p:nvCxnSpPr>
        <p:spPr>
          <a:xfrm>
            <a:off x="0" y="6858000"/>
            <a:ext cx="136161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DF47D55-B064-E444-8B35-C8F5690CEC1B}"/>
              </a:ext>
            </a:extLst>
          </p:cNvPr>
          <p:cNvSpPr/>
          <p:nvPr/>
        </p:nvSpPr>
        <p:spPr>
          <a:xfrm>
            <a:off x="2772751" y="2196575"/>
            <a:ext cx="12253889" cy="954107"/>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 offer small businesses a complete array of online marketing solutions to fit any budget.</a:t>
            </a:r>
            <a:endParaRPr lang="en-US" sz="4400" b="1" spc="600" dirty="0">
              <a:solidFill>
                <a:schemeClr val="tx2"/>
              </a:solidFill>
              <a:latin typeface="Montserrat SemiBold" pitchFamily="2" charset="77"/>
              <a:ea typeface="Montserrat" charset="0"/>
              <a:cs typeface="Montserrat" charset="0"/>
            </a:endParaRPr>
          </a:p>
        </p:txBody>
      </p:sp>
      <p:sp>
        <p:nvSpPr>
          <p:cNvPr id="35" name="TextBox 34">
            <a:extLst>
              <a:ext uri="{FF2B5EF4-FFF2-40B4-BE49-F238E27FC236}">
                <a16:creationId xmlns:a16="http://schemas.microsoft.com/office/drawing/2014/main" id="{765CE379-716B-714E-88A5-B736141F0F67}"/>
              </a:ext>
            </a:extLst>
          </p:cNvPr>
          <p:cNvSpPr txBox="1"/>
          <p:nvPr/>
        </p:nvSpPr>
        <p:spPr>
          <a:xfrm>
            <a:off x="16115309" y="4999061"/>
            <a:ext cx="6431116"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grpSp>
        <p:nvGrpSpPr>
          <p:cNvPr id="47" name="Group 46">
            <a:extLst>
              <a:ext uri="{FF2B5EF4-FFF2-40B4-BE49-F238E27FC236}">
                <a16:creationId xmlns:a16="http://schemas.microsoft.com/office/drawing/2014/main" id="{A60E621E-729A-2E4A-90D1-76B30BBBF398}"/>
              </a:ext>
            </a:extLst>
          </p:cNvPr>
          <p:cNvGrpSpPr/>
          <p:nvPr/>
        </p:nvGrpSpPr>
        <p:grpSpPr>
          <a:xfrm>
            <a:off x="9696065" y="5071730"/>
            <a:ext cx="4985520" cy="6446303"/>
            <a:chOff x="9696064" y="5071730"/>
            <a:chExt cx="4985520" cy="6446303"/>
          </a:xfrm>
        </p:grpSpPr>
        <p:grpSp>
          <p:nvGrpSpPr>
            <p:cNvPr id="48" name="Group 47">
              <a:extLst>
                <a:ext uri="{FF2B5EF4-FFF2-40B4-BE49-F238E27FC236}">
                  <a16:creationId xmlns:a16="http://schemas.microsoft.com/office/drawing/2014/main" id="{5FECBCEE-47E4-0B44-81DF-F264B5CCDDDE}"/>
                </a:ext>
              </a:extLst>
            </p:cNvPr>
            <p:cNvGrpSpPr/>
            <p:nvPr/>
          </p:nvGrpSpPr>
          <p:grpSpPr>
            <a:xfrm>
              <a:off x="9696064" y="9298964"/>
              <a:ext cx="4985520" cy="2219069"/>
              <a:chOff x="9509838" y="8259251"/>
              <a:chExt cx="4985520" cy="2219069"/>
            </a:xfrm>
          </p:grpSpPr>
          <p:sp>
            <p:nvSpPr>
              <p:cNvPr id="51" name="TextBox 50">
                <a:extLst>
                  <a:ext uri="{FF2B5EF4-FFF2-40B4-BE49-F238E27FC236}">
                    <a16:creationId xmlns:a16="http://schemas.microsoft.com/office/drawing/2014/main" id="{B7100E0D-9FC5-F543-91D6-650B94262747}"/>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2" name="Rectangle 51">
                <a:extLst>
                  <a:ext uri="{FF2B5EF4-FFF2-40B4-BE49-F238E27FC236}">
                    <a16:creationId xmlns:a16="http://schemas.microsoft.com/office/drawing/2014/main" id="{057AC3C0-C181-6540-9F4E-5FEABFF7A8A0}"/>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FIVE</a:t>
                </a:r>
                <a:endParaRPr lang="en-US" sz="4400" b="1" spc="600" dirty="0">
                  <a:solidFill>
                    <a:schemeClr val="tx2"/>
                  </a:solidFill>
                  <a:latin typeface="Montserrat SemiBold" pitchFamily="2" charset="77"/>
                  <a:ea typeface="Montserrat" charset="0"/>
                  <a:cs typeface="Montserrat" charset="0"/>
                </a:endParaRPr>
              </a:p>
            </p:txBody>
          </p:sp>
        </p:grpSp>
        <p:sp>
          <p:nvSpPr>
            <p:cNvPr id="49" name="Oval 48">
              <a:extLst>
                <a:ext uri="{FF2B5EF4-FFF2-40B4-BE49-F238E27FC236}">
                  <a16:creationId xmlns:a16="http://schemas.microsoft.com/office/drawing/2014/main" id="{F0548195-3677-E849-BB9B-E863FF434AF4}"/>
                </a:ext>
              </a:extLst>
            </p:cNvPr>
            <p:cNvSpPr/>
            <p:nvPr/>
          </p:nvSpPr>
          <p:spPr>
            <a:xfrm>
              <a:off x="10348880" y="5071730"/>
              <a:ext cx="3572542" cy="357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99F1E99-C97A-5C4D-9B9E-0EBB924A7840}"/>
                </a:ext>
              </a:extLst>
            </p:cNvPr>
            <p:cNvSpPr txBox="1"/>
            <p:nvPr/>
          </p:nvSpPr>
          <p:spPr>
            <a:xfrm>
              <a:off x="10646233" y="6504057"/>
              <a:ext cx="2977834" cy="707886"/>
            </a:xfrm>
            <a:prstGeom prst="rect">
              <a:avLst/>
            </a:prstGeom>
            <a:noFill/>
          </p:spPr>
          <p:txBody>
            <a:bodyPr wrap="square" rtlCol="0">
              <a:spAutoFit/>
            </a:bodyPr>
            <a:lstStyle/>
            <a:p>
              <a:pPr algn="ctr"/>
              <a:r>
                <a:rPr lang="en-US" sz="4000" b="1" spc="600" dirty="0">
                  <a:solidFill>
                    <a:schemeClr val="bg1"/>
                  </a:solidFill>
                  <a:latin typeface="Montserrat" charset="0"/>
                  <a:ea typeface="Montserrat" charset="0"/>
                  <a:cs typeface="Montserrat" charset="0"/>
                </a:rPr>
                <a:t>2019</a:t>
              </a:r>
            </a:p>
          </p:txBody>
        </p:sp>
      </p:grpSp>
      <p:grpSp>
        <p:nvGrpSpPr>
          <p:cNvPr id="53" name="Group 52">
            <a:extLst>
              <a:ext uri="{FF2B5EF4-FFF2-40B4-BE49-F238E27FC236}">
                <a16:creationId xmlns:a16="http://schemas.microsoft.com/office/drawing/2014/main" id="{EC91036D-FE96-724A-97F2-7D841CD9540B}"/>
              </a:ext>
            </a:extLst>
          </p:cNvPr>
          <p:cNvGrpSpPr/>
          <p:nvPr/>
        </p:nvGrpSpPr>
        <p:grpSpPr>
          <a:xfrm>
            <a:off x="2772751" y="9298964"/>
            <a:ext cx="4985520" cy="2219069"/>
            <a:chOff x="9509838" y="8259251"/>
            <a:chExt cx="4985520" cy="2219069"/>
          </a:xfrm>
        </p:grpSpPr>
        <p:sp>
          <p:nvSpPr>
            <p:cNvPr id="54" name="TextBox 53">
              <a:extLst>
                <a:ext uri="{FF2B5EF4-FFF2-40B4-BE49-F238E27FC236}">
                  <a16:creationId xmlns:a16="http://schemas.microsoft.com/office/drawing/2014/main" id="{BFABA2A5-4621-3E45-A667-64B596425FD1}"/>
                </a:ext>
              </a:extLst>
            </p:cNvPr>
            <p:cNvSpPr txBox="1"/>
            <p:nvPr/>
          </p:nvSpPr>
          <p:spPr>
            <a:xfrm>
              <a:off x="9509838" y="8782471"/>
              <a:ext cx="4985520" cy="1695849"/>
            </a:xfrm>
            <a:prstGeom prst="rect">
              <a:avLst/>
            </a:prstGeom>
            <a:noFill/>
          </p:spPr>
          <p:txBody>
            <a:bodyPr wrap="square" rtlCol="0">
              <a:spAutoFit/>
            </a:bodyPr>
            <a:lstStyle/>
            <a:p>
              <a:pPr algn="ct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55" name="Rectangle 54">
              <a:extLst>
                <a:ext uri="{FF2B5EF4-FFF2-40B4-BE49-F238E27FC236}">
                  <a16:creationId xmlns:a16="http://schemas.microsoft.com/office/drawing/2014/main" id="{857C0044-6D52-7F4B-869F-574459E1A9AC}"/>
                </a:ext>
              </a:extLst>
            </p:cNvPr>
            <p:cNvSpPr/>
            <p:nvPr/>
          </p:nvSpPr>
          <p:spPr>
            <a:xfrm>
              <a:off x="9985884" y="8259251"/>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FOUR</a:t>
              </a:r>
              <a:endParaRPr lang="en-US" sz="4400" b="1" spc="600" dirty="0">
                <a:solidFill>
                  <a:schemeClr val="tx2"/>
                </a:solidFill>
                <a:latin typeface="Montserrat SemiBold" pitchFamily="2" charset="77"/>
                <a:ea typeface="Montserrat" charset="0"/>
                <a:cs typeface="Montserrat" charset="0"/>
              </a:endParaRPr>
            </a:p>
          </p:txBody>
        </p:sp>
      </p:grpSp>
      <p:sp>
        <p:nvSpPr>
          <p:cNvPr id="56" name="Oval 55">
            <a:extLst>
              <a:ext uri="{FF2B5EF4-FFF2-40B4-BE49-F238E27FC236}">
                <a16:creationId xmlns:a16="http://schemas.microsoft.com/office/drawing/2014/main" id="{C6B78688-D4C6-B444-82E2-DCC2EBA2C77A}"/>
              </a:ext>
            </a:extLst>
          </p:cNvPr>
          <p:cNvSpPr/>
          <p:nvPr/>
        </p:nvSpPr>
        <p:spPr>
          <a:xfrm>
            <a:off x="3916437" y="5562600"/>
            <a:ext cx="2590802" cy="259080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32FF428D-A426-D44F-A89F-F059918087C7}"/>
              </a:ext>
            </a:extLst>
          </p:cNvPr>
          <p:cNvSpPr txBox="1"/>
          <p:nvPr/>
        </p:nvSpPr>
        <p:spPr>
          <a:xfrm>
            <a:off x="3722920" y="6504057"/>
            <a:ext cx="2977834" cy="707886"/>
          </a:xfrm>
          <a:prstGeom prst="rect">
            <a:avLst/>
          </a:prstGeom>
          <a:noFill/>
        </p:spPr>
        <p:txBody>
          <a:bodyPr wrap="square" rtlCol="0">
            <a:spAutoFit/>
          </a:bodyPr>
          <a:lstStyle/>
          <a:p>
            <a:pPr algn="ctr"/>
            <a:r>
              <a:rPr lang="en-US" sz="4000" b="1" spc="600" dirty="0">
                <a:solidFill>
                  <a:schemeClr val="tx2"/>
                </a:solidFill>
                <a:latin typeface="Montserrat" charset="0"/>
                <a:ea typeface="Montserrat" charset="0"/>
                <a:cs typeface="Montserrat" charset="0"/>
              </a:rPr>
              <a:t>2018</a:t>
            </a:r>
          </a:p>
        </p:txBody>
      </p:sp>
    </p:spTree>
    <p:extLst>
      <p:ext uri="{BB962C8B-B14F-4D97-AF65-F5344CB8AC3E}">
        <p14:creationId xmlns:p14="http://schemas.microsoft.com/office/powerpoint/2010/main" val="1151684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616293" cy="2214464"/>
            <a:chOff x="7861505" y="1407238"/>
            <a:chExt cx="6616293"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616293"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UNITED STATES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15" name="Group 14">
            <a:extLst>
              <a:ext uri="{FF2B5EF4-FFF2-40B4-BE49-F238E27FC236}">
                <a16:creationId xmlns:a16="http://schemas.microsoft.com/office/drawing/2014/main" id="{3E8A19B0-2798-3644-B467-ED92FE54DBDC}"/>
              </a:ext>
            </a:extLst>
          </p:cNvPr>
          <p:cNvGrpSpPr/>
          <p:nvPr/>
        </p:nvGrpSpPr>
        <p:grpSpPr>
          <a:xfrm>
            <a:off x="12188825" y="5593531"/>
            <a:ext cx="9751206" cy="6374913"/>
            <a:chOff x="5157992" y="1665629"/>
            <a:chExt cx="2936367" cy="1919171"/>
          </a:xfrm>
          <a:solidFill>
            <a:srgbClr val="F2F2F2"/>
          </a:solidFill>
        </p:grpSpPr>
        <p:sp>
          <p:nvSpPr>
            <p:cNvPr id="16" name="Freeform 5">
              <a:extLst>
                <a:ext uri="{FF2B5EF4-FFF2-40B4-BE49-F238E27FC236}">
                  <a16:creationId xmlns:a16="http://schemas.microsoft.com/office/drawing/2014/main" id="{449F10E7-3990-C448-9681-CC64A5419293}"/>
                </a:ext>
              </a:extLst>
            </p:cNvPr>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6">
              <a:extLst>
                <a:ext uri="{FF2B5EF4-FFF2-40B4-BE49-F238E27FC236}">
                  <a16:creationId xmlns:a16="http://schemas.microsoft.com/office/drawing/2014/main" id="{998982DD-127F-A64C-9AE4-7B62BFCD0ECD}"/>
                </a:ext>
              </a:extLst>
            </p:cNvPr>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7">
              <a:extLst>
                <a:ext uri="{FF2B5EF4-FFF2-40B4-BE49-F238E27FC236}">
                  <a16:creationId xmlns:a16="http://schemas.microsoft.com/office/drawing/2014/main" id="{766AF125-6C87-3345-A87A-74772947C225}"/>
                </a:ext>
              </a:extLst>
            </p:cNvPr>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8">
              <a:extLst>
                <a:ext uri="{FF2B5EF4-FFF2-40B4-BE49-F238E27FC236}">
                  <a16:creationId xmlns:a16="http://schemas.microsoft.com/office/drawing/2014/main" id="{BE80C915-7473-5840-B529-3D01FEECC5E0}"/>
                </a:ext>
              </a:extLst>
            </p:cNvPr>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9">
              <a:extLst>
                <a:ext uri="{FF2B5EF4-FFF2-40B4-BE49-F238E27FC236}">
                  <a16:creationId xmlns:a16="http://schemas.microsoft.com/office/drawing/2014/main" id="{1F2DC3FD-4B45-024A-A6BC-ECD96A21BB3B}"/>
                </a:ext>
              </a:extLst>
            </p:cNvPr>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0">
              <a:extLst>
                <a:ext uri="{FF2B5EF4-FFF2-40B4-BE49-F238E27FC236}">
                  <a16:creationId xmlns:a16="http://schemas.microsoft.com/office/drawing/2014/main" id="{CC8B17EA-E2AD-0A41-8814-ECE0E7DFB1FA}"/>
                </a:ext>
              </a:extLst>
            </p:cNvPr>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1">
              <a:extLst>
                <a:ext uri="{FF2B5EF4-FFF2-40B4-BE49-F238E27FC236}">
                  <a16:creationId xmlns:a16="http://schemas.microsoft.com/office/drawing/2014/main" id="{9229CC8D-C9EE-9141-B694-8BEA4B610002}"/>
                </a:ext>
              </a:extLst>
            </p:cNvPr>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12">
              <a:extLst>
                <a:ext uri="{FF2B5EF4-FFF2-40B4-BE49-F238E27FC236}">
                  <a16:creationId xmlns:a16="http://schemas.microsoft.com/office/drawing/2014/main" id="{F49CDDDA-5521-C34D-8643-B51A75E9521D}"/>
                </a:ext>
              </a:extLst>
            </p:cNvPr>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13">
              <a:extLst>
                <a:ext uri="{FF2B5EF4-FFF2-40B4-BE49-F238E27FC236}">
                  <a16:creationId xmlns:a16="http://schemas.microsoft.com/office/drawing/2014/main" id="{27E1B5F9-28DA-7D4E-AA39-52C4B590BCBD}"/>
                </a:ext>
              </a:extLst>
            </p:cNvPr>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14">
              <a:extLst>
                <a:ext uri="{FF2B5EF4-FFF2-40B4-BE49-F238E27FC236}">
                  <a16:creationId xmlns:a16="http://schemas.microsoft.com/office/drawing/2014/main" id="{0E4A64A0-19F4-2A4D-80E0-2A600D5DFBA8}"/>
                </a:ext>
              </a:extLst>
            </p:cNvPr>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15">
              <a:extLst>
                <a:ext uri="{FF2B5EF4-FFF2-40B4-BE49-F238E27FC236}">
                  <a16:creationId xmlns:a16="http://schemas.microsoft.com/office/drawing/2014/main" id="{CC035B10-50D3-C740-825C-17E1B5BEBF8A}"/>
                </a:ext>
              </a:extLst>
            </p:cNvPr>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16">
              <a:extLst>
                <a:ext uri="{FF2B5EF4-FFF2-40B4-BE49-F238E27FC236}">
                  <a16:creationId xmlns:a16="http://schemas.microsoft.com/office/drawing/2014/main" id="{AF44ABA0-0D25-B146-B36B-F5499DA30475}"/>
                </a:ext>
              </a:extLst>
            </p:cNvPr>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17">
              <a:extLst>
                <a:ext uri="{FF2B5EF4-FFF2-40B4-BE49-F238E27FC236}">
                  <a16:creationId xmlns:a16="http://schemas.microsoft.com/office/drawing/2014/main" id="{15810A0E-F293-1940-AC37-5162C942878B}"/>
                </a:ext>
              </a:extLst>
            </p:cNvPr>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18">
              <a:extLst>
                <a:ext uri="{FF2B5EF4-FFF2-40B4-BE49-F238E27FC236}">
                  <a16:creationId xmlns:a16="http://schemas.microsoft.com/office/drawing/2014/main" id="{E02D9D2E-0F8D-5145-A5E3-BA423950B512}"/>
                </a:ext>
              </a:extLst>
            </p:cNvPr>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19">
              <a:extLst>
                <a:ext uri="{FF2B5EF4-FFF2-40B4-BE49-F238E27FC236}">
                  <a16:creationId xmlns:a16="http://schemas.microsoft.com/office/drawing/2014/main" id="{D9D3094E-1574-A845-806C-4875FFD2E359}"/>
                </a:ext>
              </a:extLst>
            </p:cNvPr>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0">
              <a:extLst>
                <a:ext uri="{FF2B5EF4-FFF2-40B4-BE49-F238E27FC236}">
                  <a16:creationId xmlns:a16="http://schemas.microsoft.com/office/drawing/2014/main" id="{D225C5AA-574C-004E-9B71-E231B99B3E02}"/>
                </a:ext>
              </a:extLst>
            </p:cNvPr>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1">
              <a:extLst>
                <a:ext uri="{FF2B5EF4-FFF2-40B4-BE49-F238E27FC236}">
                  <a16:creationId xmlns:a16="http://schemas.microsoft.com/office/drawing/2014/main" id="{40B8DAA6-EAA6-414A-8648-EC73EAF888A5}"/>
                </a:ext>
              </a:extLst>
            </p:cNvPr>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22">
              <a:extLst>
                <a:ext uri="{FF2B5EF4-FFF2-40B4-BE49-F238E27FC236}">
                  <a16:creationId xmlns:a16="http://schemas.microsoft.com/office/drawing/2014/main" id="{AAC87302-E19A-2E44-B1AD-14E00DB8FF9E}"/>
                </a:ext>
              </a:extLst>
            </p:cNvPr>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23">
              <a:extLst>
                <a:ext uri="{FF2B5EF4-FFF2-40B4-BE49-F238E27FC236}">
                  <a16:creationId xmlns:a16="http://schemas.microsoft.com/office/drawing/2014/main" id="{37B78C83-A229-0C42-A4ED-450AB599F7B8}"/>
                </a:ext>
              </a:extLst>
            </p:cNvPr>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24">
              <a:extLst>
                <a:ext uri="{FF2B5EF4-FFF2-40B4-BE49-F238E27FC236}">
                  <a16:creationId xmlns:a16="http://schemas.microsoft.com/office/drawing/2014/main" id="{49832955-E026-5949-BBCF-2FCD00538CC1}"/>
                </a:ext>
              </a:extLst>
            </p:cNvPr>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25">
              <a:extLst>
                <a:ext uri="{FF2B5EF4-FFF2-40B4-BE49-F238E27FC236}">
                  <a16:creationId xmlns:a16="http://schemas.microsoft.com/office/drawing/2014/main" id="{6942774B-71CD-F942-BF83-9F133EBC862F}"/>
                </a:ext>
              </a:extLst>
            </p:cNvPr>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26">
              <a:extLst>
                <a:ext uri="{FF2B5EF4-FFF2-40B4-BE49-F238E27FC236}">
                  <a16:creationId xmlns:a16="http://schemas.microsoft.com/office/drawing/2014/main" id="{F00AB95C-4EB0-1D49-A6AA-C2E1B8D79406}"/>
                </a:ext>
              </a:extLst>
            </p:cNvPr>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27">
              <a:extLst>
                <a:ext uri="{FF2B5EF4-FFF2-40B4-BE49-F238E27FC236}">
                  <a16:creationId xmlns:a16="http://schemas.microsoft.com/office/drawing/2014/main" id="{90505189-32B1-8D47-8C55-52D85F8BCC1C}"/>
                </a:ext>
              </a:extLst>
            </p:cNvPr>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28">
              <a:extLst>
                <a:ext uri="{FF2B5EF4-FFF2-40B4-BE49-F238E27FC236}">
                  <a16:creationId xmlns:a16="http://schemas.microsoft.com/office/drawing/2014/main" id="{F03C00D8-99BA-184B-A2C6-15BF647FFDE9}"/>
                </a:ext>
              </a:extLst>
            </p:cNvPr>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29">
              <a:extLst>
                <a:ext uri="{FF2B5EF4-FFF2-40B4-BE49-F238E27FC236}">
                  <a16:creationId xmlns:a16="http://schemas.microsoft.com/office/drawing/2014/main" id="{9E61B4AC-C329-4F45-86DB-D52E8988D083}"/>
                </a:ext>
              </a:extLst>
            </p:cNvPr>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30">
              <a:extLst>
                <a:ext uri="{FF2B5EF4-FFF2-40B4-BE49-F238E27FC236}">
                  <a16:creationId xmlns:a16="http://schemas.microsoft.com/office/drawing/2014/main" id="{75C42A5D-703D-6745-9D91-B762D5E3E40B}"/>
                </a:ext>
              </a:extLst>
            </p:cNvPr>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31">
              <a:extLst>
                <a:ext uri="{FF2B5EF4-FFF2-40B4-BE49-F238E27FC236}">
                  <a16:creationId xmlns:a16="http://schemas.microsoft.com/office/drawing/2014/main" id="{5095C310-40D1-594E-985E-D3407591BDFB}"/>
                </a:ext>
              </a:extLst>
            </p:cNvPr>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32">
              <a:extLst>
                <a:ext uri="{FF2B5EF4-FFF2-40B4-BE49-F238E27FC236}">
                  <a16:creationId xmlns:a16="http://schemas.microsoft.com/office/drawing/2014/main" id="{56B47E6B-E895-4F40-B2F5-11866E43D81F}"/>
                </a:ext>
              </a:extLst>
            </p:cNvPr>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33">
              <a:extLst>
                <a:ext uri="{FF2B5EF4-FFF2-40B4-BE49-F238E27FC236}">
                  <a16:creationId xmlns:a16="http://schemas.microsoft.com/office/drawing/2014/main" id="{09996BE6-4DCF-A546-8ADB-3F967CF1C255}"/>
                </a:ext>
              </a:extLst>
            </p:cNvPr>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2"/>
            </a:solid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34">
              <a:extLst>
                <a:ext uri="{FF2B5EF4-FFF2-40B4-BE49-F238E27FC236}">
                  <a16:creationId xmlns:a16="http://schemas.microsoft.com/office/drawing/2014/main" id="{51CEF6E5-9763-4C42-B163-C3847825F557}"/>
                </a:ext>
              </a:extLst>
            </p:cNvPr>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35">
              <a:extLst>
                <a:ext uri="{FF2B5EF4-FFF2-40B4-BE49-F238E27FC236}">
                  <a16:creationId xmlns:a16="http://schemas.microsoft.com/office/drawing/2014/main" id="{818DBAD3-CFDE-E746-BBEF-C778D672C64B}"/>
                </a:ext>
              </a:extLst>
            </p:cNvPr>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36">
              <a:extLst>
                <a:ext uri="{FF2B5EF4-FFF2-40B4-BE49-F238E27FC236}">
                  <a16:creationId xmlns:a16="http://schemas.microsoft.com/office/drawing/2014/main" id="{FFB0C069-3C3D-8C40-AD90-52691BDC73C3}"/>
                </a:ext>
              </a:extLst>
            </p:cNvPr>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37">
              <a:extLst>
                <a:ext uri="{FF2B5EF4-FFF2-40B4-BE49-F238E27FC236}">
                  <a16:creationId xmlns:a16="http://schemas.microsoft.com/office/drawing/2014/main" id="{84E78150-FE1E-6D41-B1AE-CECA48F8CB0B}"/>
                </a:ext>
              </a:extLst>
            </p:cNvPr>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38">
              <a:extLst>
                <a:ext uri="{FF2B5EF4-FFF2-40B4-BE49-F238E27FC236}">
                  <a16:creationId xmlns:a16="http://schemas.microsoft.com/office/drawing/2014/main" id="{0911FB42-D927-0041-9ECD-9847330B4D67}"/>
                </a:ext>
              </a:extLst>
            </p:cNvPr>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accent6"/>
                </a:solidFill>
                <a:latin typeface="Lato Regular" charset="0"/>
              </a:endParaRPr>
            </a:p>
          </p:txBody>
        </p:sp>
        <p:sp>
          <p:nvSpPr>
            <p:cNvPr id="54" name="Freeform 39">
              <a:extLst>
                <a:ext uri="{FF2B5EF4-FFF2-40B4-BE49-F238E27FC236}">
                  <a16:creationId xmlns:a16="http://schemas.microsoft.com/office/drawing/2014/main" id="{BCB5A8BC-8DBB-D344-BCE2-A24D5684249D}"/>
                </a:ext>
              </a:extLst>
            </p:cNvPr>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5" name="Freeform 40">
              <a:extLst>
                <a:ext uri="{FF2B5EF4-FFF2-40B4-BE49-F238E27FC236}">
                  <a16:creationId xmlns:a16="http://schemas.microsoft.com/office/drawing/2014/main" id="{4B23B85D-0B11-D845-811B-696D95511807}"/>
                </a:ext>
              </a:extLst>
            </p:cNvPr>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6" name="Freeform 41">
              <a:extLst>
                <a:ext uri="{FF2B5EF4-FFF2-40B4-BE49-F238E27FC236}">
                  <a16:creationId xmlns:a16="http://schemas.microsoft.com/office/drawing/2014/main" id="{940A3FC1-6F61-934E-A09F-D41053727098}"/>
                </a:ext>
              </a:extLst>
            </p:cNvPr>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7" name="Freeform 42">
              <a:extLst>
                <a:ext uri="{FF2B5EF4-FFF2-40B4-BE49-F238E27FC236}">
                  <a16:creationId xmlns:a16="http://schemas.microsoft.com/office/drawing/2014/main" id="{23329706-7CCC-A940-AD7A-45CA703CD3C6}"/>
                </a:ext>
              </a:extLst>
            </p:cNvPr>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8" name="Freeform 43">
              <a:extLst>
                <a:ext uri="{FF2B5EF4-FFF2-40B4-BE49-F238E27FC236}">
                  <a16:creationId xmlns:a16="http://schemas.microsoft.com/office/drawing/2014/main" id="{F89E1F2B-B595-BA40-8DCD-B41E171B4E9F}"/>
                </a:ext>
              </a:extLst>
            </p:cNvPr>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9" name="Freeform 44">
              <a:extLst>
                <a:ext uri="{FF2B5EF4-FFF2-40B4-BE49-F238E27FC236}">
                  <a16:creationId xmlns:a16="http://schemas.microsoft.com/office/drawing/2014/main" id="{49A5A240-FA94-F440-AD26-AD904724C5AA}"/>
                </a:ext>
              </a:extLst>
            </p:cNvPr>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0" name="Freeform 45">
              <a:extLst>
                <a:ext uri="{FF2B5EF4-FFF2-40B4-BE49-F238E27FC236}">
                  <a16:creationId xmlns:a16="http://schemas.microsoft.com/office/drawing/2014/main" id="{06B97D68-82E9-0746-B480-8B6F5E54FEA3}"/>
                </a:ext>
              </a:extLst>
            </p:cNvPr>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1" name="Freeform 46">
              <a:extLst>
                <a:ext uri="{FF2B5EF4-FFF2-40B4-BE49-F238E27FC236}">
                  <a16:creationId xmlns:a16="http://schemas.microsoft.com/office/drawing/2014/main" id="{7B261318-99DE-8A4E-8F2F-08F3750F66EF}"/>
                </a:ext>
              </a:extLst>
            </p:cNvPr>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2" name="Freeform 47">
              <a:extLst>
                <a:ext uri="{FF2B5EF4-FFF2-40B4-BE49-F238E27FC236}">
                  <a16:creationId xmlns:a16="http://schemas.microsoft.com/office/drawing/2014/main" id="{9C23ABA8-4687-6F42-AE26-5FB9CB8299BB}"/>
                </a:ext>
              </a:extLst>
            </p:cNvPr>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3" name="Line 48">
              <a:extLst>
                <a:ext uri="{FF2B5EF4-FFF2-40B4-BE49-F238E27FC236}">
                  <a16:creationId xmlns:a16="http://schemas.microsoft.com/office/drawing/2014/main" id="{8F63AB37-63AB-D84E-89F3-BF264F836E86}"/>
                </a:ext>
              </a:extLst>
            </p:cNvPr>
            <p:cNvSpPr>
              <a:spLocks noChangeShapeType="1"/>
            </p:cNvSpPr>
            <p:nvPr/>
          </p:nvSpPr>
          <p:spPr bwMode="auto">
            <a:xfrm>
              <a:off x="6881808" y="2014722"/>
              <a:ext cx="0" cy="0"/>
            </a:xfrm>
            <a:prstGeom prst="line">
              <a:avLst/>
            </a:prstGeom>
            <a:grpFill/>
            <a:ln w="63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4" name="Line 49">
              <a:extLst>
                <a:ext uri="{FF2B5EF4-FFF2-40B4-BE49-F238E27FC236}">
                  <a16:creationId xmlns:a16="http://schemas.microsoft.com/office/drawing/2014/main" id="{167CE0EC-EB96-7946-8F01-80C9F85A4085}"/>
                </a:ext>
              </a:extLst>
            </p:cNvPr>
            <p:cNvSpPr>
              <a:spLocks noChangeShapeType="1"/>
            </p:cNvSpPr>
            <p:nvPr/>
          </p:nvSpPr>
          <p:spPr bwMode="auto">
            <a:xfrm>
              <a:off x="6881808" y="2014722"/>
              <a:ext cx="0" cy="0"/>
            </a:xfrm>
            <a:prstGeom prst="line">
              <a:avLst/>
            </a:pr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5" name="Freeform 50">
              <a:extLst>
                <a:ext uri="{FF2B5EF4-FFF2-40B4-BE49-F238E27FC236}">
                  <a16:creationId xmlns:a16="http://schemas.microsoft.com/office/drawing/2014/main" id="{83A91899-5491-4B45-862E-A78CAC97DCC6}"/>
                </a:ext>
              </a:extLst>
            </p:cNvPr>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6" name="Freeform 51">
              <a:extLst>
                <a:ext uri="{FF2B5EF4-FFF2-40B4-BE49-F238E27FC236}">
                  <a16:creationId xmlns:a16="http://schemas.microsoft.com/office/drawing/2014/main" id="{42764895-4A16-0141-AA0D-F4BDE3A5C6BE}"/>
                </a:ext>
              </a:extLst>
            </p:cNvPr>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7" name="Freeform 52">
              <a:extLst>
                <a:ext uri="{FF2B5EF4-FFF2-40B4-BE49-F238E27FC236}">
                  <a16:creationId xmlns:a16="http://schemas.microsoft.com/office/drawing/2014/main" id="{39B7B629-4AC8-1F47-B651-1CC7C4620B50}"/>
                </a:ext>
              </a:extLst>
            </p:cNvPr>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8" name="Freeform 53">
              <a:extLst>
                <a:ext uri="{FF2B5EF4-FFF2-40B4-BE49-F238E27FC236}">
                  <a16:creationId xmlns:a16="http://schemas.microsoft.com/office/drawing/2014/main" id="{858A0D5E-F883-9A41-B325-6536C300CF3F}"/>
                </a:ext>
              </a:extLst>
            </p:cNvPr>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69" name="Freeform 54">
              <a:extLst>
                <a:ext uri="{FF2B5EF4-FFF2-40B4-BE49-F238E27FC236}">
                  <a16:creationId xmlns:a16="http://schemas.microsoft.com/office/drawing/2014/main" id="{6DFCF0E3-3C99-254F-AB58-350C643709FD}"/>
                </a:ext>
              </a:extLst>
            </p:cNvPr>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0" name="Freeform 55">
              <a:extLst>
                <a:ext uri="{FF2B5EF4-FFF2-40B4-BE49-F238E27FC236}">
                  <a16:creationId xmlns:a16="http://schemas.microsoft.com/office/drawing/2014/main" id="{CF4A6F93-AF96-7845-A651-C7AF701323E4}"/>
                </a:ext>
              </a:extLst>
            </p:cNvPr>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1" name="Freeform 70">
              <a:extLst>
                <a:ext uri="{FF2B5EF4-FFF2-40B4-BE49-F238E27FC236}">
                  <a16:creationId xmlns:a16="http://schemas.microsoft.com/office/drawing/2014/main" id="{75B5DF89-47B9-B649-92B4-C9993DB522D3}"/>
                </a:ext>
              </a:extLst>
            </p:cNvPr>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sp>
          <p:nvSpPr>
            <p:cNvPr id="72" name="Freeform 71">
              <a:extLst>
                <a:ext uri="{FF2B5EF4-FFF2-40B4-BE49-F238E27FC236}">
                  <a16:creationId xmlns:a16="http://schemas.microsoft.com/office/drawing/2014/main" id="{155F568D-EEFA-744E-9DAF-42D8022AAC77}"/>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noAutofit/>
            </a:bodyPr>
            <a:lstStyle/>
            <a:p>
              <a:endParaRPr lang="en-US" dirty="0">
                <a:latin typeface="Lato Regular" charset="0"/>
              </a:endParaRPr>
            </a:p>
          </p:txBody>
        </p:sp>
      </p:grpSp>
    </p:spTree>
    <p:extLst>
      <p:ext uri="{BB962C8B-B14F-4D97-AF65-F5344CB8AC3E}">
        <p14:creationId xmlns:p14="http://schemas.microsoft.com/office/powerpoint/2010/main" val="1745811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850469" cy="1383468"/>
            <a:chOff x="7861505" y="1407238"/>
            <a:chExt cx="6850469" cy="1383468"/>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85046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73" name="Group 72">
            <a:extLst>
              <a:ext uri="{FF2B5EF4-FFF2-40B4-BE49-F238E27FC236}">
                <a16:creationId xmlns:a16="http://schemas.microsoft.com/office/drawing/2014/main" id="{108F0FA1-86F3-E541-A6A7-17C12068C823}"/>
              </a:ext>
            </a:extLst>
          </p:cNvPr>
          <p:cNvGrpSpPr/>
          <p:nvPr/>
        </p:nvGrpSpPr>
        <p:grpSpPr>
          <a:xfrm>
            <a:off x="12099193" y="5620038"/>
            <a:ext cx="9861680" cy="6662485"/>
            <a:chOff x="13017546" y="3273350"/>
            <a:chExt cx="10283367" cy="6947373"/>
          </a:xfrm>
          <a:solidFill>
            <a:srgbClr val="F2F2F2"/>
          </a:solidFill>
        </p:grpSpPr>
        <p:sp>
          <p:nvSpPr>
            <p:cNvPr id="74" name="Freeform 6">
              <a:extLst>
                <a:ext uri="{FF2B5EF4-FFF2-40B4-BE49-F238E27FC236}">
                  <a16:creationId xmlns:a16="http://schemas.microsoft.com/office/drawing/2014/main" id="{712F54F4-E61E-8F4F-A9C0-1A1B0007910F}"/>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5" name="Freeform 7">
              <a:extLst>
                <a:ext uri="{FF2B5EF4-FFF2-40B4-BE49-F238E27FC236}">
                  <a16:creationId xmlns:a16="http://schemas.microsoft.com/office/drawing/2014/main" id="{00F37B23-F55A-6A48-BD5B-E006C0F1F5F6}"/>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6" name="Freeform 9">
              <a:extLst>
                <a:ext uri="{FF2B5EF4-FFF2-40B4-BE49-F238E27FC236}">
                  <a16:creationId xmlns:a16="http://schemas.microsoft.com/office/drawing/2014/main" id="{C9C40E31-B859-0D4B-9041-15B7AD344237}"/>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7" name="Freeform 10">
              <a:extLst>
                <a:ext uri="{FF2B5EF4-FFF2-40B4-BE49-F238E27FC236}">
                  <a16:creationId xmlns:a16="http://schemas.microsoft.com/office/drawing/2014/main" id="{D2733B40-6A2D-484E-8F6F-E712949C20DB}"/>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8" name="Freeform 11">
              <a:extLst>
                <a:ext uri="{FF2B5EF4-FFF2-40B4-BE49-F238E27FC236}">
                  <a16:creationId xmlns:a16="http://schemas.microsoft.com/office/drawing/2014/main" id="{49B2D96E-5654-3D4A-A5F0-8045B3CB0C91}"/>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79" name="Freeform 12">
              <a:extLst>
                <a:ext uri="{FF2B5EF4-FFF2-40B4-BE49-F238E27FC236}">
                  <a16:creationId xmlns:a16="http://schemas.microsoft.com/office/drawing/2014/main" id="{6F0CDFC9-7F14-E34D-9B0A-CA57EC070751}"/>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0" name="Freeform 13">
              <a:extLst>
                <a:ext uri="{FF2B5EF4-FFF2-40B4-BE49-F238E27FC236}">
                  <a16:creationId xmlns:a16="http://schemas.microsoft.com/office/drawing/2014/main" id="{A39F2C02-9041-C74B-89E8-6B012BD69BD2}"/>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1" name="Freeform 80">
              <a:extLst>
                <a:ext uri="{FF2B5EF4-FFF2-40B4-BE49-F238E27FC236}">
                  <a16:creationId xmlns:a16="http://schemas.microsoft.com/office/drawing/2014/main" id="{6E31D689-6C5C-BA47-BF3B-5427613D4673}"/>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2" name="Freeform 81">
              <a:extLst>
                <a:ext uri="{FF2B5EF4-FFF2-40B4-BE49-F238E27FC236}">
                  <a16:creationId xmlns:a16="http://schemas.microsoft.com/office/drawing/2014/main" id="{76655B6C-0BEA-154F-BB68-27E3433AD940}"/>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3" name="Freeform 82">
              <a:extLst>
                <a:ext uri="{FF2B5EF4-FFF2-40B4-BE49-F238E27FC236}">
                  <a16:creationId xmlns:a16="http://schemas.microsoft.com/office/drawing/2014/main" id="{4CEDCAB9-6623-2244-AB81-5FBDADF78851}"/>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4" name="Freeform 83">
              <a:extLst>
                <a:ext uri="{FF2B5EF4-FFF2-40B4-BE49-F238E27FC236}">
                  <a16:creationId xmlns:a16="http://schemas.microsoft.com/office/drawing/2014/main" id="{DD1FED40-9669-4B47-B717-9EF034CF4275}"/>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5" name="Freeform 84">
              <a:extLst>
                <a:ext uri="{FF2B5EF4-FFF2-40B4-BE49-F238E27FC236}">
                  <a16:creationId xmlns:a16="http://schemas.microsoft.com/office/drawing/2014/main" id="{E7A590A6-2D6C-704E-800A-0F37AB15EFF4}"/>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6" name="Freeform 85">
              <a:extLst>
                <a:ext uri="{FF2B5EF4-FFF2-40B4-BE49-F238E27FC236}">
                  <a16:creationId xmlns:a16="http://schemas.microsoft.com/office/drawing/2014/main" id="{5D8A78B5-A5C6-5146-914D-A496D21224BC}"/>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7" name="Freeform 86">
              <a:extLst>
                <a:ext uri="{FF2B5EF4-FFF2-40B4-BE49-F238E27FC236}">
                  <a16:creationId xmlns:a16="http://schemas.microsoft.com/office/drawing/2014/main" id="{F9D856E8-C789-0E46-AD7F-C5397CEF7232}"/>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8" name="Freeform 87">
              <a:extLst>
                <a:ext uri="{FF2B5EF4-FFF2-40B4-BE49-F238E27FC236}">
                  <a16:creationId xmlns:a16="http://schemas.microsoft.com/office/drawing/2014/main" id="{659CF1DF-B3D6-E647-BD2F-1654084D8E13}"/>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89" name="Freeform 88">
              <a:extLst>
                <a:ext uri="{FF2B5EF4-FFF2-40B4-BE49-F238E27FC236}">
                  <a16:creationId xmlns:a16="http://schemas.microsoft.com/office/drawing/2014/main" id="{E9DA9F5C-3BD4-3846-B6F8-274BA382C517}"/>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0" name="Freeform 89">
              <a:extLst>
                <a:ext uri="{FF2B5EF4-FFF2-40B4-BE49-F238E27FC236}">
                  <a16:creationId xmlns:a16="http://schemas.microsoft.com/office/drawing/2014/main" id="{EBDFE853-5C5E-134C-B27B-9B258A089C07}"/>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1" name="Freeform 90">
              <a:extLst>
                <a:ext uri="{FF2B5EF4-FFF2-40B4-BE49-F238E27FC236}">
                  <a16:creationId xmlns:a16="http://schemas.microsoft.com/office/drawing/2014/main" id="{5B10AF60-62B0-6348-82B2-1D8A9F55073C}"/>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2" name="Freeform 91">
              <a:extLst>
                <a:ext uri="{FF2B5EF4-FFF2-40B4-BE49-F238E27FC236}">
                  <a16:creationId xmlns:a16="http://schemas.microsoft.com/office/drawing/2014/main" id="{854149D5-627A-C040-BC8B-7DB82DE2F0A7}"/>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3" name="Freeform 92">
              <a:extLst>
                <a:ext uri="{FF2B5EF4-FFF2-40B4-BE49-F238E27FC236}">
                  <a16:creationId xmlns:a16="http://schemas.microsoft.com/office/drawing/2014/main" id="{C2D61D78-8598-434B-A499-3032B198560E}"/>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4" name="Freeform 93">
              <a:extLst>
                <a:ext uri="{FF2B5EF4-FFF2-40B4-BE49-F238E27FC236}">
                  <a16:creationId xmlns:a16="http://schemas.microsoft.com/office/drawing/2014/main" id="{58173E7E-36EA-4D4F-8BCD-91FB90882621}"/>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5" name="Freeform 94">
              <a:extLst>
                <a:ext uri="{FF2B5EF4-FFF2-40B4-BE49-F238E27FC236}">
                  <a16:creationId xmlns:a16="http://schemas.microsoft.com/office/drawing/2014/main" id="{8B92CA7E-5D7F-344B-8441-ED94F36D0D22}"/>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6" name="Freeform 95">
              <a:extLst>
                <a:ext uri="{FF2B5EF4-FFF2-40B4-BE49-F238E27FC236}">
                  <a16:creationId xmlns:a16="http://schemas.microsoft.com/office/drawing/2014/main" id="{CEB6ABD6-A3CD-4C4B-96CB-7D4984435FB1}"/>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7" name="Freeform 96">
              <a:extLst>
                <a:ext uri="{FF2B5EF4-FFF2-40B4-BE49-F238E27FC236}">
                  <a16:creationId xmlns:a16="http://schemas.microsoft.com/office/drawing/2014/main" id="{550981AD-E708-A647-800B-AE394447E95F}"/>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8" name="Freeform 97">
              <a:extLst>
                <a:ext uri="{FF2B5EF4-FFF2-40B4-BE49-F238E27FC236}">
                  <a16:creationId xmlns:a16="http://schemas.microsoft.com/office/drawing/2014/main" id="{A2541AD3-31D4-604D-85E8-A79D1F515C3A}"/>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99" name="Freeform 98">
              <a:extLst>
                <a:ext uri="{FF2B5EF4-FFF2-40B4-BE49-F238E27FC236}">
                  <a16:creationId xmlns:a16="http://schemas.microsoft.com/office/drawing/2014/main" id="{F54BAD0B-BC0F-4041-BFF2-101364596464}"/>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0" name="Freeform 99">
              <a:extLst>
                <a:ext uri="{FF2B5EF4-FFF2-40B4-BE49-F238E27FC236}">
                  <a16:creationId xmlns:a16="http://schemas.microsoft.com/office/drawing/2014/main" id="{0F55301D-539D-5543-882C-5A70712F4320}"/>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1" name="Freeform 100">
              <a:extLst>
                <a:ext uri="{FF2B5EF4-FFF2-40B4-BE49-F238E27FC236}">
                  <a16:creationId xmlns:a16="http://schemas.microsoft.com/office/drawing/2014/main" id="{678152F4-75C4-3D4E-90B5-FB718BE4933C}"/>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2" name="Freeform 101">
              <a:extLst>
                <a:ext uri="{FF2B5EF4-FFF2-40B4-BE49-F238E27FC236}">
                  <a16:creationId xmlns:a16="http://schemas.microsoft.com/office/drawing/2014/main" id="{BC93E16B-CAF2-264F-A506-3B82C52788E7}"/>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3" name="Freeform 102">
              <a:extLst>
                <a:ext uri="{FF2B5EF4-FFF2-40B4-BE49-F238E27FC236}">
                  <a16:creationId xmlns:a16="http://schemas.microsoft.com/office/drawing/2014/main" id="{BA72770B-D21A-3E4F-A1FD-27A80A8964D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4" name="Freeform 103">
              <a:extLst>
                <a:ext uri="{FF2B5EF4-FFF2-40B4-BE49-F238E27FC236}">
                  <a16:creationId xmlns:a16="http://schemas.microsoft.com/office/drawing/2014/main" id="{3D404BC9-3EEF-D04C-8204-19487503CC90}"/>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5" name="Freeform 104">
              <a:extLst>
                <a:ext uri="{FF2B5EF4-FFF2-40B4-BE49-F238E27FC236}">
                  <a16:creationId xmlns:a16="http://schemas.microsoft.com/office/drawing/2014/main" id="{8F202451-1296-0F4B-AD8B-6AE0062E20F7}"/>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6" name="Freeform 105">
              <a:extLst>
                <a:ext uri="{FF2B5EF4-FFF2-40B4-BE49-F238E27FC236}">
                  <a16:creationId xmlns:a16="http://schemas.microsoft.com/office/drawing/2014/main" id="{BB5F92EA-3702-494F-8FD1-CF28C3C420AD}"/>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7" name="Freeform 106">
              <a:extLst>
                <a:ext uri="{FF2B5EF4-FFF2-40B4-BE49-F238E27FC236}">
                  <a16:creationId xmlns:a16="http://schemas.microsoft.com/office/drawing/2014/main" id="{D13A5CB9-9A34-2D44-850C-B985E10C0E58}"/>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8" name="Freeform 107">
              <a:extLst>
                <a:ext uri="{FF2B5EF4-FFF2-40B4-BE49-F238E27FC236}">
                  <a16:creationId xmlns:a16="http://schemas.microsoft.com/office/drawing/2014/main" id="{6ADF0A29-33B5-AB47-9D6E-CCD2496C0B95}"/>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09" name="Freeform 108">
              <a:extLst>
                <a:ext uri="{FF2B5EF4-FFF2-40B4-BE49-F238E27FC236}">
                  <a16:creationId xmlns:a16="http://schemas.microsoft.com/office/drawing/2014/main" id="{E0C9FABC-489D-C648-87A0-FEE4674388DA}"/>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0" name="Freeform 109">
              <a:extLst>
                <a:ext uri="{FF2B5EF4-FFF2-40B4-BE49-F238E27FC236}">
                  <a16:creationId xmlns:a16="http://schemas.microsoft.com/office/drawing/2014/main" id="{F9EC730D-C35D-724F-9051-1A590AB84F75}"/>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1" name="Freeform 110">
              <a:extLst>
                <a:ext uri="{FF2B5EF4-FFF2-40B4-BE49-F238E27FC236}">
                  <a16:creationId xmlns:a16="http://schemas.microsoft.com/office/drawing/2014/main" id="{667B28AB-8ECE-D849-9AE1-B681EF80BAB0}"/>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2" name="Freeform 111">
              <a:extLst>
                <a:ext uri="{FF2B5EF4-FFF2-40B4-BE49-F238E27FC236}">
                  <a16:creationId xmlns:a16="http://schemas.microsoft.com/office/drawing/2014/main" id="{9E06F5E4-99F5-FD40-AC4E-78B41F762340}"/>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112">
              <a:extLst>
                <a:ext uri="{FF2B5EF4-FFF2-40B4-BE49-F238E27FC236}">
                  <a16:creationId xmlns:a16="http://schemas.microsoft.com/office/drawing/2014/main" id="{F04B09CD-FF6A-9F43-9C76-EE503B4BC42E}"/>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113">
              <a:extLst>
                <a:ext uri="{FF2B5EF4-FFF2-40B4-BE49-F238E27FC236}">
                  <a16:creationId xmlns:a16="http://schemas.microsoft.com/office/drawing/2014/main" id="{16BE1B4A-EE5A-6644-B48D-515A60836F2E}"/>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114">
              <a:extLst>
                <a:ext uri="{FF2B5EF4-FFF2-40B4-BE49-F238E27FC236}">
                  <a16:creationId xmlns:a16="http://schemas.microsoft.com/office/drawing/2014/main" id="{29868143-97F2-7844-A519-AA0C29AC5E9B}"/>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115">
              <a:extLst>
                <a:ext uri="{FF2B5EF4-FFF2-40B4-BE49-F238E27FC236}">
                  <a16:creationId xmlns:a16="http://schemas.microsoft.com/office/drawing/2014/main" id="{E7826594-2A9E-2A42-B4CE-1648D9D1AD02}"/>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16">
              <a:extLst>
                <a:ext uri="{FF2B5EF4-FFF2-40B4-BE49-F238E27FC236}">
                  <a16:creationId xmlns:a16="http://schemas.microsoft.com/office/drawing/2014/main" id="{B6BD03FB-0680-FF43-A3AA-8761987D0346}"/>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solidFill>
              <a:schemeClr val="accent1"/>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7">
              <a:extLst>
                <a:ext uri="{FF2B5EF4-FFF2-40B4-BE49-F238E27FC236}">
                  <a16:creationId xmlns:a16="http://schemas.microsoft.com/office/drawing/2014/main" id="{7C3B2063-7198-0344-A274-58CE51806ECF}"/>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18">
              <a:extLst>
                <a:ext uri="{FF2B5EF4-FFF2-40B4-BE49-F238E27FC236}">
                  <a16:creationId xmlns:a16="http://schemas.microsoft.com/office/drawing/2014/main" id="{DAFC3B43-6BFB-6A4E-BB46-DF76BB8EF968}"/>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0" name="Freeform 119">
              <a:extLst>
                <a:ext uri="{FF2B5EF4-FFF2-40B4-BE49-F238E27FC236}">
                  <a16:creationId xmlns:a16="http://schemas.microsoft.com/office/drawing/2014/main" id="{B1D6ED07-A68D-E944-8078-046A973B5CFD}"/>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1" name="Freeform 120">
              <a:extLst>
                <a:ext uri="{FF2B5EF4-FFF2-40B4-BE49-F238E27FC236}">
                  <a16:creationId xmlns:a16="http://schemas.microsoft.com/office/drawing/2014/main" id="{9FAFEFC5-3279-9E4E-8330-9E9BC1950E04}"/>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21">
              <a:extLst>
                <a:ext uri="{FF2B5EF4-FFF2-40B4-BE49-F238E27FC236}">
                  <a16:creationId xmlns:a16="http://schemas.microsoft.com/office/drawing/2014/main" id="{6B35F42A-68B6-C14C-B3A5-0606205C23AA}"/>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22">
              <a:extLst>
                <a:ext uri="{FF2B5EF4-FFF2-40B4-BE49-F238E27FC236}">
                  <a16:creationId xmlns:a16="http://schemas.microsoft.com/office/drawing/2014/main" id="{F8A7C3A7-3637-ED4B-BD55-8CA4DDF644AE}"/>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4" name="Freeform 123">
              <a:extLst>
                <a:ext uri="{FF2B5EF4-FFF2-40B4-BE49-F238E27FC236}">
                  <a16:creationId xmlns:a16="http://schemas.microsoft.com/office/drawing/2014/main" id="{1EAA8110-60C8-4142-AA20-1A403FC0B047}"/>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24">
              <a:extLst>
                <a:ext uri="{FF2B5EF4-FFF2-40B4-BE49-F238E27FC236}">
                  <a16:creationId xmlns:a16="http://schemas.microsoft.com/office/drawing/2014/main" id="{0F91D73A-39CD-814F-9BDF-D782BD55CE5B}"/>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25">
              <a:extLst>
                <a:ext uri="{FF2B5EF4-FFF2-40B4-BE49-F238E27FC236}">
                  <a16:creationId xmlns:a16="http://schemas.microsoft.com/office/drawing/2014/main" id="{51832E46-A4F3-5D4F-9F7D-93E10ABB5D28}"/>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26">
              <a:extLst>
                <a:ext uri="{FF2B5EF4-FFF2-40B4-BE49-F238E27FC236}">
                  <a16:creationId xmlns:a16="http://schemas.microsoft.com/office/drawing/2014/main" id="{29FB6815-3723-9F47-BA04-15771026CB27}"/>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8" name="Freeform 127">
              <a:extLst>
                <a:ext uri="{FF2B5EF4-FFF2-40B4-BE49-F238E27FC236}">
                  <a16:creationId xmlns:a16="http://schemas.microsoft.com/office/drawing/2014/main" id="{FE8F23F2-5AA3-2E45-A058-46E27DE963A3}"/>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9" name="Freeform 128">
              <a:extLst>
                <a:ext uri="{FF2B5EF4-FFF2-40B4-BE49-F238E27FC236}">
                  <a16:creationId xmlns:a16="http://schemas.microsoft.com/office/drawing/2014/main" id="{A16F5886-6AAC-354B-9D2F-9D7F4451BEB8}"/>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0" name="Freeform 129">
              <a:extLst>
                <a:ext uri="{FF2B5EF4-FFF2-40B4-BE49-F238E27FC236}">
                  <a16:creationId xmlns:a16="http://schemas.microsoft.com/office/drawing/2014/main" id="{5450CE12-06FD-0547-8C7D-A291834FB881}"/>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1" name="Freeform 130">
              <a:extLst>
                <a:ext uri="{FF2B5EF4-FFF2-40B4-BE49-F238E27FC236}">
                  <a16:creationId xmlns:a16="http://schemas.microsoft.com/office/drawing/2014/main" id="{93F7A8EC-A931-B045-AEF6-BE12F428F852}"/>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2" name="Freeform 131">
              <a:extLst>
                <a:ext uri="{FF2B5EF4-FFF2-40B4-BE49-F238E27FC236}">
                  <a16:creationId xmlns:a16="http://schemas.microsoft.com/office/drawing/2014/main" id="{1B2A1D26-4A6E-2C4D-8667-A35C15D9E922}"/>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3" name="Freeform 132">
              <a:extLst>
                <a:ext uri="{FF2B5EF4-FFF2-40B4-BE49-F238E27FC236}">
                  <a16:creationId xmlns:a16="http://schemas.microsoft.com/office/drawing/2014/main" id="{B1520453-948B-0B4F-9687-577AA5D974CF}"/>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4" name="Freeform 133">
              <a:extLst>
                <a:ext uri="{FF2B5EF4-FFF2-40B4-BE49-F238E27FC236}">
                  <a16:creationId xmlns:a16="http://schemas.microsoft.com/office/drawing/2014/main" id="{CCFEA281-522F-5B4F-89A2-0F67D106189E}"/>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5" name="Freeform 73">
              <a:extLst>
                <a:ext uri="{FF2B5EF4-FFF2-40B4-BE49-F238E27FC236}">
                  <a16:creationId xmlns:a16="http://schemas.microsoft.com/office/drawing/2014/main" id="{C8742C7C-1444-A740-A896-718422B2E295}"/>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6" name="Freeform 74">
              <a:extLst>
                <a:ext uri="{FF2B5EF4-FFF2-40B4-BE49-F238E27FC236}">
                  <a16:creationId xmlns:a16="http://schemas.microsoft.com/office/drawing/2014/main" id="{AFB14A24-CD14-3942-8931-B803020D7625}"/>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75">
              <a:extLst>
                <a:ext uri="{FF2B5EF4-FFF2-40B4-BE49-F238E27FC236}">
                  <a16:creationId xmlns:a16="http://schemas.microsoft.com/office/drawing/2014/main" id="{967C31C0-61DE-1749-A1C0-2E61EEEEC666}"/>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76">
              <a:extLst>
                <a:ext uri="{FF2B5EF4-FFF2-40B4-BE49-F238E27FC236}">
                  <a16:creationId xmlns:a16="http://schemas.microsoft.com/office/drawing/2014/main" id="{2FBCCE57-CE66-3143-AC4A-47CA074BCB61}"/>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77">
              <a:extLst>
                <a:ext uri="{FF2B5EF4-FFF2-40B4-BE49-F238E27FC236}">
                  <a16:creationId xmlns:a16="http://schemas.microsoft.com/office/drawing/2014/main" id="{1F4BFCB3-88AB-DE43-98E8-5F5F5D0994F5}"/>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78">
              <a:extLst>
                <a:ext uri="{FF2B5EF4-FFF2-40B4-BE49-F238E27FC236}">
                  <a16:creationId xmlns:a16="http://schemas.microsoft.com/office/drawing/2014/main" id="{371DD2A6-4BC4-A641-B8B0-1D6EA353C6BC}"/>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79">
              <a:extLst>
                <a:ext uri="{FF2B5EF4-FFF2-40B4-BE49-F238E27FC236}">
                  <a16:creationId xmlns:a16="http://schemas.microsoft.com/office/drawing/2014/main" id="{799427DE-9CE4-EB42-8008-B9358B488512}"/>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80">
              <a:extLst>
                <a:ext uri="{FF2B5EF4-FFF2-40B4-BE49-F238E27FC236}">
                  <a16:creationId xmlns:a16="http://schemas.microsoft.com/office/drawing/2014/main" id="{8220C324-1DC6-8745-88C5-CCA1ECDD2F18}"/>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81">
              <a:extLst>
                <a:ext uri="{FF2B5EF4-FFF2-40B4-BE49-F238E27FC236}">
                  <a16:creationId xmlns:a16="http://schemas.microsoft.com/office/drawing/2014/main" id="{CF7B3ABE-B030-0845-9760-A854255F4820}"/>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83">
              <a:extLst>
                <a:ext uri="{FF2B5EF4-FFF2-40B4-BE49-F238E27FC236}">
                  <a16:creationId xmlns:a16="http://schemas.microsoft.com/office/drawing/2014/main" id="{7D5973B7-6438-BE48-9D32-E26DB90DECB4}"/>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86">
              <a:extLst>
                <a:ext uri="{FF2B5EF4-FFF2-40B4-BE49-F238E27FC236}">
                  <a16:creationId xmlns:a16="http://schemas.microsoft.com/office/drawing/2014/main" id="{EADDB4E6-9711-104D-94E4-48CE69054236}"/>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88">
              <a:extLst>
                <a:ext uri="{FF2B5EF4-FFF2-40B4-BE49-F238E27FC236}">
                  <a16:creationId xmlns:a16="http://schemas.microsoft.com/office/drawing/2014/main" id="{E17DA316-DA93-5242-86ED-51F895C505DA}"/>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90">
              <a:extLst>
                <a:ext uri="{FF2B5EF4-FFF2-40B4-BE49-F238E27FC236}">
                  <a16:creationId xmlns:a16="http://schemas.microsoft.com/office/drawing/2014/main" id="{45330103-8A6A-E64A-8E39-B361AC884144}"/>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92">
              <a:extLst>
                <a:ext uri="{FF2B5EF4-FFF2-40B4-BE49-F238E27FC236}">
                  <a16:creationId xmlns:a16="http://schemas.microsoft.com/office/drawing/2014/main" id="{2128AAD2-CF38-DC44-B6CF-FEAA58E2CCD4}"/>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27">
              <a:extLst>
                <a:ext uri="{FF2B5EF4-FFF2-40B4-BE49-F238E27FC236}">
                  <a16:creationId xmlns:a16="http://schemas.microsoft.com/office/drawing/2014/main" id="{560D033D-0228-CE46-9010-7F028B2B32AD}"/>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150" name="Freeform 66">
              <a:extLst>
                <a:ext uri="{FF2B5EF4-FFF2-40B4-BE49-F238E27FC236}">
                  <a16:creationId xmlns:a16="http://schemas.microsoft.com/office/drawing/2014/main" id="{7D72B611-1FD1-0842-A41E-98E5781E89CF}"/>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706458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850469" cy="1383468"/>
            <a:chOff x="7861505" y="1407238"/>
            <a:chExt cx="6850469" cy="1383468"/>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85046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BRAZIL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151" name="Group 150">
            <a:extLst>
              <a:ext uri="{FF2B5EF4-FFF2-40B4-BE49-F238E27FC236}">
                <a16:creationId xmlns:a16="http://schemas.microsoft.com/office/drawing/2014/main" id="{7BAEB596-65F9-D84D-9E86-73DF39A6CA58}"/>
              </a:ext>
            </a:extLst>
          </p:cNvPr>
          <p:cNvGrpSpPr/>
          <p:nvPr/>
        </p:nvGrpSpPr>
        <p:grpSpPr>
          <a:xfrm>
            <a:off x="12671405" y="4357410"/>
            <a:ext cx="8005841" cy="8141455"/>
            <a:chOff x="3342265" y="3367081"/>
            <a:chExt cx="7055977" cy="7175501"/>
          </a:xfrm>
          <a:solidFill>
            <a:srgbClr val="F2F2F2"/>
          </a:solidFill>
        </p:grpSpPr>
        <p:sp>
          <p:nvSpPr>
            <p:cNvPr id="152" name="Freeform 18">
              <a:extLst>
                <a:ext uri="{FF2B5EF4-FFF2-40B4-BE49-F238E27FC236}">
                  <a16:creationId xmlns:a16="http://schemas.microsoft.com/office/drawing/2014/main" id="{76011618-C41B-7E48-B8B8-E0EB12968621}"/>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3" name="Freeform 19">
              <a:extLst>
                <a:ext uri="{FF2B5EF4-FFF2-40B4-BE49-F238E27FC236}">
                  <a16:creationId xmlns:a16="http://schemas.microsoft.com/office/drawing/2014/main" id="{C1DBB665-6383-8642-8F78-A592D158067B}"/>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4" name="Freeform 20">
              <a:extLst>
                <a:ext uri="{FF2B5EF4-FFF2-40B4-BE49-F238E27FC236}">
                  <a16:creationId xmlns:a16="http://schemas.microsoft.com/office/drawing/2014/main" id="{81D1F9B7-75FA-2646-8673-992AE44F7A1E}"/>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5" name="Freeform 21">
              <a:extLst>
                <a:ext uri="{FF2B5EF4-FFF2-40B4-BE49-F238E27FC236}">
                  <a16:creationId xmlns:a16="http://schemas.microsoft.com/office/drawing/2014/main" id="{CCA8EFE2-0F74-EF4E-A93E-5A729459B3C0}"/>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6" name="Freeform 22">
              <a:extLst>
                <a:ext uri="{FF2B5EF4-FFF2-40B4-BE49-F238E27FC236}">
                  <a16:creationId xmlns:a16="http://schemas.microsoft.com/office/drawing/2014/main" id="{7226DF00-CAA7-B843-871F-70556A735F10}"/>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7" name="Freeform 23">
              <a:extLst>
                <a:ext uri="{FF2B5EF4-FFF2-40B4-BE49-F238E27FC236}">
                  <a16:creationId xmlns:a16="http://schemas.microsoft.com/office/drawing/2014/main" id="{3924E75D-C68A-E749-9D9F-12D80406C02E}"/>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8" name="Freeform 24">
              <a:extLst>
                <a:ext uri="{FF2B5EF4-FFF2-40B4-BE49-F238E27FC236}">
                  <a16:creationId xmlns:a16="http://schemas.microsoft.com/office/drawing/2014/main" id="{5B1DF433-2D48-3947-9DB3-204B24C4FEAF}"/>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59" name="Freeform 25">
              <a:extLst>
                <a:ext uri="{FF2B5EF4-FFF2-40B4-BE49-F238E27FC236}">
                  <a16:creationId xmlns:a16="http://schemas.microsoft.com/office/drawing/2014/main" id="{CEB7BA6D-BB34-7A4E-8DCB-F401A07EF2A7}"/>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0" name="Freeform 26">
              <a:extLst>
                <a:ext uri="{FF2B5EF4-FFF2-40B4-BE49-F238E27FC236}">
                  <a16:creationId xmlns:a16="http://schemas.microsoft.com/office/drawing/2014/main" id="{CF263585-CD11-2B45-A246-8F8D2D497623}"/>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1" name="Freeform 27">
              <a:extLst>
                <a:ext uri="{FF2B5EF4-FFF2-40B4-BE49-F238E27FC236}">
                  <a16:creationId xmlns:a16="http://schemas.microsoft.com/office/drawing/2014/main" id="{8C9C0273-628D-9240-9356-ED19E1CE915E}"/>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2" name="Freeform 28">
              <a:extLst>
                <a:ext uri="{FF2B5EF4-FFF2-40B4-BE49-F238E27FC236}">
                  <a16:creationId xmlns:a16="http://schemas.microsoft.com/office/drawing/2014/main" id="{C34797A5-BC90-CA40-A180-284283AE1327}"/>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3" name="Freeform 29">
              <a:extLst>
                <a:ext uri="{FF2B5EF4-FFF2-40B4-BE49-F238E27FC236}">
                  <a16:creationId xmlns:a16="http://schemas.microsoft.com/office/drawing/2014/main" id="{95C215D4-93CE-114A-AD8A-94EEA914AA31}"/>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4" name="Freeform 30">
              <a:extLst>
                <a:ext uri="{FF2B5EF4-FFF2-40B4-BE49-F238E27FC236}">
                  <a16:creationId xmlns:a16="http://schemas.microsoft.com/office/drawing/2014/main" id="{0FD15BAF-A96D-1849-8BE9-8105CFD20E8D}"/>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5" name="Freeform 31">
              <a:extLst>
                <a:ext uri="{FF2B5EF4-FFF2-40B4-BE49-F238E27FC236}">
                  <a16:creationId xmlns:a16="http://schemas.microsoft.com/office/drawing/2014/main" id="{2ACF3DFA-27A4-6445-9668-82C0DF75AC1A}"/>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6" name="Freeform 32">
              <a:extLst>
                <a:ext uri="{FF2B5EF4-FFF2-40B4-BE49-F238E27FC236}">
                  <a16:creationId xmlns:a16="http://schemas.microsoft.com/office/drawing/2014/main" id="{7E5B67E0-02CF-F14E-BF7A-93A5C4FA7F41}"/>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7" name="Freeform 33">
              <a:extLst>
                <a:ext uri="{FF2B5EF4-FFF2-40B4-BE49-F238E27FC236}">
                  <a16:creationId xmlns:a16="http://schemas.microsoft.com/office/drawing/2014/main" id="{52BBDBD0-453A-BD49-8CA4-319571D648BF}"/>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8" name="Freeform 34">
              <a:extLst>
                <a:ext uri="{FF2B5EF4-FFF2-40B4-BE49-F238E27FC236}">
                  <a16:creationId xmlns:a16="http://schemas.microsoft.com/office/drawing/2014/main" id="{848CDC19-FC9C-FC4F-A62E-D90DF7FC443E}"/>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69" name="Freeform 35">
              <a:extLst>
                <a:ext uri="{FF2B5EF4-FFF2-40B4-BE49-F238E27FC236}">
                  <a16:creationId xmlns:a16="http://schemas.microsoft.com/office/drawing/2014/main" id="{41300113-A8DC-8F4C-814F-DCA721157013}"/>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solidFill>
              <a:schemeClr val="accent1"/>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0" name="Freeform 36">
              <a:extLst>
                <a:ext uri="{FF2B5EF4-FFF2-40B4-BE49-F238E27FC236}">
                  <a16:creationId xmlns:a16="http://schemas.microsoft.com/office/drawing/2014/main" id="{949EA57B-0059-4B4D-89FE-359C90F59276}"/>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1" name="Freeform 37">
              <a:extLst>
                <a:ext uri="{FF2B5EF4-FFF2-40B4-BE49-F238E27FC236}">
                  <a16:creationId xmlns:a16="http://schemas.microsoft.com/office/drawing/2014/main" id="{F6D869F1-5B99-4246-93F7-359CC9C9D47A}"/>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2" name="Freeform 38">
              <a:extLst>
                <a:ext uri="{FF2B5EF4-FFF2-40B4-BE49-F238E27FC236}">
                  <a16:creationId xmlns:a16="http://schemas.microsoft.com/office/drawing/2014/main" id="{DC0B0B13-827C-3547-836A-E4AFD87DA130}"/>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3" name="Freeform 39">
              <a:extLst>
                <a:ext uri="{FF2B5EF4-FFF2-40B4-BE49-F238E27FC236}">
                  <a16:creationId xmlns:a16="http://schemas.microsoft.com/office/drawing/2014/main" id="{A7FC254F-8C32-194F-986C-09063031B699}"/>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4" name="Freeform 40">
              <a:extLst>
                <a:ext uri="{FF2B5EF4-FFF2-40B4-BE49-F238E27FC236}">
                  <a16:creationId xmlns:a16="http://schemas.microsoft.com/office/drawing/2014/main" id="{EB2FD1C5-483A-284A-B43A-3154550545DE}"/>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5" name="Freeform 41">
              <a:extLst>
                <a:ext uri="{FF2B5EF4-FFF2-40B4-BE49-F238E27FC236}">
                  <a16:creationId xmlns:a16="http://schemas.microsoft.com/office/drawing/2014/main" id="{AE6DBE42-BC98-6845-924F-323E82DF3B59}"/>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6" name="Freeform 42">
              <a:extLst>
                <a:ext uri="{FF2B5EF4-FFF2-40B4-BE49-F238E27FC236}">
                  <a16:creationId xmlns:a16="http://schemas.microsoft.com/office/drawing/2014/main" id="{2F487FF6-B146-4A4A-9B49-48A848A11344}"/>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7" name="Freeform 43">
              <a:extLst>
                <a:ext uri="{FF2B5EF4-FFF2-40B4-BE49-F238E27FC236}">
                  <a16:creationId xmlns:a16="http://schemas.microsoft.com/office/drawing/2014/main" id="{13F13274-59F4-1942-A6E5-FDB17B8B21E9}"/>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8" name="Freeform 44">
              <a:extLst>
                <a:ext uri="{FF2B5EF4-FFF2-40B4-BE49-F238E27FC236}">
                  <a16:creationId xmlns:a16="http://schemas.microsoft.com/office/drawing/2014/main" id="{798573BD-ED37-5E40-9BE8-8BAE7A6ACA3F}"/>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79" name="Freeform 45">
              <a:extLst>
                <a:ext uri="{FF2B5EF4-FFF2-40B4-BE49-F238E27FC236}">
                  <a16:creationId xmlns:a16="http://schemas.microsoft.com/office/drawing/2014/main" id="{34B168AF-8615-F640-B527-02674CA20FDA}"/>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42147259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6850469" cy="1383468"/>
            <a:chOff x="7861505" y="1407238"/>
            <a:chExt cx="6850469" cy="1383468"/>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685046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36331"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14" name="Group 13">
            <a:extLst>
              <a:ext uri="{FF2B5EF4-FFF2-40B4-BE49-F238E27FC236}">
                <a16:creationId xmlns:a16="http://schemas.microsoft.com/office/drawing/2014/main" id="{CD3E286A-1D6D-4146-B8BF-D3FEBE4295C5}"/>
              </a:ext>
            </a:extLst>
          </p:cNvPr>
          <p:cNvGrpSpPr/>
          <p:nvPr/>
        </p:nvGrpSpPr>
        <p:grpSpPr>
          <a:xfrm>
            <a:off x="10841823" y="2342647"/>
            <a:ext cx="5531966" cy="1088952"/>
            <a:chOff x="10734051" y="1985897"/>
            <a:chExt cx="5531966" cy="1088952"/>
          </a:xfrm>
        </p:grpSpPr>
        <p:sp>
          <p:nvSpPr>
            <p:cNvPr id="9" name="Rectangle 8">
              <a:extLst>
                <a:ext uri="{FF2B5EF4-FFF2-40B4-BE49-F238E27FC236}">
                  <a16:creationId xmlns:a16="http://schemas.microsoft.com/office/drawing/2014/main" id="{C799687F-B81A-9B48-8EAD-AA21E62E010C}"/>
                </a:ext>
              </a:extLst>
            </p:cNvPr>
            <p:cNvSpPr/>
            <p:nvPr/>
          </p:nvSpPr>
          <p:spPr>
            <a:xfrm>
              <a:off x="10734051" y="2264941"/>
              <a:ext cx="578990" cy="5789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B184E77-21EE-E047-ACC1-D325390EB419}"/>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38" name="Group 37">
            <a:extLst>
              <a:ext uri="{FF2B5EF4-FFF2-40B4-BE49-F238E27FC236}">
                <a16:creationId xmlns:a16="http://schemas.microsoft.com/office/drawing/2014/main" id="{CB7245CD-5F0B-3640-8648-136C913F1E16}"/>
              </a:ext>
            </a:extLst>
          </p:cNvPr>
          <p:cNvGrpSpPr/>
          <p:nvPr/>
        </p:nvGrpSpPr>
        <p:grpSpPr>
          <a:xfrm>
            <a:off x="17009353" y="2342647"/>
            <a:ext cx="5531966" cy="1088952"/>
            <a:chOff x="10734051" y="1985897"/>
            <a:chExt cx="5531966" cy="1088952"/>
          </a:xfrm>
        </p:grpSpPr>
        <p:sp>
          <p:nvSpPr>
            <p:cNvPr id="39" name="Rectangle 38">
              <a:extLst>
                <a:ext uri="{FF2B5EF4-FFF2-40B4-BE49-F238E27FC236}">
                  <a16:creationId xmlns:a16="http://schemas.microsoft.com/office/drawing/2014/main" id="{AA7B911A-23EF-1C46-A1B1-186ED377CEF5}"/>
                </a:ext>
              </a:extLst>
            </p:cNvPr>
            <p:cNvSpPr/>
            <p:nvPr/>
          </p:nvSpPr>
          <p:spPr>
            <a:xfrm>
              <a:off x="10734051" y="2264941"/>
              <a:ext cx="578990" cy="578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6973B9A-472E-B94E-8FE5-F43E67C27D3F}"/>
                </a:ext>
              </a:extLst>
            </p:cNvPr>
            <p:cNvSpPr txBox="1"/>
            <p:nvPr/>
          </p:nvSpPr>
          <p:spPr>
            <a:xfrm>
              <a:off x="11798478" y="1985897"/>
              <a:ext cx="4467539"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It’s no secret that you need to be visible.</a:t>
              </a:r>
            </a:p>
          </p:txBody>
        </p:sp>
      </p:grpSp>
      <p:grpSp>
        <p:nvGrpSpPr>
          <p:cNvPr id="15" name="Group 4">
            <a:extLst>
              <a:ext uri="{FF2B5EF4-FFF2-40B4-BE49-F238E27FC236}">
                <a16:creationId xmlns:a16="http://schemas.microsoft.com/office/drawing/2014/main" id="{6AFD93A6-815F-C243-B505-E357AC5CC37B}"/>
              </a:ext>
            </a:extLst>
          </p:cNvPr>
          <p:cNvGrpSpPr>
            <a:grpSpLocks noChangeAspect="1"/>
          </p:cNvGrpSpPr>
          <p:nvPr/>
        </p:nvGrpSpPr>
        <p:grpSpPr bwMode="auto">
          <a:xfrm>
            <a:off x="12065686" y="5388020"/>
            <a:ext cx="9887333" cy="7110845"/>
            <a:chOff x="-9" y="5"/>
            <a:chExt cx="5769" cy="4314"/>
          </a:xfrm>
          <a:solidFill>
            <a:srgbClr val="F2F2F2"/>
          </a:solidFill>
        </p:grpSpPr>
        <p:sp>
          <p:nvSpPr>
            <p:cNvPr id="16" name="Freeform 5">
              <a:extLst>
                <a:ext uri="{FF2B5EF4-FFF2-40B4-BE49-F238E27FC236}">
                  <a16:creationId xmlns:a16="http://schemas.microsoft.com/office/drawing/2014/main" id="{CC39072E-5DE8-B44D-BDDB-7B025C35C5BA}"/>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 name="Freeform 6">
              <a:extLst>
                <a:ext uri="{FF2B5EF4-FFF2-40B4-BE49-F238E27FC236}">
                  <a16:creationId xmlns:a16="http://schemas.microsoft.com/office/drawing/2014/main" id="{D74F621B-A5F0-2D4A-B91C-FFF430600ACC}"/>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 name="Freeform 7">
              <a:extLst>
                <a:ext uri="{FF2B5EF4-FFF2-40B4-BE49-F238E27FC236}">
                  <a16:creationId xmlns:a16="http://schemas.microsoft.com/office/drawing/2014/main" id="{5A4EFB63-6D66-5E46-9668-387BEBB7FF61}"/>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 name="Freeform 8">
              <a:extLst>
                <a:ext uri="{FF2B5EF4-FFF2-40B4-BE49-F238E27FC236}">
                  <a16:creationId xmlns:a16="http://schemas.microsoft.com/office/drawing/2014/main" id="{1BFDFA4B-E19D-AE46-BF8D-18169257A24D}"/>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1"/>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 name="Freeform 9">
              <a:extLst>
                <a:ext uri="{FF2B5EF4-FFF2-40B4-BE49-F238E27FC236}">
                  <a16:creationId xmlns:a16="http://schemas.microsoft.com/office/drawing/2014/main" id="{70B1F0F9-6B7D-C04B-B3D6-86F3D2A0345F}"/>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 name="Freeform 10">
              <a:extLst>
                <a:ext uri="{FF2B5EF4-FFF2-40B4-BE49-F238E27FC236}">
                  <a16:creationId xmlns:a16="http://schemas.microsoft.com/office/drawing/2014/main" id="{C3AE4F5C-BE2A-494D-981C-2F1D005FA356}"/>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 name="Freeform 11">
              <a:extLst>
                <a:ext uri="{FF2B5EF4-FFF2-40B4-BE49-F238E27FC236}">
                  <a16:creationId xmlns:a16="http://schemas.microsoft.com/office/drawing/2014/main" id="{887397DE-2F15-9D47-9A66-8EC3D24244FE}"/>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 name="Freeform 12">
              <a:extLst>
                <a:ext uri="{FF2B5EF4-FFF2-40B4-BE49-F238E27FC236}">
                  <a16:creationId xmlns:a16="http://schemas.microsoft.com/office/drawing/2014/main" id="{B4E37279-9C97-694D-9A0B-D7CD7E869FE6}"/>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 name="Freeform 13">
              <a:extLst>
                <a:ext uri="{FF2B5EF4-FFF2-40B4-BE49-F238E27FC236}">
                  <a16:creationId xmlns:a16="http://schemas.microsoft.com/office/drawing/2014/main" id="{F241E7EA-9AD6-8C42-876B-6C9B0F3A1A15}"/>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5" name="Freeform 14">
              <a:extLst>
                <a:ext uri="{FF2B5EF4-FFF2-40B4-BE49-F238E27FC236}">
                  <a16:creationId xmlns:a16="http://schemas.microsoft.com/office/drawing/2014/main" id="{92E86784-7CA6-374C-B9D6-512FD75B98E0}"/>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solidFill>
              <a:schemeClr val="accent2"/>
            </a:solid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6" name="Freeform 15">
              <a:extLst>
                <a:ext uri="{FF2B5EF4-FFF2-40B4-BE49-F238E27FC236}">
                  <a16:creationId xmlns:a16="http://schemas.microsoft.com/office/drawing/2014/main" id="{5A1E0111-EB36-E64C-ABD9-04AF403F23FB}"/>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7" name="Freeform 16">
              <a:extLst>
                <a:ext uri="{FF2B5EF4-FFF2-40B4-BE49-F238E27FC236}">
                  <a16:creationId xmlns:a16="http://schemas.microsoft.com/office/drawing/2014/main" id="{570328A5-D5DA-5642-9DE2-613306FEF5D8}"/>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8" name="Freeform 17">
              <a:extLst>
                <a:ext uri="{FF2B5EF4-FFF2-40B4-BE49-F238E27FC236}">
                  <a16:creationId xmlns:a16="http://schemas.microsoft.com/office/drawing/2014/main" id="{55B6FFC0-A93C-1249-8D1C-7B67F71A24D6}"/>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9" name="Freeform 18">
              <a:extLst>
                <a:ext uri="{FF2B5EF4-FFF2-40B4-BE49-F238E27FC236}">
                  <a16:creationId xmlns:a16="http://schemas.microsoft.com/office/drawing/2014/main" id="{840D5A0C-AE58-0141-986A-3F02546BF754}"/>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0" name="Freeform 19">
              <a:extLst>
                <a:ext uri="{FF2B5EF4-FFF2-40B4-BE49-F238E27FC236}">
                  <a16:creationId xmlns:a16="http://schemas.microsoft.com/office/drawing/2014/main" id="{5E8DCD3E-415A-9749-AFF5-56F220A7047E}"/>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1" name="Freeform 20">
              <a:extLst>
                <a:ext uri="{FF2B5EF4-FFF2-40B4-BE49-F238E27FC236}">
                  <a16:creationId xmlns:a16="http://schemas.microsoft.com/office/drawing/2014/main" id="{ED973C80-99F7-CB43-AC12-81F76F06B01E}"/>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2" name="Freeform 21">
              <a:extLst>
                <a:ext uri="{FF2B5EF4-FFF2-40B4-BE49-F238E27FC236}">
                  <a16:creationId xmlns:a16="http://schemas.microsoft.com/office/drawing/2014/main" id="{FC9E712B-4A71-EB49-B564-3493A12C3F35}"/>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3" name="Freeform 22">
              <a:extLst>
                <a:ext uri="{FF2B5EF4-FFF2-40B4-BE49-F238E27FC236}">
                  <a16:creationId xmlns:a16="http://schemas.microsoft.com/office/drawing/2014/main" id="{30CA3991-BE9F-AC47-86DC-D8F4E47EC6CB}"/>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4" name="Freeform 23">
              <a:extLst>
                <a:ext uri="{FF2B5EF4-FFF2-40B4-BE49-F238E27FC236}">
                  <a16:creationId xmlns:a16="http://schemas.microsoft.com/office/drawing/2014/main" id="{09C6587E-AA5F-3748-98E1-67723888F93E}"/>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5" name="Freeform 24">
              <a:extLst>
                <a:ext uri="{FF2B5EF4-FFF2-40B4-BE49-F238E27FC236}">
                  <a16:creationId xmlns:a16="http://schemas.microsoft.com/office/drawing/2014/main" id="{F5D86C56-9DD6-2649-B881-B79F5CF2A72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37" name="Freeform 25">
              <a:extLst>
                <a:ext uri="{FF2B5EF4-FFF2-40B4-BE49-F238E27FC236}">
                  <a16:creationId xmlns:a16="http://schemas.microsoft.com/office/drawing/2014/main" id="{7D663E85-7D19-734B-A884-173FBB6BAD58}"/>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1" name="Freeform 26">
              <a:extLst>
                <a:ext uri="{FF2B5EF4-FFF2-40B4-BE49-F238E27FC236}">
                  <a16:creationId xmlns:a16="http://schemas.microsoft.com/office/drawing/2014/main" id="{473542F5-8348-5642-BB50-221BABD6D92A}"/>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2" name="Freeform 27">
              <a:extLst>
                <a:ext uri="{FF2B5EF4-FFF2-40B4-BE49-F238E27FC236}">
                  <a16:creationId xmlns:a16="http://schemas.microsoft.com/office/drawing/2014/main" id="{314D578A-3B30-1E4B-9D00-1BDC5D2411F8}"/>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3" name="Freeform 28">
              <a:extLst>
                <a:ext uri="{FF2B5EF4-FFF2-40B4-BE49-F238E27FC236}">
                  <a16:creationId xmlns:a16="http://schemas.microsoft.com/office/drawing/2014/main" id="{117D291B-4BD3-F441-BE10-DE19734C65A4}"/>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4" name="Freeform 29">
              <a:extLst>
                <a:ext uri="{FF2B5EF4-FFF2-40B4-BE49-F238E27FC236}">
                  <a16:creationId xmlns:a16="http://schemas.microsoft.com/office/drawing/2014/main" id="{3A146CC8-EF06-7B42-8AEE-34CE01D83A1A}"/>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5" name="Freeform 30">
              <a:extLst>
                <a:ext uri="{FF2B5EF4-FFF2-40B4-BE49-F238E27FC236}">
                  <a16:creationId xmlns:a16="http://schemas.microsoft.com/office/drawing/2014/main" id="{FE6874F5-7131-EF44-8FB6-10E76A333D95}"/>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6" name="Freeform 31">
              <a:extLst>
                <a:ext uri="{FF2B5EF4-FFF2-40B4-BE49-F238E27FC236}">
                  <a16:creationId xmlns:a16="http://schemas.microsoft.com/office/drawing/2014/main" id="{EA6FC72B-D2A7-AD43-908C-8D0C9F7AB02C}"/>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7" name="Freeform 32">
              <a:extLst>
                <a:ext uri="{FF2B5EF4-FFF2-40B4-BE49-F238E27FC236}">
                  <a16:creationId xmlns:a16="http://schemas.microsoft.com/office/drawing/2014/main" id="{16FFB183-95F9-EB40-AB48-FAEB33116FBF}"/>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8" name="Freeform 33">
              <a:extLst>
                <a:ext uri="{FF2B5EF4-FFF2-40B4-BE49-F238E27FC236}">
                  <a16:creationId xmlns:a16="http://schemas.microsoft.com/office/drawing/2014/main" id="{F008138B-1E4B-5F45-8689-9C2AC0E14B5E}"/>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49" name="Freeform 34">
              <a:extLst>
                <a:ext uri="{FF2B5EF4-FFF2-40B4-BE49-F238E27FC236}">
                  <a16:creationId xmlns:a16="http://schemas.microsoft.com/office/drawing/2014/main" id="{7F516D1B-6C2D-5D40-AFCC-7ECFAD34CE53}"/>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0" name="Freeform 35">
              <a:extLst>
                <a:ext uri="{FF2B5EF4-FFF2-40B4-BE49-F238E27FC236}">
                  <a16:creationId xmlns:a16="http://schemas.microsoft.com/office/drawing/2014/main" id="{1626D56E-FE6F-BD40-A7C0-60221C67FB10}"/>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1" name="Freeform 36">
              <a:extLst>
                <a:ext uri="{FF2B5EF4-FFF2-40B4-BE49-F238E27FC236}">
                  <a16:creationId xmlns:a16="http://schemas.microsoft.com/office/drawing/2014/main" id="{4C255240-3262-554A-B29A-A852E4570258}"/>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2" name="Freeform 37">
              <a:extLst>
                <a:ext uri="{FF2B5EF4-FFF2-40B4-BE49-F238E27FC236}">
                  <a16:creationId xmlns:a16="http://schemas.microsoft.com/office/drawing/2014/main" id="{1CC2EC95-BFC9-DE49-BD02-00388F5A8024}"/>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53" name="Freeform 38">
              <a:extLst>
                <a:ext uri="{FF2B5EF4-FFF2-40B4-BE49-F238E27FC236}">
                  <a16:creationId xmlns:a16="http://schemas.microsoft.com/office/drawing/2014/main" id="{81DF0D2E-DC2F-BF47-87C1-6D53224235C6}"/>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spTree>
    <p:extLst>
      <p:ext uri="{BB962C8B-B14F-4D97-AF65-F5344CB8AC3E}">
        <p14:creationId xmlns:p14="http://schemas.microsoft.com/office/powerpoint/2010/main" val="1467131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sp>
        <p:nvSpPr>
          <p:cNvPr id="4" name="Marcador de imagen 3"/>
          <p:cNvSpPr>
            <a:spLocks noGrp="1"/>
          </p:cNvSpPr>
          <p:nvPr>
            <p:ph type="pic" sz="quarter" idx="18"/>
          </p:nvPr>
        </p:nvSpPr>
        <p:spPr/>
      </p:sp>
      <p:grpSp>
        <p:nvGrpSpPr>
          <p:cNvPr id="12" name="Group 11">
            <a:extLst>
              <a:ext uri="{FF2B5EF4-FFF2-40B4-BE49-F238E27FC236}">
                <a16:creationId xmlns:a16="http://schemas.microsoft.com/office/drawing/2014/main" id="{8DD703F9-DF4C-0F40-B517-AD74633C138D}"/>
              </a:ext>
            </a:extLst>
          </p:cNvPr>
          <p:cNvGrpSpPr/>
          <p:nvPr/>
        </p:nvGrpSpPr>
        <p:grpSpPr>
          <a:xfrm>
            <a:off x="1225044" y="1217135"/>
            <a:ext cx="8683788" cy="2214464"/>
            <a:chOff x="7861505" y="1407238"/>
            <a:chExt cx="8683788" cy="2214464"/>
          </a:xfrm>
        </p:grpSpPr>
        <p:sp>
          <p:nvSpPr>
            <p:cNvPr id="13" name="TextBox 12">
              <a:extLst>
                <a:ext uri="{FF2B5EF4-FFF2-40B4-BE49-F238E27FC236}">
                  <a16:creationId xmlns:a16="http://schemas.microsoft.com/office/drawing/2014/main" id="{CEE9CC4F-D9C7-854F-A46F-77A3F0D6B2C8}"/>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PORTFOLIO SHOWCASE</a:t>
              </a:r>
            </a:p>
          </p:txBody>
        </p:sp>
        <p:sp>
          <p:nvSpPr>
            <p:cNvPr id="14" name="TextBox 13">
              <a:extLst>
                <a:ext uri="{FF2B5EF4-FFF2-40B4-BE49-F238E27FC236}">
                  <a16:creationId xmlns:a16="http://schemas.microsoft.com/office/drawing/2014/main" id="{A546DD50-A26A-C54A-BB7A-ABBA39262B0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Rectangle 9">
            <a:extLst>
              <a:ext uri="{FF2B5EF4-FFF2-40B4-BE49-F238E27FC236}">
                <a16:creationId xmlns:a16="http://schemas.microsoft.com/office/drawing/2014/main" id="{8052BC98-7C9B-544C-829C-8940FBBD3BC0}"/>
              </a:ext>
            </a:extLst>
          </p:cNvPr>
          <p:cNvSpPr/>
          <p:nvPr/>
        </p:nvSpPr>
        <p:spPr>
          <a:xfrm>
            <a:off x="16531089" y="7373437"/>
            <a:ext cx="7846561" cy="227925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04EBFC8-E6E5-2640-A0EE-AA3B0A8470A6}"/>
              </a:ext>
            </a:extLst>
          </p:cNvPr>
          <p:cNvSpPr txBox="1"/>
          <p:nvPr/>
        </p:nvSpPr>
        <p:spPr>
          <a:xfrm>
            <a:off x="17480026" y="7820566"/>
            <a:ext cx="4547063" cy="1384995"/>
          </a:xfrm>
          <a:prstGeom prst="rect">
            <a:avLst/>
          </a:prstGeom>
          <a:noFill/>
        </p:spPr>
        <p:txBody>
          <a:bodyPr wrap="square" rtlCol="0">
            <a:spAutoFit/>
          </a:bodyPr>
          <a:lstStyle/>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17" name="TextBox 16">
            <a:extLst>
              <a:ext uri="{FF2B5EF4-FFF2-40B4-BE49-F238E27FC236}">
                <a16:creationId xmlns:a16="http://schemas.microsoft.com/office/drawing/2014/main" id="{FAB1A555-7910-4343-BE49-C8B6F4EC1CE4}"/>
              </a:ext>
            </a:extLst>
          </p:cNvPr>
          <p:cNvSpPr txBox="1"/>
          <p:nvPr/>
        </p:nvSpPr>
        <p:spPr>
          <a:xfrm>
            <a:off x="13992795" y="1032012"/>
            <a:ext cx="915981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a:t>
            </a:r>
          </a:p>
        </p:txBody>
      </p:sp>
    </p:spTree>
    <p:extLst>
      <p:ext uri="{BB962C8B-B14F-4D97-AF65-F5344CB8AC3E}">
        <p14:creationId xmlns:p14="http://schemas.microsoft.com/office/powerpoint/2010/main" val="4026529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25044" y="1170432"/>
            <a:ext cx="21927564" cy="1137513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6731887" y="5888504"/>
            <a:ext cx="10913875" cy="1938992"/>
          </a:xfrm>
          <a:prstGeom prst="rect">
            <a:avLst/>
          </a:prstGeom>
          <a:noFill/>
        </p:spPr>
        <p:txBody>
          <a:bodyPr wrap="square" rtlCol="0">
            <a:spAutoFit/>
          </a:bodyPr>
          <a:lstStyle/>
          <a:p>
            <a:pPr algn="ctr"/>
            <a:r>
              <a:rPr lang="en-US" sz="12000" b="1" spc="3000" dirty="0">
                <a:solidFill>
                  <a:schemeClr val="bg1"/>
                </a:solidFill>
                <a:latin typeface="Montserrat" charset="0"/>
                <a:ea typeface="Montserrat" charset="0"/>
                <a:cs typeface="Montserrat" charset="0"/>
              </a:rPr>
              <a:t>THANKS</a:t>
            </a:r>
          </a:p>
        </p:txBody>
      </p:sp>
      <p:grpSp>
        <p:nvGrpSpPr>
          <p:cNvPr id="7" name="Group 6">
            <a:extLst>
              <a:ext uri="{FF2B5EF4-FFF2-40B4-BE49-F238E27FC236}">
                <a16:creationId xmlns:a16="http://schemas.microsoft.com/office/drawing/2014/main" id="{0A33520E-72EF-9546-AA0C-58B09DCA90A9}"/>
              </a:ext>
            </a:extLst>
          </p:cNvPr>
          <p:cNvGrpSpPr/>
          <p:nvPr/>
        </p:nvGrpSpPr>
        <p:grpSpPr>
          <a:xfrm>
            <a:off x="15245606" y="9480975"/>
            <a:ext cx="9132044" cy="1411114"/>
            <a:chOff x="3827211" y="464875"/>
            <a:chExt cx="9132044" cy="1411114"/>
          </a:xfrm>
        </p:grpSpPr>
        <p:sp>
          <p:nvSpPr>
            <p:cNvPr id="9" name="Rectangle 8">
              <a:extLst>
                <a:ext uri="{FF2B5EF4-FFF2-40B4-BE49-F238E27FC236}">
                  <a16:creationId xmlns:a16="http://schemas.microsoft.com/office/drawing/2014/main" id="{DE7058EB-8619-7F4A-BB80-2D864730FDB9}"/>
                </a:ext>
              </a:extLst>
            </p:cNvPr>
            <p:cNvSpPr/>
            <p:nvPr/>
          </p:nvSpPr>
          <p:spPr>
            <a:xfrm>
              <a:off x="3827211" y="464875"/>
              <a:ext cx="9132044" cy="1411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3D76B006-E8FB-B544-AA69-7AF1F2428820}"/>
                </a:ext>
              </a:extLst>
            </p:cNvPr>
            <p:cNvSpPr txBox="1"/>
            <p:nvPr/>
          </p:nvSpPr>
          <p:spPr>
            <a:xfrm>
              <a:off x="4597641" y="919466"/>
              <a:ext cx="7591182" cy="501932"/>
            </a:xfrm>
            <a:prstGeom prst="rect">
              <a:avLst/>
            </a:prstGeom>
            <a:noFill/>
          </p:spPr>
          <p:txBody>
            <a:bodyPr wrap="square" rtlCol="0">
              <a:spAutoFit/>
            </a:bodyPr>
            <a:lstStyle/>
            <a:p>
              <a:pPr algn="ctr">
                <a:lnSpc>
                  <a:spcPct val="150000"/>
                </a:lnSpc>
              </a:pPr>
              <a:r>
                <a:rPr lang="en-US" sz="2000" spc="1200" dirty="0">
                  <a:solidFill>
                    <a:schemeClr val="bg1"/>
                  </a:solidFill>
                  <a:latin typeface="Montserrat" charset="0"/>
                  <a:ea typeface="Montserrat" charset="0"/>
                  <a:cs typeface="Montserrat" charset="0"/>
                </a:rPr>
                <a:t>SONATA PRESENTATION</a:t>
              </a:r>
            </a:p>
          </p:txBody>
        </p:sp>
      </p:grpSp>
    </p:spTree>
    <p:extLst>
      <p:ext uri="{BB962C8B-B14F-4D97-AF65-F5344CB8AC3E}">
        <p14:creationId xmlns:p14="http://schemas.microsoft.com/office/powerpoint/2010/main" val="223452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CE02FD44-2812-D140-9CB7-AA17F9D47F93}"/>
              </a:ext>
            </a:extLst>
          </p:cNvPr>
          <p:cNvSpPr txBox="1"/>
          <p:nvPr/>
        </p:nvSpPr>
        <p:spPr>
          <a:xfrm>
            <a:off x="1225044" y="10944763"/>
            <a:ext cx="7809228"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9" name="Rectangle 8">
            <a:extLst>
              <a:ext uri="{FF2B5EF4-FFF2-40B4-BE49-F238E27FC236}">
                <a16:creationId xmlns:a16="http://schemas.microsoft.com/office/drawing/2014/main" id="{DAEF66BE-551E-924D-963F-B1FDE805EAD6}"/>
              </a:ext>
            </a:extLst>
          </p:cNvPr>
          <p:cNvSpPr/>
          <p:nvPr/>
        </p:nvSpPr>
        <p:spPr>
          <a:xfrm>
            <a:off x="1225044" y="1170433"/>
            <a:ext cx="21927564" cy="7668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 name="Group 3">
            <a:extLst>
              <a:ext uri="{FF2B5EF4-FFF2-40B4-BE49-F238E27FC236}">
                <a16:creationId xmlns:a16="http://schemas.microsoft.com/office/drawing/2014/main" id="{7F7812E2-059D-CC42-B2CE-9CC65BC4B80B}"/>
              </a:ext>
            </a:extLst>
          </p:cNvPr>
          <p:cNvGrpSpPr/>
          <p:nvPr/>
        </p:nvGrpSpPr>
        <p:grpSpPr>
          <a:xfrm>
            <a:off x="2519136" y="2220686"/>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bg1"/>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3" name="Marcador de imagen 2"/>
          <p:cNvSpPr>
            <a:spLocks noGrp="1"/>
          </p:cNvSpPr>
          <p:nvPr>
            <p:ph type="pic" sz="quarter" idx="14"/>
          </p:nvPr>
        </p:nvSpPr>
        <p:spPr/>
      </p:sp>
    </p:spTree>
    <p:extLst>
      <p:ext uri="{BB962C8B-B14F-4D97-AF65-F5344CB8AC3E}">
        <p14:creationId xmlns:p14="http://schemas.microsoft.com/office/powerpoint/2010/main" val="128277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7" name="Rectangle 6">
            <a:extLst>
              <a:ext uri="{FF2B5EF4-FFF2-40B4-BE49-F238E27FC236}">
                <a16:creationId xmlns:a16="http://schemas.microsoft.com/office/drawing/2014/main" id="{1C33C86A-1258-B44E-A4F8-3592B4371DF5}"/>
              </a:ext>
            </a:extLst>
          </p:cNvPr>
          <p:cNvSpPr/>
          <p:nvPr/>
        </p:nvSpPr>
        <p:spPr>
          <a:xfrm>
            <a:off x="1225044" y="1170432"/>
            <a:ext cx="21927564"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 name="Group 1">
            <a:extLst>
              <a:ext uri="{FF2B5EF4-FFF2-40B4-BE49-F238E27FC236}">
                <a16:creationId xmlns:a16="http://schemas.microsoft.com/office/drawing/2014/main" id="{B214829E-FE00-4D40-AE8F-C9F6A30D6B1D}"/>
              </a:ext>
            </a:extLst>
          </p:cNvPr>
          <p:cNvGrpSpPr/>
          <p:nvPr/>
        </p:nvGrpSpPr>
        <p:grpSpPr>
          <a:xfrm>
            <a:off x="4509011" y="5600399"/>
            <a:ext cx="15359625" cy="2515202"/>
            <a:chOff x="4509011" y="6356068"/>
            <a:chExt cx="15359625" cy="2515202"/>
          </a:xfrm>
        </p:grpSpPr>
        <p:sp>
          <p:nvSpPr>
            <p:cNvPr id="15" name="TextBox 14">
              <a:extLst>
                <a:ext uri="{FF2B5EF4-FFF2-40B4-BE49-F238E27FC236}">
                  <a16:creationId xmlns:a16="http://schemas.microsoft.com/office/drawing/2014/main" id="{6F970317-9CC6-BF4E-BBF7-B89925217FE2}"/>
                </a:ext>
              </a:extLst>
            </p:cNvPr>
            <p:cNvSpPr txBox="1"/>
            <p:nvPr/>
          </p:nvSpPr>
          <p:spPr>
            <a:xfrm>
              <a:off x="4509011" y="7301610"/>
              <a:ext cx="15359625" cy="1569660"/>
            </a:xfrm>
            <a:prstGeom prst="rect">
              <a:avLst/>
            </a:prstGeom>
            <a:noFill/>
          </p:spPr>
          <p:txBody>
            <a:bodyPr wrap="square" rtlCol="0">
              <a:spAutoFit/>
            </a:bodyPr>
            <a:lstStyle/>
            <a:p>
              <a:pPr algn="ctr"/>
              <a:r>
                <a:rPr lang="en-US" sz="48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a:off x="9387429" y="6356068"/>
              <a:ext cx="5602787" cy="501932"/>
            </a:xfrm>
            <a:prstGeom prst="rect">
              <a:avLst/>
            </a:prstGeom>
            <a:noFill/>
          </p:spPr>
          <p:txBody>
            <a:bodyPr wrap="square" rtlCol="0">
              <a:spAutoFit/>
            </a:bodyPr>
            <a:lstStyle/>
            <a:p>
              <a:pPr algn="ctr">
                <a:lnSpc>
                  <a:spcPct val="150000"/>
                </a:lnSpc>
              </a:pPr>
              <a:r>
                <a:rPr lang="en-US" sz="2000" spc="1200" dirty="0">
                  <a:solidFill>
                    <a:schemeClr val="bg1"/>
                  </a:solidFill>
                  <a:latin typeface="Montserrat" charset="0"/>
                  <a:ea typeface="Montserrat" charset="0"/>
                  <a:cs typeface="Montserrat" charset="0"/>
                </a:rPr>
                <a:t>CONRAD HILTON</a:t>
              </a:r>
            </a:p>
          </p:txBody>
        </p:sp>
      </p:grpSp>
    </p:spTree>
    <p:extLst>
      <p:ext uri="{BB962C8B-B14F-4D97-AF65-F5344CB8AC3E}">
        <p14:creationId xmlns:p14="http://schemas.microsoft.com/office/powerpoint/2010/main" val="42882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671273F-7DB8-8E44-8D72-85FFB8EC27BC}"/>
              </a:ext>
            </a:extLst>
          </p:cNvPr>
          <p:cNvGrpSpPr/>
          <p:nvPr/>
        </p:nvGrpSpPr>
        <p:grpSpPr>
          <a:xfrm>
            <a:off x="2024032" y="1217135"/>
            <a:ext cx="6466825" cy="2214464"/>
            <a:chOff x="7861505" y="1407238"/>
            <a:chExt cx="6466825" cy="2214464"/>
          </a:xfrm>
        </p:grpSpPr>
        <p:sp>
          <p:nvSpPr>
            <p:cNvPr id="22" name="TextBox 21">
              <a:extLst>
                <a:ext uri="{FF2B5EF4-FFF2-40B4-BE49-F238E27FC236}">
                  <a16:creationId xmlns:a16="http://schemas.microsoft.com/office/drawing/2014/main" id="{232CD132-C15A-D247-A807-B5A3E130E382}"/>
                </a:ext>
              </a:extLst>
            </p:cNvPr>
            <p:cNvSpPr txBox="1"/>
            <p:nvPr/>
          </p:nvSpPr>
          <p:spPr>
            <a:xfrm>
              <a:off x="7861505" y="1867376"/>
              <a:ext cx="646682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24" name="TextBox 23">
              <a:extLst>
                <a:ext uri="{FF2B5EF4-FFF2-40B4-BE49-F238E27FC236}">
                  <a16:creationId xmlns:a16="http://schemas.microsoft.com/office/drawing/2014/main" id="{14BF328B-1D88-E642-A0AE-E2FE7883E70C}"/>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7" name="TextBox 36">
            <a:extLst>
              <a:ext uri="{FF2B5EF4-FFF2-40B4-BE49-F238E27FC236}">
                <a16:creationId xmlns:a16="http://schemas.microsoft.com/office/drawing/2014/main" id="{E285E9E6-0DBF-4844-88B9-C9CE57B1A9DF}"/>
              </a:ext>
            </a:extLst>
          </p:cNvPr>
          <p:cNvSpPr txBox="1"/>
          <p:nvPr/>
        </p:nvSpPr>
        <p:spPr>
          <a:xfrm>
            <a:off x="16891618" y="2271570"/>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 name="Rectangle 8">
            <a:extLst>
              <a:ext uri="{FF2B5EF4-FFF2-40B4-BE49-F238E27FC236}">
                <a16:creationId xmlns:a16="http://schemas.microsoft.com/office/drawing/2014/main" id="{4DCE20F2-EBA3-3547-ABC2-9D36088A812A}"/>
              </a:ext>
            </a:extLst>
          </p:cNvPr>
          <p:cNvSpPr/>
          <p:nvPr/>
        </p:nvSpPr>
        <p:spPr>
          <a:xfrm>
            <a:off x="16891618" y="1748350"/>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sp>
        <p:nvSpPr>
          <p:cNvPr id="3" name="Rectangle 2">
            <a:extLst>
              <a:ext uri="{FF2B5EF4-FFF2-40B4-BE49-F238E27FC236}">
                <a16:creationId xmlns:a16="http://schemas.microsoft.com/office/drawing/2014/main" id="{58D8AC4E-284C-1749-B809-B1DB65938862}"/>
              </a:ext>
            </a:extLst>
          </p:cNvPr>
          <p:cNvSpPr/>
          <p:nvPr/>
        </p:nvSpPr>
        <p:spPr>
          <a:xfrm>
            <a:off x="13488787" y="1217135"/>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CC9560-9059-3A49-ACB9-5F736B73FDC0}"/>
              </a:ext>
            </a:extLst>
          </p:cNvPr>
          <p:cNvSpPr/>
          <p:nvPr/>
        </p:nvSpPr>
        <p:spPr>
          <a:xfrm>
            <a:off x="10669325" y="4036597"/>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40707D7-CC46-DF4A-916F-E4F1FAD34CC1}"/>
              </a:ext>
            </a:extLst>
          </p:cNvPr>
          <p:cNvSpPr/>
          <p:nvPr/>
        </p:nvSpPr>
        <p:spPr>
          <a:xfrm>
            <a:off x="13488787" y="6856059"/>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D73FA1E-669B-4E4A-A7B0-D5A8EF68163F}"/>
              </a:ext>
            </a:extLst>
          </p:cNvPr>
          <p:cNvSpPr/>
          <p:nvPr/>
        </p:nvSpPr>
        <p:spPr>
          <a:xfrm>
            <a:off x="10669325" y="9679403"/>
            <a:ext cx="2819462" cy="2819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FC4561B-11EE-6F46-827F-41EB966FB184}"/>
              </a:ext>
            </a:extLst>
          </p:cNvPr>
          <p:cNvSpPr txBox="1"/>
          <p:nvPr/>
        </p:nvSpPr>
        <p:spPr>
          <a:xfrm>
            <a:off x="13946032" y="1965146"/>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S</a:t>
            </a:r>
          </a:p>
        </p:txBody>
      </p:sp>
      <p:sp>
        <p:nvSpPr>
          <p:cNvPr id="33" name="TextBox 32">
            <a:extLst>
              <a:ext uri="{FF2B5EF4-FFF2-40B4-BE49-F238E27FC236}">
                <a16:creationId xmlns:a16="http://schemas.microsoft.com/office/drawing/2014/main" id="{150D38EA-7D06-0041-BEC6-1504EDB4EFA0}"/>
              </a:ext>
            </a:extLst>
          </p:cNvPr>
          <p:cNvSpPr txBox="1"/>
          <p:nvPr/>
        </p:nvSpPr>
        <p:spPr>
          <a:xfrm>
            <a:off x="11126570" y="4765372"/>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W</a:t>
            </a:r>
          </a:p>
        </p:txBody>
      </p:sp>
      <p:sp>
        <p:nvSpPr>
          <p:cNvPr id="35" name="TextBox 34">
            <a:extLst>
              <a:ext uri="{FF2B5EF4-FFF2-40B4-BE49-F238E27FC236}">
                <a16:creationId xmlns:a16="http://schemas.microsoft.com/office/drawing/2014/main" id="{E3F21CEA-1317-7C4C-8671-5824AB923B20}"/>
              </a:ext>
            </a:extLst>
          </p:cNvPr>
          <p:cNvSpPr txBox="1"/>
          <p:nvPr/>
        </p:nvSpPr>
        <p:spPr>
          <a:xfrm>
            <a:off x="13946032" y="757767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O</a:t>
            </a:r>
          </a:p>
        </p:txBody>
      </p:sp>
      <p:sp>
        <p:nvSpPr>
          <p:cNvPr id="36" name="TextBox 35">
            <a:extLst>
              <a:ext uri="{FF2B5EF4-FFF2-40B4-BE49-F238E27FC236}">
                <a16:creationId xmlns:a16="http://schemas.microsoft.com/office/drawing/2014/main" id="{EF0164BA-82D8-2940-84E3-93E4C84DF3B7}"/>
              </a:ext>
            </a:extLst>
          </p:cNvPr>
          <p:cNvSpPr txBox="1"/>
          <p:nvPr/>
        </p:nvSpPr>
        <p:spPr>
          <a:xfrm>
            <a:off x="11126570" y="10409427"/>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T</a:t>
            </a:r>
          </a:p>
        </p:txBody>
      </p:sp>
      <p:sp>
        <p:nvSpPr>
          <p:cNvPr id="39" name="TextBox 38">
            <a:extLst>
              <a:ext uri="{FF2B5EF4-FFF2-40B4-BE49-F238E27FC236}">
                <a16:creationId xmlns:a16="http://schemas.microsoft.com/office/drawing/2014/main" id="{2AED8B89-FB89-E242-BFE1-EF0540A0FD80}"/>
              </a:ext>
            </a:extLst>
          </p:cNvPr>
          <p:cNvSpPr txBox="1"/>
          <p:nvPr/>
        </p:nvSpPr>
        <p:spPr>
          <a:xfrm>
            <a:off x="16891618" y="7982924"/>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0" name="Rectangle 39">
            <a:extLst>
              <a:ext uri="{FF2B5EF4-FFF2-40B4-BE49-F238E27FC236}">
                <a16:creationId xmlns:a16="http://schemas.microsoft.com/office/drawing/2014/main" id="{8B82D638-05C9-C546-8096-86756723D86B}"/>
              </a:ext>
            </a:extLst>
          </p:cNvPr>
          <p:cNvSpPr/>
          <p:nvPr/>
        </p:nvSpPr>
        <p:spPr>
          <a:xfrm>
            <a:off x="16891618" y="7459704"/>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sp>
        <p:nvSpPr>
          <p:cNvPr id="48" name="TextBox 47">
            <a:extLst>
              <a:ext uri="{FF2B5EF4-FFF2-40B4-BE49-F238E27FC236}">
                <a16:creationId xmlns:a16="http://schemas.microsoft.com/office/drawing/2014/main" id="{8A83D84B-F588-844F-B47F-991A26480875}"/>
              </a:ext>
            </a:extLst>
          </p:cNvPr>
          <p:cNvSpPr txBox="1"/>
          <p:nvPr/>
        </p:nvSpPr>
        <p:spPr>
          <a:xfrm>
            <a:off x="14108155" y="5144225"/>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9" name="Rectangle 48">
            <a:extLst>
              <a:ext uri="{FF2B5EF4-FFF2-40B4-BE49-F238E27FC236}">
                <a16:creationId xmlns:a16="http://schemas.microsoft.com/office/drawing/2014/main" id="{F4A0BDF6-ABC3-474F-921D-E683990391F3}"/>
              </a:ext>
            </a:extLst>
          </p:cNvPr>
          <p:cNvSpPr/>
          <p:nvPr/>
        </p:nvSpPr>
        <p:spPr>
          <a:xfrm>
            <a:off x="14108155" y="4621005"/>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sp>
        <p:nvSpPr>
          <p:cNvPr id="51" name="TextBox 50">
            <a:extLst>
              <a:ext uri="{FF2B5EF4-FFF2-40B4-BE49-F238E27FC236}">
                <a16:creationId xmlns:a16="http://schemas.microsoft.com/office/drawing/2014/main" id="{3FF8EB33-071F-BA49-9FDA-0E5E8751D564}"/>
              </a:ext>
            </a:extLst>
          </p:cNvPr>
          <p:cNvSpPr txBox="1"/>
          <p:nvPr/>
        </p:nvSpPr>
        <p:spPr>
          <a:xfrm>
            <a:off x="14108155" y="10932647"/>
            <a:ext cx="5429343"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2" name="Rectangle 51">
            <a:extLst>
              <a:ext uri="{FF2B5EF4-FFF2-40B4-BE49-F238E27FC236}">
                <a16:creationId xmlns:a16="http://schemas.microsoft.com/office/drawing/2014/main" id="{BB68C365-A71F-D849-AC5B-1D3E279A57FB}"/>
              </a:ext>
            </a:extLst>
          </p:cNvPr>
          <p:cNvSpPr/>
          <p:nvPr/>
        </p:nvSpPr>
        <p:spPr>
          <a:xfrm>
            <a:off x="14108155" y="10409427"/>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sp>
        <p:nvSpPr>
          <p:cNvPr id="56" name="TextBox 55">
            <a:extLst>
              <a:ext uri="{FF2B5EF4-FFF2-40B4-BE49-F238E27FC236}">
                <a16:creationId xmlns:a16="http://schemas.microsoft.com/office/drawing/2014/main" id="{BF8EA797-3821-FF4A-B519-CC652B41B268}"/>
              </a:ext>
            </a:extLst>
          </p:cNvPr>
          <p:cNvSpPr txBox="1"/>
          <p:nvPr/>
        </p:nvSpPr>
        <p:spPr>
          <a:xfrm>
            <a:off x="1868988" y="7729418"/>
            <a:ext cx="5980875"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Tree>
    <p:extLst>
      <p:ext uri="{BB962C8B-B14F-4D97-AF65-F5344CB8AC3E}">
        <p14:creationId xmlns:p14="http://schemas.microsoft.com/office/powerpoint/2010/main" val="185028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19" name="Rectangle 18">
            <a:extLst>
              <a:ext uri="{FF2B5EF4-FFF2-40B4-BE49-F238E27FC236}">
                <a16:creationId xmlns:a16="http://schemas.microsoft.com/office/drawing/2014/main" id="{A17B50A4-365A-8D4F-B8C6-BB76BF7CD0D5}"/>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FEE93B3-7922-374A-81F9-A88D7D9B6772}"/>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FCE4849-0497-E246-AD54-D120FB6FDD58}"/>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S</a:t>
            </a:r>
          </a:p>
        </p:txBody>
      </p:sp>
      <p:grpSp>
        <p:nvGrpSpPr>
          <p:cNvPr id="4" name="Group 3">
            <a:extLst>
              <a:ext uri="{FF2B5EF4-FFF2-40B4-BE49-F238E27FC236}">
                <a16:creationId xmlns:a16="http://schemas.microsoft.com/office/drawing/2014/main" id="{A324794E-3337-DE45-B26E-B9E3945299BA}"/>
              </a:ext>
            </a:extLst>
          </p:cNvPr>
          <p:cNvGrpSpPr/>
          <p:nvPr/>
        </p:nvGrpSpPr>
        <p:grpSpPr>
          <a:xfrm>
            <a:off x="15137450" y="3110033"/>
            <a:ext cx="6971504" cy="7495933"/>
            <a:chOff x="14582210" y="1588764"/>
            <a:chExt cx="6971504" cy="7495933"/>
          </a:xfrm>
        </p:grpSpPr>
        <p:grpSp>
          <p:nvGrpSpPr>
            <p:cNvPr id="3" name="Group 2">
              <a:extLst>
                <a:ext uri="{FF2B5EF4-FFF2-40B4-BE49-F238E27FC236}">
                  <a16:creationId xmlns:a16="http://schemas.microsoft.com/office/drawing/2014/main" id="{96B93EAA-20E1-8445-B237-B94ACDD8F21A}"/>
                </a:ext>
              </a:extLst>
            </p:cNvPr>
            <p:cNvGrpSpPr/>
            <p:nvPr/>
          </p:nvGrpSpPr>
          <p:grpSpPr>
            <a:xfrm>
              <a:off x="14614867" y="4317815"/>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14582210" y="1588764"/>
              <a:ext cx="5864547" cy="1383468"/>
              <a:chOff x="7861505" y="1407238"/>
              <a:chExt cx="5864547"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586454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STRENGHTS</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spTree>
    <p:extLst>
      <p:ext uri="{BB962C8B-B14F-4D97-AF65-F5344CB8AC3E}">
        <p14:creationId xmlns:p14="http://schemas.microsoft.com/office/powerpoint/2010/main" val="41389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grpSp>
        <p:nvGrpSpPr>
          <p:cNvPr id="4" name="Group 3">
            <a:extLst>
              <a:ext uri="{FF2B5EF4-FFF2-40B4-BE49-F238E27FC236}">
                <a16:creationId xmlns:a16="http://schemas.microsoft.com/office/drawing/2014/main" id="{A324794E-3337-DE45-B26E-B9E3945299BA}"/>
              </a:ext>
            </a:extLst>
          </p:cNvPr>
          <p:cNvGrpSpPr/>
          <p:nvPr/>
        </p:nvGrpSpPr>
        <p:grpSpPr>
          <a:xfrm>
            <a:off x="2268699" y="3110033"/>
            <a:ext cx="6971504" cy="7495933"/>
            <a:chOff x="14582210" y="1588764"/>
            <a:chExt cx="6971504" cy="7495933"/>
          </a:xfrm>
        </p:grpSpPr>
        <p:grpSp>
          <p:nvGrpSpPr>
            <p:cNvPr id="3" name="Group 2">
              <a:extLst>
                <a:ext uri="{FF2B5EF4-FFF2-40B4-BE49-F238E27FC236}">
                  <a16:creationId xmlns:a16="http://schemas.microsoft.com/office/drawing/2014/main" id="{96B93EAA-20E1-8445-B237-B94ACDD8F21A}"/>
                </a:ext>
              </a:extLst>
            </p:cNvPr>
            <p:cNvGrpSpPr/>
            <p:nvPr/>
          </p:nvGrpSpPr>
          <p:grpSpPr>
            <a:xfrm>
              <a:off x="14614867" y="4317815"/>
              <a:ext cx="6938847" cy="4766882"/>
              <a:chOff x="15946756" y="4056205"/>
              <a:chExt cx="6938847" cy="4766882"/>
            </a:xfrm>
          </p:grpSpPr>
          <p:sp>
            <p:nvSpPr>
              <p:cNvPr id="24" name="TextBox 23">
                <a:extLst>
                  <a:ext uri="{FF2B5EF4-FFF2-40B4-BE49-F238E27FC236}">
                    <a16:creationId xmlns:a16="http://schemas.microsoft.com/office/drawing/2014/main" id="{7CA44911-27FC-5D49-8376-2391E29D7945}"/>
                  </a:ext>
                </a:extLst>
              </p:cNvPr>
              <p:cNvSpPr txBox="1"/>
              <p:nvPr/>
            </p:nvSpPr>
            <p:spPr>
              <a:xfrm>
                <a:off x="15946756" y="4579425"/>
                <a:ext cx="6938847" cy="424366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28" name="Rectangle 27">
                <a:extLst>
                  <a:ext uri="{FF2B5EF4-FFF2-40B4-BE49-F238E27FC236}">
                    <a16:creationId xmlns:a16="http://schemas.microsoft.com/office/drawing/2014/main" id="{BA59D08F-B599-BC4F-8464-2E9CB0B1ECCC}"/>
                  </a:ext>
                </a:extLst>
              </p:cNvPr>
              <p:cNvSpPr/>
              <p:nvPr/>
            </p:nvSpPr>
            <p:spPr>
              <a:xfrm>
                <a:off x="15946756" y="4056205"/>
                <a:ext cx="5282215" cy="1200329"/>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a:p>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4A316D6E-D6EF-2C42-A8E1-755BED3D40F4}"/>
                </a:ext>
              </a:extLst>
            </p:cNvPr>
            <p:cNvGrpSpPr/>
            <p:nvPr/>
          </p:nvGrpSpPr>
          <p:grpSpPr>
            <a:xfrm>
              <a:off x="14582210" y="1588764"/>
              <a:ext cx="5864547" cy="1383468"/>
              <a:chOff x="7861505" y="1407238"/>
              <a:chExt cx="5864547" cy="1383468"/>
            </a:xfrm>
          </p:grpSpPr>
          <p:sp>
            <p:nvSpPr>
              <p:cNvPr id="30" name="TextBox 29">
                <a:extLst>
                  <a:ext uri="{FF2B5EF4-FFF2-40B4-BE49-F238E27FC236}">
                    <a16:creationId xmlns:a16="http://schemas.microsoft.com/office/drawing/2014/main" id="{E1F5A4DE-FA05-5A43-8864-11B88A790F78}"/>
                  </a:ext>
                </a:extLst>
              </p:cNvPr>
              <p:cNvSpPr txBox="1"/>
              <p:nvPr/>
            </p:nvSpPr>
            <p:spPr>
              <a:xfrm>
                <a:off x="7861505" y="1867376"/>
                <a:ext cx="586454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WEAKNESS</a:t>
                </a:r>
              </a:p>
            </p:txBody>
          </p:sp>
          <p:sp>
            <p:nvSpPr>
              <p:cNvPr id="33" name="TextBox 32">
                <a:extLst>
                  <a:ext uri="{FF2B5EF4-FFF2-40B4-BE49-F238E27FC236}">
                    <a16:creationId xmlns:a16="http://schemas.microsoft.com/office/drawing/2014/main" id="{70FBFDE4-78ED-774E-9973-56D24F01226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grpSp>
        <p:nvGrpSpPr>
          <p:cNvPr id="13" name="Group 12">
            <a:extLst>
              <a:ext uri="{FF2B5EF4-FFF2-40B4-BE49-F238E27FC236}">
                <a16:creationId xmlns:a16="http://schemas.microsoft.com/office/drawing/2014/main" id="{23AE56BF-435C-FF41-87C9-C5C5BEADDF94}"/>
              </a:ext>
            </a:extLst>
          </p:cNvPr>
          <p:cNvGrpSpPr/>
          <p:nvPr/>
        </p:nvGrpSpPr>
        <p:grpSpPr>
          <a:xfrm>
            <a:off x="12188824" y="1170432"/>
            <a:ext cx="10963781" cy="11375136"/>
            <a:chOff x="1225044" y="1170432"/>
            <a:chExt cx="10963781" cy="11375136"/>
          </a:xfrm>
        </p:grpSpPr>
        <p:sp>
          <p:nvSpPr>
            <p:cNvPr id="14" name="Rectangle 13">
              <a:extLst>
                <a:ext uri="{FF2B5EF4-FFF2-40B4-BE49-F238E27FC236}">
                  <a16:creationId xmlns:a16="http://schemas.microsoft.com/office/drawing/2014/main" id="{F04AD23E-2FD2-0E4B-9BB7-92ACDE08C7E4}"/>
                </a:ext>
              </a:extLst>
            </p:cNvPr>
            <p:cNvSpPr/>
            <p:nvPr/>
          </p:nvSpPr>
          <p:spPr>
            <a:xfrm>
              <a:off x="1225044" y="1170432"/>
              <a:ext cx="10963781" cy="1137513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04401224-FE5A-224E-B47B-54C68B3807FD}"/>
                </a:ext>
              </a:extLst>
            </p:cNvPr>
            <p:cNvSpPr/>
            <p:nvPr/>
          </p:nvSpPr>
          <p:spPr>
            <a:xfrm>
              <a:off x="5498620" y="5649686"/>
              <a:ext cx="2416628" cy="2416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42C94E-F28A-AE46-ABC2-94D24D607AED}"/>
                </a:ext>
              </a:extLst>
            </p:cNvPr>
            <p:cNvSpPr txBox="1"/>
            <p:nvPr/>
          </p:nvSpPr>
          <p:spPr>
            <a:xfrm>
              <a:off x="5754448" y="6196280"/>
              <a:ext cx="1904971" cy="1323439"/>
            </a:xfrm>
            <a:prstGeom prst="rect">
              <a:avLst/>
            </a:prstGeom>
            <a:noFill/>
          </p:spPr>
          <p:txBody>
            <a:bodyPr wrap="square" rtlCol="0">
              <a:spAutoFit/>
            </a:bodyPr>
            <a:lstStyle/>
            <a:p>
              <a:pPr algn="ctr"/>
              <a:r>
                <a:rPr lang="en-US" sz="8000" b="1" spc="600" dirty="0">
                  <a:solidFill>
                    <a:schemeClr val="bg1"/>
                  </a:solidFill>
                  <a:latin typeface="Montserrat" charset="0"/>
                  <a:ea typeface="Montserrat" charset="0"/>
                  <a:cs typeface="Montserrat" charset="0"/>
                </a:rPr>
                <a:t>W</a:t>
              </a:r>
            </a:p>
          </p:txBody>
        </p:sp>
      </p:grpSp>
    </p:spTree>
    <p:extLst>
      <p:ext uri="{BB962C8B-B14F-4D97-AF65-F5344CB8AC3E}">
        <p14:creationId xmlns:p14="http://schemas.microsoft.com/office/powerpoint/2010/main" val="4235935554"/>
      </p:ext>
    </p:extLst>
  </p:cSld>
  <p:clrMapOvr>
    <a:masterClrMapping/>
  </p:clrMapOvr>
</p:sld>
</file>

<file path=ppt/theme/theme1.xml><?xml version="1.0" encoding="utf-8"?>
<a:theme xmlns:a="http://schemas.openxmlformats.org/drawingml/2006/main" name="Office Theme">
  <a:themeElements>
    <a:clrScheme name="TSQ - Sonata Light">
      <a:dk1>
        <a:srgbClr val="737572"/>
      </a:dk1>
      <a:lt1>
        <a:srgbClr val="FFFFFF"/>
      </a:lt1>
      <a:dk2>
        <a:srgbClr val="2B2C2B"/>
      </a:dk2>
      <a:lt2>
        <a:srgbClr val="FFFFFF"/>
      </a:lt2>
      <a:accent1>
        <a:srgbClr val="E25A60"/>
      </a:accent1>
      <a:accent2>
        <a:srgbClr val="202020"/>
      </a:accent2>
      <a:accent3>
        <a:srgbClr val="E25A60"/>
      </a:accent3>
      <a:accent4>
        <a:srgbClr val="202020"/>
      </a:accent4>
      <a:accent5>
        <a:srgbClr val="E25A60"/>
      </a:accent5>
      <a:accent6>
        <a:srgbClr val="202020"/>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95811</TotalTime>
  <Words>2279</Words>
  <Application>Microsoft Macintosh PowerPoint</Application>
  <PresentationFormat>Custom</PresentationFormat>
  <Paragraphs>276</Paragraphs>
  <Slides>45</Slides>
  <Notes>42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Lato Light</vt:lpstr>
      <vt:lpstr>Lato Regular</vt:lpstr>
      <vt:lpstr>Montserrat</vt:lpstr>
      <vt:lpstr>Montserrat Light</vt:lpstr>
      <vt:lpstr>Montserrat Medium</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16047</cp:revision>
  <dcterms:created xsi:type="dcterms:W3CDTF">2014-11-12T21:47:38Z</dcterms:created>
  <dcterms:modified xsi:type="dcterms:W3CDTF">2019-05-30T19:58:04Z</dcterms:modified>
  <cp:category/>
</cp:coreProperties>
</file>